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0" r:id="rId4"/>
    <p:sldId id="262" r:id="rId5"/>
    <p:sldId id="258" r:id="rId6"/>
    <p:sldId id="259" r:id="rId7"/>
    <p:sldId id="260" r:id="rId8"/>
    <p:sldId id="261" r:id="rId9"/>
    <p:sldId id="291" r:id="rId10"/>
    <p:sldId id="263" r:id="rId11"/>
    <p:sldId id="293" r:id="rId12"/>
    <p:sldId id="292" r:id="rId13"/>
    <p:sldId id="294" r:id="rId14"/>
    <p:sldId id="266" r:id="rId15"/>
    <p:sldId id="295" r:id="rId16"/>
    <p:sldId id="265" r:id="rId17"/>
    <p:sldId id="296" r:id="rId18"/>
    <p:sldId id="268" r:id="rId19"/>
    <p:sldId id="298" r:id="rId20"/>
    <p:sldId id="297" r:id="rId21"/>
    <p:sldId id="269" r:id="rId22"/>
    <p:sldId id="267" r:id="rId23"/>
    <p:sldId id="300" r:id="rId24"/>
    <p:sldId id="301" r:id="rId25"/>
    <p:sldId id="302" r:id="rId26"/>
    <p:sldId id="270" r:id="rId27"/>
    <p:sldId id="303" r:id="rId28"/>
    <p:sldId id="271" r:id="rId29"/>
    <p:sldId id="304" r:id="rId30"/>
    <p:sldId id="305" r:id="rId31"/>
    <p:sldId id="299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4" r:id="rId42"/>
    <p:sldId id="306" r:id="rId43"/>
    <p:sldId id="281" r:id="rId44"/>
    <p:sldId id="285" r:id="rId45"/>
    <p:sldId id="307" r:id="rId46"/>
    <p:sldId id="282" r:id="rId47"/>
    <p:sldId id="308" r:id="rId48"/>
    <p:sldId id="286" r:id="rId49"/>
    <p:sldId id="283" r:id="rId50"/>
    <p:sldId id="288" r:id="rId51"/>
    <p:sldId id="309" r:id="rId52"/>
    <p:sldId id="287" r:id="rId53"/>
    <p:sldId id="289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FD0E1"/>
    <a:srgbClr val="FEC100"/>
    <a:srgbClr val="C04F50"/>
    <a:srgbClr val="E2DBD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09" autoAdjust="0"/>
    <p:restoredTop sz="94660"/>
  </p:normalViewPr>
  <p:slideViewPr>
    <p:cSldViewPr snapToGrid="0">
      <p:cViewPr varScale="1">
        <p:scale>
          <a:sx n="99" d="100"/>
          <a:sy n="99" d="100"/>
        </p:scale>
        <p:origin x="9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microsoft.com/office/2017/06/relationships/model3d" Target="../media/model3d2.glb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8.png"/><Relationship Id="rId5" Type="http://schemas.microsoft.com/office/2017/06/relationships/model3d" Target="../media/model3d1.glb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17/06/relationships/model3d" Target="../media/model3d2.glb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microsoft.com/office/2017/06/relationships/model3d" Target="../media/model3d1.glb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">
            <a:extLst>
              <a:ext uri="{FF2B5EF4-FFF2-40B4-BE49-F238E27FC236}">
                <a16:creationId xmlns:a16="http://schemas.microsoft.com/office/drawing/2014/main" id="{926DB5FA-C89C-4C6C-917E-E09C7140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7" y="3219768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028334" y="3044280"/>
            <a:ext cx="8135332" cy="76944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云端赋能的便携示波器</a:t>
            </a:r>
          </a:p>
        </p:txBody>
      </p:sp>
    </p:spTree>
    <p:extLst>
      <p:ext uri="{BB962C8B-B14F-4D97-AF65-F5344CB8AC3E}">
        <p14:creationId xmlns:p14="http://schemas.microsoft.com/office/powerpoint/2010/main" val="2760234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文本框 291">
            <a:extLst>
              <a:ext uri="{FF2B5EF4-FFF2-40B4-BE49-F238E27FC236}">
                <a16:creationId xmlns:a16="http://schemas.microsoft.com/office/drawing/2014/main" id="{13399320-E9E2-44D8-862C-C995045AFAAD}"/>
              </a:ext>
            </a:extLst>
          </p:cNvPr>
          <p:cNvSpPr txBox="1"/>
          <p:nvPr/>
        </p:nvSpPr>
        <p:spPr>
          <a:xfrm>
            <a:off x="5647586" y="2249229"/>
            <a:ext cx="7531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gradFill flip="none" rotWithShape="1">
                  <a:gsLst>
                    <a:gs pos="0">
                      <a:srgbClr val="FFFFFF"/>
                    </a:gs>
                    <a:gs pos="85000">
                      <a:schemeClr val="accent1"/>
                    </a:gs>
                  </a:gsLst>
                  <a:lin ang="16200000" scaled="1"/>
                  <a:tileRect/>
                </a:gra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形式单一 操作复杂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706913" y="2161453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现有仪器的不足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C7E6E8-98C7-4FC6-95CB-53AB7855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819" y="2921970"/>
            <a:ext cx="5439181" cy="3518566"/>
          </a:xfrm>
          <a:prstGeom prst="rect">
            <a:avLst/>
          </a:prstGeom>
        </p:spPr>
      </p:pic>
      <p:sp>
        <p:nvSpPr>
          <p:cNvPr id="293" name="文本框 292">
            <a:extLst>
              <a:ext uri="{FF2B5EF4-FFF2-40B4-BE49-F238E27FC236}">
                <a16:creationId xmlns:a16="http://schemas.microsoft.com/office/drawing/2014/main" id="{F847D1CB-1B5C-422B-8D80-3AC914659C02}"/>
              </a:ext>
            </a:extLst>
          </p:cNvPr>
          <p:cNvSpPr txBox="1"/>
          <p:nvPr/>
        </p:nvSpPr>
        <p:spPr>
          <a:xfrm>
            <a:off x="706913" y="299814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不利于携带 只能在实验室使用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AF53C601-02E5-4A85-B47F-ACB56C97EC5A}"/>
              </a:ext>
            </a:extLst>
          </p:cNvPr>
          <p:cNvSpPr txBox="1"/>
          <p:nvPr/>
        </p:nvSpPr>
        <p:spPr>
          <a:xfrm>
            <a:off x="706913" y="3711722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价格昂贵 难以购买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/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租借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B3F4DC-0CA1-4BB3-B0D6-B4194F2C8B64}"/>
              </a:ext>
            </a:extLst>
          </p:cNvPr>
          <p:cNvSpPr txBox="1"/>
          <p:nvPr/>
        </p:nvSpPr>
        <p:spPr>
          <a:xfrm>
            <a:off x="706913" y="442530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形式单一 需要多仪器配合实验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10278FA-1287-41F5-A4D0-145AE12FFD2A}"/>
              </a:ext>
            </a:extLst>
          </p:cNvPr>
          <p:cNvSpPr txBox="1"/>
          <p:nvPr/>
        </p:nvSpPr>
        <p:spPr>
          <a:xfrm>
            <a:off x="706913" y="513887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操作复杂 学习成本高昂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AB6A7C3-ED1F-4C37-944E-780DCB2413A0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15CFF72-8793-419E-A65F-63AC31C1D667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1050E2C6-9825-4847-AB82-5201F1261179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ABE240B-6A70-4FAF-8FC5-0C585B14BD10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82E25C4-FBBC-4EFA-8B97-CB0156E0148D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33CB147-24F1-4D3D-BFDF-5396DE30D856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33298072-DDC1-4A78-A141-52F4B92B4951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F1A711C-5BB5-41A9-B515-AC309A107EFE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22663D4-B301-46E8-B742-C8DADF388EF8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9F0E4B6-7A8A-4B71-8459-73E8854855B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AA274AC-1B9B-446B-8164-2870883A5BD5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FB57EF0-1961-4971-A017-F0B0D32BD181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C96235E-D98B-4160-BE99-6DD920507BFD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5390661-9493-4AE7-B21D-D5DAFB1D64FE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202F1F0-9E30-4A14-8DD0-D6F2376722C1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7B074B39-241A-4EF6-B7CA-25924E740888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932ACB5C-59B5-486B-8FF7-BD5BA1FB7201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93937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文本框 291">
            <a:extLst>
              <a:ext uri="{FF2B5EF4-FFF2-40B4-BE49-F238E27FC236}">
                <a16:creationId xmlns:a16="http://schemas.microsoft.com/office/drawing/2014/main" id="{13399320-E9E2-44D8-862C-C995045AFAAD}"/>
              </a:ext>
            </a:extLst>
          </p:cNvPr>
          <p:cNvSpPr txBox="1"/>
          <p:nvPr/>
        </p:nvSpPr>
        <p:spPr>
          <a:xfrm>
            <a:off x="6238534" y="3634777"/>
            <a:ext cx="7531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gradFill flip="none" rotWithShape="1">
                  <a:gsLst>
                    <a:gs pos="0">
                      <a:srgbClr val="FFFFFF"/>
                    </a:gs>
                    <a:gs pos="85000">
                      <a:schemeClr val="accent1"/>
                    </a:gs>
                  </a:gsLst>
                  <a:lin ang="16200000" scaled="1"/>
                  <a:tileRect/>
                </a:gra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闭源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7A229A-5F9D-4B89-B355-13DB8C2CC6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7634" r="12806" b="6165"/>
          <a:stretch/>
        </p:blipFill>
        <p:spPr>
          <a:xfrm>
            <a:off x="8162818" y="3387904"/>
            <a:ext cx="3683285" cy="3197831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2701EC4D-7C0E-4EF6-A04B-309480BE9A6C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CDEAAC4-8207-419F-99E2-E87E96A0095C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52864E4-4787-4079-9AB9-AE9961D5B21B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5A8C22B-6607-4394-9EFF-F836B313D886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F099E48-FCE2-4D6A-A32E-4F1F7F1F2F0C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6CEBD32-DCD0-4098-B275-D71001BFDB4F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A15979F-B44F-4998-9DB8-1C87044F5D10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1734E78-D731-4BF1-8752-F090A7FAE644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3B7A745-992A-4F67-BB77-6260E0345E29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CD52F09-037D-46DC-8350-C894698D7720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881B06-2E8E-43AE-95E1-85FFEE6CC9D5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36232F2-1459-4586-B150-E629645C7B2F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2AEA8E0-9DFE-4330-93FB-26C324B8798D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33756DD-C74C-46AF-8BC8-1198AF82934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57F8C3B-2566-4A81-8692-2508734846A1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5F465DB-6CBF-40A9-A8AF-F6919DD2032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BAE4BFD-EF57-4A2D-B8CB-BACDA79913F3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B93286FB-AF32-4C66-97DD-A2E002106250}"/>
              </a:ext>
            </a:extLst>
          </p:cNvPr>
          <p:cNvSpPr txBox="1"/>
          <p:nvPr/>
        </p:nvSpPr>
        <p:spPr>
          <a:xfrm>
            <a:off x="706913" y="2161453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现有仪器的不足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F999FAF-74CA-4E20-AA1E-A28BE77E1602}"/>
              </a:ext>
            </a:extLst>
          </p:cNvPr>
          <p:cNvSpPr txBox="1"/>
          <p:nvPr/>
        </p:nvSpPr>
        <p:spPr>
          <a:xfrm>
            <a:off x="706913" y="299814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不利于携带 只能在实验室使用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158944C-5076-4B27-9F7B-6EA81A25BE3F}"/>
              </a:ext>
            </a:extLst>
          </p:cNvPr>
          <p:cNvSpPr txBox="1"/>
          <p:nvPr/>
        </p:nvSpPr>
        <p:spPr>
          <a:xfrm>
            <a:off x="706913" y="3711722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价格昂贵 难以购买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/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租借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7F0734A-481C-4B02-952A-F7A856DA749C}"/>
              </a:ext>
            </a:extLst>
          </p:cNvPr>
          <p:cNvSpPr txBox="1"/>
          <p:nvPr/>
        </p:nvSpPr>
        <p:spPr>
          <a:xfrm>
            <a:off x="706913" y="442530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形式单一 需要多仪器配合实验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DDB74B3-9235-4395-8A15-C87D821817F5}"/>
              </a:ext>
            </a:extLst>
          </p:cNvPr>
          <p:cNvSpPr txBox="1"/>
          <p:nvPr/>
        </p:nvSpPr>
        <p:spPr>
          <a:xfrm>
            <a:off x="706913" y="513887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操作复杂 学习成本高昂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0D3FE76-4364-4B54-A035-A0D535A0D3E7}"/>
              </a:ext>
            </a:extLst>
          </p:cNvPr>
          <p:cNvSpPr txBox="1"/>
          <p:nvPr/>
        </p:nvSpPr>
        <p:spPr>
          <a:xfrm>
            <a:off x="706278" y="7269519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开源、易用的实验仪器非常少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6942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文本框 291">
            <a:extLst>
              <a:ext uri="{FF2B5EF4-FFF2-40B4-BE49-F238E27FC236}">
                <a16:creationId xmlns:a16="http://schemas.microsoft.com/office/drawing/2014/main" id="{13399320-E9E2-44D8-862C-C995045AFAAD}"/>
              </a:ext>
            </a:extLst>
          </p:cNvPr>
          <p:cNvSpPr txBox="1"/>
          <p:nvPr/>
        </p:nvSpPr>
        <p:spPr>
          <a:xfrm>
            <a:off x="6238534" y="2442966"/>
            <a:ext cx="7531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gradFill flip="none" rotWithShape="1">
                  <a:gsLst>
                    <a:gs pos="0">
                      <a:srgbClr val="FFFFFF"/>
                    </a:gs>
                    <a:gs pos="85000">
                      <a:schemeClr val="accent1"/>
                    </a:gs>
                  </a:gsLst>
                  <a:lin ang="16200000" scaled="1"/>
                  <a:tileRect/>
                </a:gra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闭源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7A229A-5F9D-4B89-B355-13DB8C2CC6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7634" r="12806" b="6165"/>
          <a:stretch/>
        </p:blipFill>
        <p:spPr>
          <a:xfrm>
            <a:off x="8162818" y="3387904"/>
            <a:ext cx="3683285" cy="319783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E1D6C4A8-2CB8-41D6-83CD-B919EDCB8548}"/>
              </a:ext>
            </a:extLst>
          </p:cNvPr>
          <p:cNvSpPr txBox="1"/>
          <p:nvPr/>
        </p:nvSpPr>
        <p:spPr>
          <a:xfrm>
            <a:off x="706913" y="5444699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开源、易用的实验仪器非常少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701EC4D-7C0E-4EF6-A04B-309480BE9A6C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CDEAAC4-8207-419F-99E2-E87E96A0095C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D52864E4-4787-4079-9AB9-AE9961D5B21B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5A8C22B-6607-4394-9EFF-F836B313D886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F099E48-FCE2-4D6A-A32E-4F1F7F1F2F0C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6CEBD32-DCD0-4098-B275-D71001BFDB4F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AA15979F-B44F-4998-9DB8-1C87044F5D10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1734E78-D731-4BF1-8752-F090A7FAE644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73B7A745-992A-4F67-BB77-6260E0345E29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8CD52F09-037D-46DC-8350-C894698D7720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0881B06-2E8E-43AE-95E1-85FFEE6CC9D5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36232F2-1459-4586-B150-E629645C7B2F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F2AEA8E0-9DFE-4330-93FB-26C324B8798D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33756DD-C74C-46AF-8BC8-1198AF82934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57F8C3B-2566-4A81-8692-2508734846A1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5F465DB-6CBF-40A9-A8AF-F6919DD2032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BAE4BFD-EF57-4A2D-B8CB-BACDA79913F3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E41CA3E4-61AF-4A63-91E5-E2B9C32E4108}"/>
              </a:ext>
            </a:extLst>
          </p:cNvPr>
          <p:cNvSpPr txBox="1"/>
          <p:nvPr/>
        </p:nvSpPr>
        <p:spPr>
          <a:xfrm>
            <a:off x="706913" y="1681494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现有仪器的不足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FAC6E9-7244-48C2-AE7C-D4D307607516}"/>
              </a:ext>
            </a:extLst>
          </p:cNvPr>
          <p:cNvSpPr txBox="1"/>
          <p:nvPr/>
        </p:nvSpPr>
        <p:spPr>
          <a:xfrm>
            <a:off x="706913" y="2532624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不利于携带 只能在实验室使用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ED2006C-376A-4A1A-94A3-CE4D5C3DB6F3}"/>
              </a:ext>
            </a:extLst>
          </p:cNvPr>
          <p:cNvSpPr txBox="1"/>
          <p:nvPr/>
        </p:nvSpPr>
        <p:spPr>
          <a:xfrm>
            <a:off x="706913" y="326064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价格昂贵 难以购买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/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租借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D56B6E-34CB-46AD-B4C4-7FB672545968}"/>
              </a:ext>
            </a:extLst>
          </p:cNvPr>
          <p:cNvSpPr txBox="1"/>
          <p:nvPr/>
        </p:nvSpPr>
        <p:spPr>
          <a:xfrm>
            <a:off x="706913" y="3988662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形式单一 需要多仪器配合实验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6C234DC-3A4F-45EA-A2CD-870C32BF36A6}"/>
              </a:ext>
            </a:extLst>
          </p:cNvPr>
          <p:cNvSpPr txBox="1"/>
          <p:nvPr/>
        </p:nvSpPr>
        <p:spPr>
          <a:xfrm>
            <a:off x="706913" y="471668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操作复杂 学习成本高昂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4304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698470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我们的方案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46CDBD0-0FB0-4133-B6C0-2630C3A6AD30}"/>
              </a:ext>
            </a:extLst>
          </p:cNvPr>
          <p:cNvSpPr txBox="1"/>
          <p:nvPr/>
        </p:nvSpPr>
        <p:spPr>
          <a:xfrm>
            <a:off x="698470" y="213543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完成一台手持式 互联网示波器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A3E8F-586E-4D1B-AAA9-E2E201E88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93" b="90488" l="6897" r="90661">
                        <a14:foregroundMark x1="7759" y1="15610" x2="12931" y2="74390"/>
                        <a14:foregroundMark x1="12931" y1="74390" x2="19828" y2="84634"/>
                        <a14:foregroundMark x1="19828" y1="84634" x2="40374" y2="85854"/>
                        <a14:foregroundMark x1="7040" y1="18780" x2="20402" y2="21463"/>
                        <a14:foregroundMark x1="20402" y1="21463" x2="21264" y2="55366"/>
                        <a14:foregroundMark x1="21264" y1="55366" x2="12931" y2="60244"/>
                        <a14:foregroundMark x1="12787" y1="61951" x2="11638" y2="21220"/>
                        <a14:foregroundMark x1="11638" y1="21220" x2="22270" y2="47317"/>
                        <a14:foregroundMark x1="22270" y1="47317" x2="10489" y2="56829"/>
                        <a14:foregroundMark x1="6466" y1="31707" x2="7902" y2="88293"/>
                        <a14:foregroundMark x1="7902" y1="88293" x2="53202" y2="91983"/>
                        <a14:foregroundMark x1="89677" y1="90851" x2="90922" y2="90214"/>
                        <a14:foregroundMark x1="92867" y1="29039" x2="92816" y2="20976"/>
                        <a14:foregroundMark x1="93161" y1="75371" x2="93149" y2="73513"/>
                        <a14:foregroundMark x1="92816" y1="20976" x2="88218" y2="7805"/>
                        <a14:foregroundMark x1="88218" y1="7805" x2="11782" y2="8293"/>
                        <a14:foregroundMark x1="11782" y1="8293" x2="6897" y2="20976"/>
                        <a14:foregroundMark x1="6897" y1="20976" x2="6897" y2="30976"/>
                        <a14:foregroundMark x1="83190" y1="89024" x2="83190" y2="89024"/>
                        <a14:foregroundMark x1="83190" y1="88293" x2="76580" y2="70732"/>
                        <a14:foregroundMark x1="76580" y1="70732" x2="72989" y2="39756"/>
                        <a14:foregroundMark x1="72989" y1="39756" x2="74856" y2="23415"/>
                        <a14:foregroundMark x1="74856" y1="23415" x2="80603" y2="10244"/>
                        <a14:foregroundMark x1="80603" y1="10244" x2="90661" y2="14634"/>
                        <a14:foregroundMark x1="90661" y1="14634" x2="93024" y2="29033"/>
                        <a14:foregroundMark x1="92476" y1="50042" x2="91699" y2="75449"/>
                        <a14:foregroundMark x1="90353" y1="82671" x2="84247" y2="90246"/>
                        <a14:foregroundMark x1="80098" y1="90053" x2="37500" y2="85366"/>
                        <a14:foregroundMark x1="37500" y1="85366" x2="48851" y2="75122"/>
                        <a14:foregroundMark x1="48851" y1="75122" x2="74282" y2="70976"/>
                        <a14:foregroundMark x1="74282" y1="70976" x2="76580" y2="69512"/>
                        <a14:foregroundMark x1="73420" y1="78293" x2="68534" y2="44390"/>
                        <a14:foregroundMark x1="68534" y1="44390" x2="70115" y2="26098"/>
                        <a14:foregroundMark x1="70115" y1="26098" x2="79023" y2="12439"/>
                        <a14:foregroundMark x1="79023" y1="12439" x2="90661" y2="13902"/>
                        <a14:foregroundMark x1="90661" y1="50114" x2="90661" y2="75505"/>
                        <a14:foregroundMark x1="90661" y1="13902" x2="90661" y2="29127"/>
                        <a14:foregroundMark x1="90270" y1="78189" x2="78174" y2="90053"/>
                        <a14:foregroundMark x1="77525" y1="90053" x2="69684" y2="73415"/>
                        <a14:foregroundMark x1="69684" y1="73415" x2="70402" y2="70976"/>
                        <a14:foregroundMark x1="83908" y1="72439" x2="74856" y2="77317"/>
                        <a14:foregroundMark x1="74856" y1="77317" x2="72845" y2="46098"/>
                        <a14:foregroundMark x1="72845" y1="46098" x2="78879" y2="24390"/>
                        <a14:foregroundMark x1="78879" y1="24390" x2="88937" y2="35122"/>
                        <a14:foregroundMark x1="88937" y1="35122" x2="85345" y2="59512"/>
                        <a14:foregroundMark x1="85345" y1="59512" x2="80747" y2="62927"/>
                        <a14:foregroundMark x1="76724" y1="59756" x2="69971" y2="31463"/>
                        <a14:foregroundMark x1="69971" y1="31463" x2="80029" y2="17073"/>
                        <a14:foregroundMark x1="80029" y1="17073" x2="86782" y2="31463"/>
                        <a14:foregroundMark x1="86782" y1="31463" x2="84770" y2="54146"/>
                        <a14:foregroundMark x1="84770" y1="54146" x2="75431" y2="60976"/>
                        <a14:foregroundMark x1="76437" y1="20732" x2="76293" y2="20244"/>
                        <a14:foregroundMark x1="78448" y1="25122" x2="77874" y2="25366"/>
                        <a14:foregroundMark x1="76580" y1="25610" x2="78305" y2="26585"/>
                        <a14:backgroundMark x1="52586" y1="93659" x2="61782" y2="93171"/>
                        <a14:backgroundMark x1="61782" y1="93171" x2="70977" y2="94390"/>
                        <a14:backgroundMark x1="70977" y1="94390" x2="81322" y2="94390"/>
                        <a14:backgroundMark x1="81322" y1="94390" x2="90086" y2="95366"/>
                        <a14:backgroundMark x1="91523" y1="92195" x2="93966" y2="42927"/>
                        <a14:backgroundMark x1="93966" y1="42927" x2="93534" y2="20000"/>
                        <a14:backgroundMark x1="93247" y1="29024" x2="93534" y2="50000"/>
                        <a14:backgroundMark x1="93247" y1="75366" x2="93534" y2="9073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595" y="2877160"/>
            <a:ext cx="5346991" cy="314980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76477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小巧灵活 便于携带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3A72D4A-BA30-4492-B836-5E11CEC488DF}"/>
              </a:ext>
            </a:extLst>
          </p:cNvPr>
          <p:cNvSpPr txBox="1"/>
          <p:nvPr/>
        </p:nvSpPr>
        <p:spPr>
          <a:xfrm>
            <a:off x="5845499" y="343413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选择性价比更高的方案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09D47EE-CDF2-4952-AEC5-2D8090146622}"/>
              </a:ext>
            </a:extLst>
          </p:cNvPr>
          <p:cNvSpPr txBox="1"/>
          <p:nvPr/>
        </p:nvSpPr>
        <p:spPr>
          <a:xfrm>
            <a:off x="5845499" y="410348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千兆网络、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USB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等连接方式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303DEF-A98D-4BF1-AF00-A35205A217D0}"/>
              </a:ext>
            </a:extLst>
          </p:cNvPr>
          <p:cNvSpPr txBox="1"/>
          <p:nvPr/>
        </p:nvSpPr>
        <p:spPr>
          <a:xfrm>
            <a:off x="5845499" y="477284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多终端控制模式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074AA51-0EA3-4D24-8397-CEE4F307AE14}"/>
              </a:ext>
            </a:extLst>
          </p:cNvPr>
          <p:cNvSpPr txBox="1"/>
          <p:nvPr/>
        </p:nvSpPr>
        <p:spPr>
          <a:xfrm>
            <a:off x="5845499" y="544219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简化操作方法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699F388-7F01-4727-908A-00D50FB853E2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3CDC356-AAB6-4E32-8FAC-34FC0CC82AD8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224CE84-D365-4669-8FA3-FDD5BCB4C828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6C8383E-8348-49DE-99D1-00B0ED6486A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00EB6AD-E05C-4E34-8E37-DEAD49D48C53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99BA06C-34CF-49A2-8EC9-CD083FB8DE8A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174E234-EEA0-491B-A24E-A55769BC678C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D48CEF58-9AF0-4B71-A5A1-ED8771D04605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1D23632-990C-407B-BCFC-AD5EEEDEA6AF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52236EF-D983-4918-8AF6-71ABCEFA32C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94360DF-43A3-46C1-9599-1DE3A9E779E5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C6C93F4-F2FE-45EB-89E1-D81C3B3A4673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E1B6DCD-EDAD-4997-BE69-E4DE964FB0C4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3A0F9DD-FF4E-4C1F-AB25-5358BC521B11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10B8225-51FA-478F-9201-EADEAF1811E9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E448ED9-D8C4-4896-A7DE-92CAC5A2A928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7489546-E2E0-4E84-97EB-C9AD7B8459B2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2585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698470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我们的方案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46CDBD0-0FB0-4133-B6C0-2630C3A6AD30}"/>
              </a:ext>
            </a:extLst>
          </p:cNvPr>
          <p:cNvSpPr txBox="1"/>
          <p:nvPr/>
        </p:nvSpPr>
        <p:spPr>
          <a:xfrm>
            <a:off x="698470" y="213543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完成一台</a:t>
            </a:r>
            <a:r>
              <a:rPr lang="zh-CN" altLang="en-US" sz="3200" dirty="0">
                <a:latin typeface="Noto Sans SC Black" panose="020B0A00000000000000" pitchFamily="34" charset="-122"/>
                <a:ea typeface="Noto Sans SC Black" panose="020B0A00000000000000" pitchFamily="34" charset="-122"/>
              </a:rPr>
              <a:t>手持式 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互联网示波器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A3E8F-586E-4D1B-AAA9-E2E201E88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93" b="90488" l="6897" r="90661">
                        <a14:foregroundMark x1="7759" y1="15610" x2="12931" y2="74390"/>
                        <a14:foregroundMark x1="12931" y1="74390" x2="19828" y2="84634"/>
                        <a14:foregroundMark x1="19828" y1="84634" x2="40374" y2="85854"/>
                        <a14:foregroundMark x1="7040" y1="18780" x2="20402" y2="21463"/>
                        <a14:foregroundMark x1="20402" y1="21463" x2="21264" y2="55366"/>
                        <a14:foregroundMark x1="21264" y1="55366" x2="12931" y2="60244"/>
                        <a14:foregroundMark x1="12787" y1="61951" x2="11638" y2="21220"/>
                        <a14:foregroundMark x1="11638" y1="21220" x2="22270" y2="47317"/>
                        <a14:foregroundMark x1="22270" y1="47317" x2="10489" y2="56829"/>
                        <a14:foregroundMark x1="6466" y1="31707" x2="7902" y2="88293"/>
                        <a14:foregroundMark x1="7902" y1="88293" x2="53202" y2="91983"/>
                        <a14:foregroundMark x1="89677" y1="90851" x2="90922" y2="90214"/>
                        <a14:foregroundMark x1="92867" y1="29039" x2="92816" y2="20976"/>
                        <a14:foregroundMark x1="93161" y1="75371" x2="93149" y2="73513"/>
                        <a14:foregroundMark x1="92816" y1="20976" x2="88218" y2="7805"/>
                        <a14:foregroundMark x1="88218" y1="7805" x2="11782" y2="8293"/>
                        <a14:foregroundMark x1="11782" y1="8293" x2="6897" y2="20976"/>
                        <a14:foregroundMark x1="6897" y1="20976" x2="6897" y2="30976"/>
                        <a14:foregroundMark x1="83190" y1="89024" x2="83190" y2="89024"/>
                        <a14:foregroundMark x1="83190" y1="88293" x2="76580" y2="70732"/>
                        <a14:foregroundMark x1="76580" y1="70732" x2="72989" y2="39756"/>
                        <a14:foregroundMark x1="72989" y1="39756" x2="74856" y2="23415"/>
                        <a14:foregroundMark x1="74856" y1="23415" x2="80603" y2="10244"/>
                        <a14:foregroundMark x1="80603" y1="10244" x2="90661" y2="14634"/>
                        <a14:foregroundMark x1="90661" y1="14634" x2="93024" y2="29033"/>
                        <a14:foregroundMark x1="92476" y1="50042" x2="91699" y2="75449"/>
                        <a14:foregroundMark x1="90353" y1="82671" x2="84247" y2="90246"/>
                        <a14:foregroundMark x1="80098" y1="90053" x2="37500" y2="85366"/>
                        <a14:foregroundMark x1="37500" y1="85366" x2="48851" y2="75122"/>
                        <a14:foregroundMark x1="48851" y1="75122" x2="74282" y2="70976"/>
                        <a14:foregroundMark x1="74282" y1="70976" x2="76580" y2="69512"/>
                        <a14:foregroundMark x1="73420" y1="78293" x2="68534" y2="44390"/>
                        <a14:foregroundMark x1="68534" y1="44390" x2="70115" y2="26098"/>
                        <a14:foregroundMark x1="70115" y1="26098" x2="79023" y2="12439"/>
                        <a14:foregroundMark x1="79023" y1="12439" x2="90661" y2="13902"/>
                        <a14:foregroundMark x1="90661" y1="50114" x2="90661" y2="75505"/>
                        <a14:foregroundMark x1="90661" y1="13902" x2="90661" y2="29127"/>
                        <a14:foregroundMark x1="90270" y1="78189" x2="78174" y2="90053"/>
                        <a14:foregroundMark x1="77525" y1="90053" x2="69684" y2="73415"/>
                        <a14:foregroundMark x1="69684" y1="73415" x2="70402" y2="70976"/>
                        <a14:foregroundMark x1="83908" y1="72439" x2="74856" y2="77317"/>
                        <a14:foregroundMark x1="74856" y1="77317" x2="72845" y2="46098"/>
                        <a14:foregroundMark x1="72845" y1="46098" x2="78879" y2="24390"/>
                        <a14:foregroundMark x1="78879" y1="24390" x2="88937" y2="35122"/>
                        <a14:foregroundMark x1="88937" y1="35122" x2="85345" y2="59512"/>
                        <a14:foregroundMark x1="85345" y1="59512" x2="80747" y2="62927"/>
                        <a14:foregroundMark x1="76724" y1="59756" x2="69971" y2="31463"/>
                        <a14:foregroundMark x1="69971" y1="31463" x2="80029" y2="17073"/>
                        <a14:foregroundMark x1="80029" y1="17073" x2="86782" y2="31463"/>
                        <a14:foregroundMark x1="86782" y1="31463" x2="84770" y2="54146"/>
                        <a14:foregroundMark x1="84770" y1="54146" x2="75431" y2="60976"/>
                        <a14:foregroundMark x1="76437" y1="20732" x2="76293" y2="20244"/>
                        <a14:foregroundMark x1="78448" y1="25122" x2="77874" y2="25366"/>
                        <a14:foregroundMark x1="76580" y1="25610" x2="78305" y2="26585"/>
                        <a14:backgroundMark x1="52586" y1="93659" x2="61782" y2="93171"/>
                        <a14:backgroundMark x1="61782" y1="93171" x2="70977" y2="94390"/>
                        <a14:backgroundMark x1="70977" y1="94390" x2="81322" y2="94390"/>
                        <a14:backgroundMark x1="81322" y1="94390" x2="90086" y2="95366"/>
                        <a14:backgroundMark x1="91523" y1="92195" x2="93966" y2="42927"/>
                        <a14:backgroundMark x1="93966" y1="42927" x2="93534" y2="20000"/>
                        <a14:backgroundMark x1="93247" y1="29024" x2="93534" y2="50000"/>
                        <a14:backgroundMark x1="93247" y1="75366" x2="93534" y2="9073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595" y="2877160"/>
            <a:ext cx="5346991" cy="314980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76477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小巧灵活 便于携带</a:t>
            </a:r>
            <a:endParaRPr lang="en-US" altLang="zh-CN" sz="3200" u="sng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3A72D4A-BA30-4492-B836-5E11CEC488DF}"/>
              </a:ext>
            </a:extLst>
          </p:cNvPr>
          <p:cNvSpPr txBox="1"/>
          <p:nvPr/>
        </p:nvSpPr>
        <p:spPr>
          <a:xfrm>
            <a:off x="5845499" y="343413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选择</a:t>
            </a:r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性价比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更高的方案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09D47EE-CDF2-4952-AEC5-2D8090146622}"/>
              </a:ext>
            </a:extLst>
          </p:cNvPr>
          <p:cNvSpPr txBox="1"/>
          <p:nvPr/>
        </p:nvSpPr>
        <p:spPr>
          <a:xfrm>
            <a:off x="5845499" y="410348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千兆网络、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USB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等连接方式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303DEF-A98D-4BF1-AF00-A35205A217D0}"/>
              </a:ext>
            </a:extLst>
          </p:cNvPr>
          <p:cNvSpPr txBox="1"/>
          <p:nvPr/>
        </p:nvSpPr>
        <p:spPr>
          <a:xfrm>
            <a:off x="5845499" y="477284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多终端控制模式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074AA51-0EA3-4D24-8397-CEE4F307AE14}"/>
              </a:ext>
            </a:extLst>
          </p:cNvPr>
          <p:cNvSpPr txBox="1"/>
          <p:nvPr/>
        </p:nvSpPr>
        <p:spPr>
          <a:xfrm>
            <a:off x="5845499" y="544219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简化操作方法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699F388-7F01-4727-908A-00D50FB853E2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3CDC356-AAB6-4E32-8FAC-34FC0CC82AD8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224CE84-D365-4669-8FA3-FDD5BCB4C828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6C8383E-8348-49DE-99D1-00B0ED6486A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00EB6AD-E05C-4E34-8E37-DEAD49D48C53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99BA06C-34CF-49A2-8EC9-CD083FB8DE8A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174E234-EEA0-491B-A24E-A55769BC678C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D48CEF58-9AF0-4B71-A5A1-ED8771D04605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1D23632-990C-407B-BCFC-AD5EEEDEA6AF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52236EF-D983-4918-8AF6-71ABCEFA32C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94360DF-43A3-46C1-9599-1DE3A9E779E5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C6C93F4-F2FE-45EB-89E1-D81C3B3A4673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E1B6DCD-EDAD-4997-BE69-E4DE964FB0C4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3A0F9DD-FF4E-4C1F-AB25-5358BC521B11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10B8225-51FA-478F-9201-EADEAF1811E9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E448ED9-D8C4-4896-A7DE-92CAC5A2A928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7489546-E2E0-4E84-97EB-C9AD7B8459B2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86449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698470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我们的方案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46CDBD0-0FB0-4133-B6C0-2630C3A6AD30}"/>
              </a:ext>
            </a:extLst>
          </p:cNvPr>
          <p:cNvSpPr txBox="1"/>
          <p:nvPr/>
        </p:nvSpPr>
        <p:spPr>
          <a:xfrm>
            <a:off x="698470" y="213543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完成一台手持式</a:t>
            </a:r>
            <a:r>
              <a:rPr lang="zh-CN" altLang="en-US" sz="3200" dirty="0">
                <a:latin typeface="Noto Sans SC Black" panose="020B0A00000000000000" pitchFamily="34" charset="-122"/>
                <a:ea typeface="Noto Sans SC Black" panose="020B0A00000000000000" pitchFamily="34" charset="-122"/>
              </a:rPr>
              <a:t> 互联网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示波器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8A3E8F-586E-4D1B-AAA9-E2E201E88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93" b="90488" l="6897" r="90661">
                        <a14:foregroundMark x1="7759" y1="15610" x2="12931" y2="74390"/>
                        <a14:foregroundMark x1="12931" y1="74390" x2="19828" y2="84634"/>
                        <a14:foregroundMark x1="19828" y1="84634" x2="40374" y2="85854"/>
                        <a14:foregroundMark x1="7040" y1="18780" x2="20402" y2="21463"/>
                        <a14:foregroundMark x1="20402" y1="21463" x2="21264" y2="55366"/>
                        <a14:foregroundMark x1="21264" y1="55366" x2="12931" y2="60244"/>
                        <a14:foregroundMark x1="12787" y1="61951" x2="11638" y2="21220"/>
                        <a14:foregroundMark x1="11638" y1="21220" x2="22270" y2="47317"/>
                        <a14:foregroundMark x1="22270" y1="47317" x2="10489" y2="56829"/>
                        <a14:foregroundMark x1="6466" y1="31707" x2="7902" y2="88293"/>
                        <a14:foregroundMark x1="7902" y1="88293" x2="53202" y2="91983"/>
                        <a14:foregroundMark x1="89677" y1="90851" x2="90922" y2="90214"/>
                        <a14:foregroundMark x1="92867" y1="29039" x2="92816" y2="20976"/>
                        <a14:foregroundMark x1="93161" y1="75371" x2="93149" y2="73513"/>
                        <a14:foregroundMark x1="92816" y1="20976" x2="88218" y2="7805"/>
                        <a14:foregroundMark x1="88218" y1="7805" x2="11782" y2="8293"/>
                        <a14:foregroundMark x1="11782" y1="8293" x2="6897" y2="20976"/>
                        <a14:foregroundMark x1="6897" y1="20976" x2="6897" y2="30976"/>
                        <a14:foregroundMark x1="83190" y1="89024" x2="83190" y2="89024"/>
                        <a14:foregroundMark x1="83190" y1="88293" x2="76580" y2="70732"/>
                        <a14:foregroundMark x1="76580" y1="70732" x2="72989" y2="39756"/>
                        <a14:foregroundMark x1="72989" y1="39756" x2="74856" y2="23415"/>
                        <a14:foregroundMark x1="74856" y1="23415" x2="80603" y2="10244"/>
                        <a14:foregroundMark x1="80603" y1="10244" x2="90661" y2="14634"/>
                        <a14:foregroundMark x1="90661" y1="14634" x2="93024" y2="29033"/>
                        <a14:foregroundMark x1="92476" y1="50042" x2="91699" y2="75449"/>
                        <a14:foregroundMark x1="90353" y1="82671" x2="84247" y2="90246"/>
                        <a14:foregroundMark x1="80098" y1="90053" x2="37500" y2="85366"/>
                        <a14:foregroundMark x1="37500" y1="85366" x2="48851" y2="75122"/>
                        <a14:foregroundMark x1="48851" y1="75122" x2="74282" y2="70976"/>
                        <a14:foregroundMark x1="74282" y1="70976" x2="76580" y2="69512"/>
                        <a14:foregroundMark x1="73420" y1="78293" x2="68534" y2="44390"/>
                        <a14:foregroundMark x1="68534" y1="44390" x2="70115" y2="26098"/>
                        <a14:foregroundMark x1="70115" y1="26098" x2="79023" y2="12439"/>
                        <a14:foregroundMark x1="79023" y1="12439" x2="90661" y2="13902"/>
                        <a14:foregroundMark x1="90661" y1="50114" x2="90661" y2="75505"/>
                        <a14:foregroundMark x1="90661" y1="13902" x2="90661" y2="29127"/>
                        <a14:foregroundMark x1="90270" y1="78189" x2="78174" y2="90053"/>
                        <a14:foregroundMark x1="77525" y1="90053" x2="69684" y2="73415"/>
                        <a14:foregroundMark x1="69684" y1="73415" x2="70402" y2="70976"/>
                        <a14:foregroundMark x1="83908" y1="72439" x2="74856" y2="77317"/>
                        <a14:foregroundMark x1="74856" y1="77317" x2="72845" y2="46098"/>
                        <a14:foregroundMark x1="72845" y1="46098" x2="78879" y2="24390"/>
                        <a14:foregroundMark x1="78879" y1="24390" x2="88937" y2="35122"/>
                        <a14:foregroundMark x1="88937" y1="35122" x2="85345" y2="59512"/>
                        <a14:foregroundMark x1="85345" y1="59512" x2="80747" y2="62927"/>
                        <a14:foregroundMark x1="76724" y1="59756" x2="69971" y2="31463"/>
                        <a14:foregroundMark x1="69971" y1="31463" x2="80029" y2="17073"/>
                        <a14:foregroundMark x1="80029" y1="17073" x2="86782" y2="31463"/>
                        <a14:foregroundMark x1="86782" y1="31463" x2="84770" y2="54146"/>
                        <a14:foregroundMark x1="84770" y1="54146" x2="75431" y2="60976"/>
                        <a14:foregroundMark x1="76437" y1="20732" x2="76293" y2="20244"/>
                        <a14:foregroundMark x1="78448" y1="25122" x2="77874" y2="25366"/>
                        <a14:foregroundMark x1="76580" y1="25610" x2="78305" y2="26585"/>
                        <a14:backgroundMark x1="52586" y1="93659" x2="61782" y2="93171"/>
                        <a14:backgroundMark x1="61782" y1="93171" x2="70977" y2="94390"/>
                        <a14:backgroundMark x1="70977" y1="94390" x2="81322" y2="94390"/>
                        <a14:backgroundMark x1="81322" y1="94390" x2="90086" y2="95366"/>
                        <a14:backgroundMark x1="91523" y1="92195" x2="93966" y2="42927"/>
                        <a14:backgroundMark x1="93966" y1="42927" x2="93534" y2="20000"/>
                        <a14:backgroundMark x1="93247" y1="29024" x2="93534" y2="50000"/>
                        <a14:backgroundMark x1="93247" y1="75366" x2="93534" y2="90732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595" y="2877160"/>
            <a:ext cx="5346991" cy="314980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76477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小巧灵活 便于携带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3A72D4A-BA30-4492-B836-5E11CEC488DF}"/>
              </a:ext>
            </a:extLst>
          </p:cNvPr>
          <p:cNvSpPr txBox="1"/>
          <p:nvPr/>
        </p:nvSpPr>
        <p:spPr>
          <a:xfrm>
            <a:off x="5845499" y="343413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选择性价比更高的方案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09D47EE-CDF2-4952-AEC5-2D8090146622}"/>
              </a:ext>
            </a:extLst>
          </p:cNvPr>
          <p:cNvSpPr txBox="1"/>
          <p:nvPr/>
        </p:nvSpPr>
        <p:spPr>
          <a:xfrm>
            <a:off x="5845499" y="410348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千兆网络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、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USB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等连接方式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1303DEF-A98D-4BF1-AF00-A35205A217D0}"/>
              </a:ext>
            </a:extLst>
          </p:cNvPr>
          <p:cNvSpPr txBox="1"/>
          <p:nvPr/>
        </p:nvSpPr>
        <p:spPr>
          <a:xfrm>
            <a:off x="5845499" y="477284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多终端控制模式</a:t>
            </a:r>
            <a:endParaRPr lang="en-US" altLang="zh-CN" sz="3200" u="sng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074AA51-0EA3-4D24-8397-CEE4F307AE14}"/>
              </a:ext>
            </a:extLst>
          </p:cNvPr>
          <p:cNvSpPr txBox="1"/>
          <p:nvPr/>
        </p:nvSpPr>
        <p:spPr>
          <a:xfrm>
            <a:off x="5845499" y="544219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简化操作方法</a:t>
            </a:r>
            <a:endParaRPr lang="en-US" altLang="zh-CN" sz="3200" u="sng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699F388-7F01-4727-908A-00D50FB853E2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3CDC356-AAB6-4E32-8FAC-34FC0CC82AD8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224CE84-D365-4669-8FA3-FDD5BCB4C828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6C8383E-8348-49DE-99D1-00B0ED6486A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00EB6AD-E05C-4E34-8E37-DEAD49D48C53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699BA06C-34CF-49A2-8EC9-CD083FB8DE8A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174E234-EEA0-491B-A24E-A55769BC678C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D48CEF58-9AF0-4B71-A5A1-ED8771D04605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1D23632-990C-407B-BCFC-AD5EEEDEA6AF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52236EF-D983-4918-8AF6-71ABCEFA32C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94360DF-43A3-46C1-9599-1DE3A9E779E5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C6C93F4-F2FE-45EB-89E1-D81C3B3A4673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E1B6DCD-EDAD-4997-BE69-E4DE964FB0C4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23A0F9DD-FF4E-4C1F-AB25-5358BC521B11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10B8225-51FA-478F-9201-EADEAF1811E9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E448ED9-D8C4-4896-A7DE-92CAC5A2A928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7489546-E2E0-4E84-97EB-C9AD7B8459B2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14586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698470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我们的方案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46CDBD0-0FB0-4133-B6C0-2630C3A6AD30}"/>
              </a:ext>
            </a:extLst>
          </p:cNvPr>
          <p:cNvSpPr txBox="1"/>
          <p:nvPr/>
        </p:nvSpPr>
        <p:spPr>
          <a:xfrm>
            <a:off x="698470" y="213543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完成一个灵活的示波器软件平台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50" name="组合 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F892EBB-2045-44DA-98BE-F3FDF3BAFE9A}"/>
              </a:ext>
            </a:extLst>
          </p:cNvPr>
          <p:cNvGrpSpPr>
            <a:grpSpLocks noChangeAspect="1"/>
          </p:cNvGrpSpPr>
          <p:nvPr/>
        </p:nvGrpSpPr>
        <p:grpSpPr>
          <a:xfrm>
            <a:off x="542667" y="2764775"/>
            <a:ext cx="5370738" cy="2970603"/>
            <a:chOff x="2704792" y="1553293"/>
            <a:chExt cx="6782417" cy="3751415"/>
          </a:xfrm>
        </p:grpSpPr>
        <p:sp>
          <p:nvSpPr>
            <p:cNvPr id="51" name="ïSḷíḓe">
              <a:extLst>
                <a:ext uri="{FF2B5EF4-FFF2-40B4-BE49-F238E27FC236}">
                  <a16:creationId xmlns:a16="http://schemas.microsoft.com/office/drawing/2014/main" id="{3D7C42E7-AFB2-46A2-8A8B-89B86C45A2EE}"/>
                </a:ext>
              </a:extLst>
            </p:cNvPr>
            <p:cNvSpPr/>
            <p:nvPr/>
          </p:nvSpPr>
          <p:spPr bwMode="auto">
            <a:xfrm>
              <a:off x="2739934" y="4881246"/>
              <a:ext cx="6747275" cy="423462"/>
            </a:xfrm>
            <a:prstGeom prst="ellipse">
              <a:avLst/>
            </a:pr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ṥľîḓè">
              <a:extLst>
                <a:ext uri="{FF2B5EF4-FFF2-40B4-BE49-F238E27FC236}">
                  <a16:creationId xmlns:a16="http://schemas.microsoft.com/office/drawing/2014/main" id="{C49329C3-B0B0-41BA-8FF6-56A85902D308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ṩľíḓê">
              <a:extLst>
                <a:ext uri="{FF2B5EF4-FFF2-40B4-BE49-F238E27FC236}">
                  <a16:creationId xmlns:a16="http://schemas.microsoft.com/office/drawing/2014/main" id="{5CE27E12-44F5-4712-8028-9AAA81C32723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ŝḷiḓe">
              <a:extLst>
                <a:ext uri="{FF2B5EF4-FFF2-40B4-BE49-F238E27FC236}">
                  <a16:creationId xmlns:a16="http://schemas.microsoft.com/office/drawing/2014/main" id="{36F65E8D-EC07-444E-98AB-4A3D5742E10A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šḷidê">
              <a:extLst>
                <a:ext uri="{FF2B5EF4-FFF2-40B4-BE49-F238E27FC236}">
                  <a16:creationId xmlns:a16="http://schemas.microsoft.com/office/drawing/2014/main" id="{75402EC6-4590-4DF1-8DFD-616E323CA978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ḷïḋê">
              <a:extLst>
                <a:ext uri="{FF2B5EF4-FFF2-40B4-BE49-F238E27FC236}">
                  <a16:creationId xmlns:a16="http://schemas.microsoft.com/office/drawing/2014/main" id="{3378F7DF-A5BD-44F0-8915-7BCB839252FC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ḷíďe">
              <a:extLst>
                <a:ext uri="{FF2B5EF4-FFF2-40B4-BE49-F238E27FC236}">
                  <a16:creationId xmlns:a16="http://schemas.microsoft.com/office/drawing/2014/main" id="{17E38085-E135-4996-96E4-595EDA2D32C2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ṣļídê">
              <a:extLst>
                <a:ext uri="{FF2B5EF4-FFF2-40B4-BE49-F238E27FC236}">
                  <a16:creationId xmlns:a16="http://schemas.microsoft.com/office/drawing/2014/main" id="{528D8024-2282-4499-8A5E-1442E56762C6}"/>
                </a:ext>
              </a:extLst>
            </p:cNvPr>
            <p:cNvSpPr/>
            <p:nvPr/>
          </p:nvSpPr>
          <p:spPr bwMode="auto">
            <a:xfrm>
              <a:off x="3133525" y="1553293"/>
              <a:ext cx="4434049" cy="2666404"/>
            </a:xfrm>
            <a:custGeom>
              <a:avLst/>
              <a:gdLst>
                <a:gd name="T0" fmla="*/ 2760 w 2760"/>
                <a:gd name="T1" fmla="*/ 60 h 1661"/>
                <a:gd name="T2" fmla="*/ 2701 w 2760"/>
                <a:gd name="T3" fmla="*/ 0 h 1661"/>
                <a:gd name="T4" fmla="*/ 59 w 2760"/>
                <a:gd name="T5" fmla="*/ 0 h 1661"/>
                <a:gd name="T6" fmla="*/ 0 w 2760"/>
                <a:gd name="T7" fmla="*/ 60 h 1661"/>
                <a:gd name="T8" fmla="*/ 0 w 2760"/>
                <a:gd name="T9" fmla="*/ 60 h 1661"/>
                <a:gd name="T10" fmla="*/ 0 w 2760"/>
                <a:gd name="T11" fmla="*/ 1661 h 1661"/>
                <a:gd name="T12" fmla="*/ 2760 w 2760"/>
                <a:gd name="T13" fmla="*/ 1661 h 1661"/>
                <a:gd name="T14" fmla="*/ 2760 w 2760"/>
                <a:gd name="T15" fmla="*/ 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0" h="1661">
                  <a:moveTo>
                    <a:pt x="2760" y="60"/>
                  </a:moveTo>
                  <a:cubicBezTo>
                    <a:pt x="2760" y="27"/>
                    <a:pt x="2734" y="0"/>
                    <a:pt x="270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661"/>
                    <a:pt x="0" y="1661"/>
                    <a:pt x="0" y="1661"/>
                  </a:cubicBezTo>
                  <a:cubicBezTo>
                    <a:pt x="2760" y="1661"/>
                    <a:pt x="2760" y="1661"/>
                    <a:pt x="2760" y="1661"/>
                  </a:cubicBezTo>
                  <a:cubicBezTo>
                    <a:pt x="2760" y="60"/>
                    <a:pt x="2760" y="60"/>
                    <a:pt x="2760" y="6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liḍé">
              <a:extLst>
                <a:ext uri="{FF2B5EF4-FFF2-40B4-BE49-F238E27FC236}">
                  <a16:creationId xmlns:a16="http://schemas.microsoft.com/office/drawing/2014/main" id="{66EFDF16-47F7-4724-9369-D7FB88AF4B31}"/>
                </a:ext>
              </a:extLst>
            </p:cNvPr>
            <p:cNvSpPr/>
            <p:nvPr/>
          </p:nvSpPr>
          <p:spPr bwMode="auto">
            <a:xfrm>
              <a:off x="3133525" y="4194219"/>
              <a:ext cx="4434049" cy="394470"/>
            </a:xfrm>
            <a:custGeom>
              <a:avLst/>
              <a:gdLst>
                <a:gd name="T0" fmla="*/ 0 w 2760"/>
                <a:gd name="T1" fmla="*/ 0 h 246"/>
                <a:gd name="T2" fmla="*/ 0 w 2760"/>
                <a:gd name="T3" fmla="*/ 187 h 246"/>
                <a:gd name="T4" fmla="*/ 59 w 2760"/>
                <a:gd name="T5" fmla="*/ 246 h 246"/>
                <a:gd name="T6" fmla="*/ 2701 w 2760"/>
                <a:gd name="T7" fmla="*/ 246 h 246"/>
                <a:gd name="T8" fmla="*/ 2760 w 2760"/>
                <a:gd name="T9" fmla="*/ 187 h 246"/>
                <a:gd name="T10" fmla="*/ 2760 w 2760"/>
                <a:gd name="T11" fmla="*/ 0 h 246"/>
                <a:gd name="T12" fmla="*/ 0 w 2760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0" h="246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220"/>
                    <a:pt x="27" y="246"/>
                    <a:pt x="59" y="246"/>
                  </a:cubicBezTo>
                  <a:cubicBezTo>
                    <a:pt x="2701" y="246"/>
                    <a:pt x="2701" y="246"/>
                    <a:pt x="2701" y="246"/>
                  </a:cubicBezTo>
                  <a:cubicBezTo>
                    <a:pt x="2733" y="246"/>
                    <a:pt x="2760" y="220"/>
                    <a:pt x="2760" y="187"/>
                  </a:cubicBezTo>
                  <a:cubicBezTo>
                    <a:pt x="2760" y="0"/>
                    <a:pt x="2760" y="0"/>
                    <a:pt x="27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ṣľîḋê">
              <a:extLst>
                <a:ext uri="{FF2B5EF4-FFF2-40B4-BE49-F238E27FC236}">
                  <a16:creationId xmlns:a16="http://schemas.microsoft.com/office/drawing/2014/main" id="{800E0C51-F4A6-4C9A-9AA8-A7D6072DF177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ľîḍê">
              <a:extLst>
                <a:ext uri="{FF2B5EF4-FFF2-40B4-BE49-F238E27FC236}">
                  <a16:creationId xmlns:a16="http://schemas.microsoft.com/office/drawing/2014/main" id="{E05BB143-A72F-47FF-AD1C-A6FBA961BD53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ślîḋè">
              <a:extLst>
                <a:ext uri="{FF2B5EF4-FFF2-40B4-BE49-F238E27FC236}">
                  <a16:creationId xmlns:a16="http://schemas.microsoft.com/office/drawing/2014/main" id="{C61B9440-0AE1-4721-9A2D-1B746ACC6EE3}"/>
                </a:ext>
              </a:extLst>
            </p:cNvPr>
            <p:cNvSpPr/>
            <p:nvPr/>
          </p:nvSpPr>
          <p:spPr bwMode="auto">
            <a:xfrm>
              <a:off x="5258741" y="4262746"/>
              <a:ext cx="215245" cy="211731"/>
            </a:xfrm>
            <a:custGeom>
              <a:avLst/>
              <a:gdLst>
                <a:gd name="T0" fmla="*/ 71 w 134"/>
                <a:gd name="T1" fmla="*/ 132 h 132"/>
                <a:gd name="T2" fmla="*/ 119 w 134"/>
                <a:gd name="T3" fmla="*/ 109 h 132"/>
                <a:gd name="T4" fmla="*/ 124 w 134"/>
                <a:gd name="T5" fmla="*/ 102 h 132"/>
                <a:gd name="T6" fmla="*/ 90 w 134"/>
                <a:gd name="T7" fmla="*/ 96 h 132"/>
                <a:gd name="T8" fmla="*/ 127 w 134"/>
                <a:gd name="T9" fmla="*/ 96 h 132"/>
                <a:gd name="T10" fmla="*/ 128 w 134"/>
                <a:gd name="T11" fmla="*/ 47 h 132"/>
                <a:gd name="T12" fmla="*/ 79 w 134"/>
                <a:gd name="T13" fmla="*/ 73 h 132"/>
                <a:gd name="T14" fmla="*/ 124 w 134"/>
                <a:gd name="T15" fmla="*/ 40 h 132"/>
                <a:gd name="T16" fmla="*/ 40 w 134"/>
                <a:gd name="T17" fmla="*/ 17 h 132"/>
                <a:gd name="T18" fmla="*/ 18 w 134"/>
                <a:gd name="T19" fmla="*/ 102 h 132"/>
                <a:gd name="T20" fmla="*/ 22 w 134"/>
                <a:gd name="T21" fmla="*/ 109 h 132"/>
                <a:gd name="T22" fmla="*/ 71 w 134"/>
                <a:gd name="T2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32">
                  <a:moveTo>
                    <a:pt x="71" y="132"/>
                  </a:moveTo>
                  <a:cubicBezTo>
                    <a:pt x="90" y="132"/>
                    <a:pt x="108" y="124"/>
                    <a:pt x="119" y="109"/>
                  </a:cubicBezTo>
                  <a:cubicBezTo>
                    <a:pt x="121" y="107"/>
                    <a:pt x="123" y="104"/>
                    <a:pt x="124" y="102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127" y="96"/>
                    <a:pt x="127" y="96"/>
                    <a:pt x="127" y="96"/>
                  </a:cubicBezTo>
                  <a:cubicBezTo>
                    <a:pt x="134" y="81"/>
                    <a:pt x="134" y="63"/>
                    <a:pt x="128" y="47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107" y="10"/>
                    <a:pt x="69" y="0"/>
                    <a:pt x="40" y="17"/>
                  </a:cubicBezTo>
                  <a:cubicBezTo>
                    <a:pt x="10" y="34"/>
                    <a:pt x="0" y="72"/>
                    <a:pt x="18" y="102"/>
                  </a:cubicBezTo>
                  <a:cubicBezTo>
                    <a:pt x="19" y="104"/>
                    <a:pt x="21" y="106"/>
                    <a:pt x="22" y="109"/>
                  </a:cubicBezTo>
                  <a:cubicBezTo>
                    <a:pt x="34" y="124"/>
                    <a:pt x="52" y="132"/>
                    <a:pt x="71" y="13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ṡḻîḑe">
              <a:extLst>
                <a:ext uri="{FF2B5EF4-FFF2-40B4-BE49-F238E27FC236}">
                  <a16:creationId xmlns:a16="http://schemas.microsoft.com/office/drawing/2014/main" id="{508DB256-1309-4D0F-A82D-B83BF0C78E1E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ṣḷïḋe">
              <a:extLst>
                <a:ext uri="{FF2B5EF4-FFF2-40B4-BE49-F238E27FC236}">
                  <a16:creationId xmlns:a16="http://schemas.microsoft.com/office/drawing/2014/main" id="{9C3E52A4-2C7C-4461-96F8-3682BC3C5962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ļiďé">
              <a:extLst>
                <a:ext uri="{FF2B5EF4-FFF2-40B4-BE49-F238E27FC236}">
                  <a16:creationId xmlns:a16="http://schemas.microsoft.com/office/drawing/2014/main" id="{7AF957D5-0B48-4F43-A6A8-F7D07A4B5C98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1ïdê">
              <a:extLst>
                <a:ext uri="{FF2B5EF4-FFF2-40B4-BE49-F238E27FC236}">
                  <a16:creationId xmlns:a16="http://schemas.microsoft.com/office/drawing/2014/main" id="{56904DBF-15E0-49DF-A78F-237C94D6D91D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Slïďê">
              <a:extLst>
                <a:ext uri="{FF2B5EF4-FFF2-40B4-BE49-F238E27FC236}">
                  <a16:creationId xmlns:a16="http://schemas.microsoft.com/office/drawing/2014/main" id="{F8A4971C-F65E-4503-89E1-8824F98EAFBB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ḻïde">
              <a:extLst>
                <a:ext uri="{FF2B5EF4-FFF2-40B4-BE49-F238E27FC236}">
                  <a16:creationId xmlns:a16="http://schemas.microsoft.com/office/drawing/2014/main" id="{3E3E5C76-19F7-4ED0-B815-7F4D38373789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s1iḋé">
              <a:extLst>
                <a:ext uri="{FF2B5EF4-FFF2-40B4-BE49-F238E27FC236}">
                  <a16:creationId xmlns:a16="http://schemas.microsoft.com/office/drawing/2014/main" id="{33CB81AA-025B-4CE4-A0D3-FAD3995A93D9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ṡḷíďè">
              <a:extLst>
                <a:ext uri="{FF2B5EF4-FFF2-40B4-BE49-F238E27FC236}">
                  <a16:creationId xmlns:a16="http://schemas.microsoft.com/office/drawing/2014/main" id="{5FA5728D-A6C1-4E50-957B-4B13D85944A3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ṥľîdé">
              <a:extLst>
                <a:ext uri="{FF2B5EF4-FFF2-40B4-BE49-F238E27FC236}">
                  <a16:creationId xmlns:a16="http://schemas.microsoft.com/office/drawing/2014/main" id="{333451D4-C38D-4D66-B585-87F92966E85E}"/>
                </a:ext>
              </a:extLst>
            </p:cNvPr>
            <p:cNvSpPr/>
            <p:nvPr/>
          </p:nvSpPr>
          <p:spPr bwMode="auto">
            <a:xfrm>
              <a:off x="3880294" y="1994326"/>
              <a:ext cx="2940512" cy="1783460"/>
            </a:xfrm>
            <a:custGeom>
              <a:avLst/>
              <a:gdLst>
                <a:gd name="T0" fmla="*/ 1830 w 1830"/>
                <a:gd name="T1" fmla="*/ 569 h 1111"/>
                <a:gd name="T2" fmla="*/ 1830 w 1830"/>
                <a:gd name="T3" fmla="*/ 569 h 1111"/>
                <a:gd name="T4" fmla="*/ 1819 w 1830"/>
                <a:gd name="T5" fmla="*/ 510 h 1111"/>
                <a:gd name="T6" fmla="*/ 1818 w 1830"/>
                <a:gd name="T7" fmla="*/ 507 h 1111"/>
                <a:gd name="T8" fmla="*/ 1733 w 1830"/>
                <a:gd name="T9" fmla="*/ 395 h 1111"/>
                <a:gd name="T10" fmla="*/ 1442 w 1830"/>
                <a:gd name="T11" fmla="*/ 431 h 1111"/>
                <a:gd name="T12" fmla="*/ 1424 w 1830"/>
                <a:gd name="T13" fmla="*/ 369 h 1111"/>
                <a:gd name="T14" fmla="*/ 1248 w 1830"/>
                <a:gd name="T15" fmla="*/ 376 h 1111"/>
                <a:gd name="T16" fmla="*/ 1360 w 1830"/>
                <a:gd name="T17" fmla="*/ 416 h 1111"/>
                <a:gd name="T18" fmla="*/ 1359 w 1830"/>
                <a:gd name="T19" fmla="*/ 421 h 1111"/>
                <a:gd name="T20" fmla="*/ 1234 w 1830"/>
                <a:gd name="T21" fmla="*/ 374 h 1111"/>
                <a:gd name="T22" fmla="*/ 1222 w 1830"/>
                <a:gd name="T23" fmla="*/ 369 h 1111"/>
                <a:gd name="T24" fmla="*/ 1235 w 1830"/>
                <a:gd name="T25" fmla="*/ 370 h 1111"/>
                <a:gd name="T26" fmla="*/ 1423 w 1830"/>
                <a:gd name="T27" fmla="*/ 364 h 1111"/>
                <a:gd name="T28" fmla="*/ 1367 w 1830"/>
                <a:gd name="T29" fmla="*/ 277 h 1111"/>
                <a:gd name="T30" fmla="*/ 1073 w 1830"/>
                <a:gd name="T31" fmla="*/ 203 h 1111"/>
                <a:gd name="T32" fmla="*/ 1076 w 1830"/>
                <a:gd name="T33" fmla="*/ 199 h 1111"/>
                <a:gd name="T34" fmla="*/ 1362 w 1830"/>
                <a:gd name="T35" fmla="*/ 271 h 1111"/>
                <a:gd name="T36" fmla="*/ 917 w 1830"/>
                <a:gd name="T37" fmla="*/ 255 h 1111"/>
                <a:gd name="T38" fmla="*/ 862 w 1830"/>
                <a:gd name="T39" fmla="*/ 324 h 1111"/>
                <a:gd name="T40" fmla="*/ 755 w 1830"/>
                <a:gd name="T41" fmla="*/ 81 h 1111"/>
                <a:gd name="T42" fmla="*/ 589 w 1830"/>
                <a:gd name="T43" fmla="*/ 131 h 1111"/>
                <a:gd name="T44" fmla="*/ 330 w 1830"/>
                <a:gd name="T45" fmla="*/ 152 h 1111"/>
                <a:gd name="T46" fmla="*/ 441 w 1830"/>
                <a:gd name="T47" fmla="*/ 192 h 1111"/>
                <a:gd name="T48" fmla="*/ 440 w 1830"/>
                <a:gd name="T49" fmla="*/ 197 h 1111"/>
                <a:gd name="T50" fmla="*/ 315 w 1830"/>
                <a:gd name="T51" fmla="*/ 151 h 1111"/>
                <a:gd name="T52" fmla="*/ 303 w 1830"/>
                <a:gd name="T53" fmla="*/ 145 h 1111"/>
                <a:gd name="T54" fmla="*/ 316 w 1830"/>
                <a:gd name="T55" fmla="*/ 146 h 1111"/>
                <a:gd name="T56" fmla="*/ 751 w 1830"/>
                <a:gd name="T57" fmla="*/ 77 h 1111"/>
                <a:gd name="T58" fmla="*/ 735 w 1830"/>
                <a:gd name="T59" fmla="*/ 60 h 1111"/>
                <a:gd name="T60" fmla="*/ 205 w 1830"/>
                <a:gd name="T61" fmla="*/ 0 h 1111"/>
                <a:gd name="T62" fmla="*/ 0 w 1830"/>
                <a:gd name="T63" fmla="*/ 369 h 1111"/>
                <a:gd name="T64" fmla="*/ 61 w 1830"/>
                <a:gd name="T65" fmla="*/ 674 h 1111"/>
                <a:gd name="T66" fmla="*/ 122 w 1830"/>
                <a:gd name="T67" fmla="*/ 821 h 1111"/>
                <a:gd name="T68" fmla="*/ 160 w 1830"/>
                <a:gd name="T69" fmla="*/ 891 h 1111"/>
                <a:gd name="T70" fmla="*/ 212 w 1830"/>
                <a:gd name="T71" fmla="*/ 970 h 1111"/>
                <a:gd name="T72" fmla="*/ 223 w 1830"/>
                <a:gd name="T73" fmla="*/ 983 h 1111"/>
                <a:gd name="T74" fmla="*/ 288 w 1830"/>
                <a:gd name="T75" fmla="*/ 1051 h 1111"/>
                <a:gd name="T76" fmla="*/ 303 w 1830"/>
                <a:gd name="T77" fmla="*/ 1063 h 1111"/>
                <a:gd name="T78" fmla="*/ 345 w 1830"/>
                <a:gd name="T79" fmla="*/ 1089 h 1111"/>
                <a:gd name="T80" fmla="*/ 425 w 1830"/>
                <a:gd name="T81" fmla="*/ 1110 h 1111"/>
                <a:gd name="T82" fmla="*/ 431 w 1830"/>
                <a:gd name="T83" fmla="*/ 1110 h 1111"/>
                <a:gd name="T84" fmla="*/ 431 w 1830"/>
                <a:gd name="T85" fmla="*/ 1111 h 1111"/>
                <a:gd name="T86" fmla="*/ 1607 w 1830"/>
                <a:gd name="T87" fmla="*/ 1111 h 1111"/>
                <a:gd name="T88" fmla="*/ 1607 w 1830"/>
                <a:gd name="T89" fmla="*/ 1110 h 1111"/>
                <a:gd name="T90" fmla="*/ 1608 w 1830"/>
                <a:gd name="T91" fmla="*/ 1110 h 1111"/>
                <a:gd name="T92" fmla="*/ 1628 w 1830"/>
                <a:gd name="T93" fmla="*/ 1107 h 1111"/>
                <a:gd name="T94" fmla="*/ 1740 w 1830"/>
                <a:gd name="T95" fmla="*/ 958 h 1111"/>
                <a:gd name="T96" fmla="*/ 1760 w 1830"/>
                <a:gd name="T97" fmla="*/ 906 h 1111"/>
                <a:gd name="T98" fmla="*/ 1776 w 1830"/>
                <a:gd name="T99" fmla="*/ 858 h 1111"/>
                <a:gd name="T100" fmla="*/ 1813 w 1830"/>
                <a:gd name="T101" fmla="*/ 714 h 1111"/>
                <a:gd name="T102" fmla="*/ 1830 w 1830"/>
                <a:gd name="T103" fmla="*/ 579 h 1111"/>
                <a:gd name="T104" fmla="*/ 1830 w 1830"/>
                <a:gd name="T105" fmla="*/ 569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111">
                  <a:moveTo>
                    <a:pt x="1830" y="569"/>
                  </a:moveTo>
                  <a:cubicBezTo>
                    <a:pt x="1830" y="569"/>
                    <a:pt x="1830" y="569"/>
                    <a:pt x="1830" y="569"/>
                  </a:cubicBezTo>
                  <a:cubicBezTo>
                    <a:pt x="1829" y="549"/>
                    <a:pt x="1825" y="529"/>
                    <a:pt x="1819" y="510"/>
                  </a:cubicBezTo>
                  <a:cubicBezTo>
                    <a:pt x="1819" y="509"/>
                    <a:pt x="1818" y="508"/>
                    <a:pt x="1818" y="507"/>
                  </a:cubicBezTo>
                  <a:cubicBezTo>
                    <a:pt x="1802" y="461"/>
                    <a:pt x="1773" y="422"/>
                    <a:pt x="1733" y="395"/>
                  </a:cubicBezTo>
                  <a:cubicBezTo>
                    <a:pt x="1641" y="332"/>
                    <a:pt x="1516" y="348"/>
                    <a:pt x="1442" y="431"/>
                  </a:cubicBezTo>
                  <a:cubicBezTo>
                    <a:pt x="1438" y="410"/>
                    <a:pt x="1432" y="389"/>
                    <a:pt x="1424" y="369"/>
                  </a:cubicBezTo>
                  <a:cubicBezTo>
                    <a:pt x="1366" y="376"/>
                    <a:pt x="1307" y="379"/>
                    <a:pt x="1248" y="376"/>
                  </a:cubicBezTo>
                  <a:cubicBezTo>
                    <a:pt x="1284" y="392"/>
                    <a:pt x="1322" y="406"/>
                    <a:pt x="1360" y="416"/>
                  </a:cubicBezTo>
                  <a:cubicBezTo>
                    <a:pt x="1359" y="421"/>
                    <a:pt x="1359" y="421"/>
                    <a:pt x="1359" y="421"/>
                  </a:cubicBezTo>
                  <a:cubicBezTo>
                    <a:pt x="1316" y="410"/>
                    <a:pt x="1274" y="394"/>
                    <a:pt x="1234" y="374"/>
                  </a:cubicBezTo>
                  <a:cubicBezTo>
                    <a:pt x="1222" y="369"/>
                    <a:pt x="1222" y="369"/>
                    <a:pt x="1222" y="369"/>
                  </a:cubicBezTo>
                  <a:cubicBezTo>
                    <a:pt x="1235" y="370"/>
                    <a:pt x="1235" y="370"/>
                    <a:pt x="1235" y="370"/>
                  </a:cubicBezTo>
                  <a:cubicBezTo>
                    <a:pt x="1298" y="374"/>
                    <a:pt x="1360" y="372"/>
                    <a:pt x="1423" y="364"/>
                  </a:cubicBezTo>
                  <a:cubicBezTo>
                    <a:pt x="1409" y="332"/>
                    <a:pt x="1390" y="302"/>
                    <a:pt x="1367" y="277"/>
                  </a:cubicBezTo>
                  <a:cubicBezTo>
                    <a:pt x="1267" y="266"/>
                    <a:pt x="1167" y="245"/>
                    <a:pt x="1073" y="203"/>
                  </a:cubicBezTo>
                  <a:cubicBezTo>
                    <a:pt x="1076" y="199"/>
                    <a:pt x="1076" y="199"/>
                    <a:pt x="1076" y="199"/>
                  </a:cubicBezTo>
                  <a:cubicBezTo>
                    <a:pt x="1166" y="239"/>
                    <a:pt x="1264" y="260"/>
                    <a:pt x="1362" y="271"/>
                  </a:cubicBezTo>
                  <a:cubicBezTo>
                    <a:pt x="1244" y="144"/>
                    <a:pt x="1045" y="137"/>
                    <a:pt x="917" y="255"/>
                  </a:cubicBezTo>
                  <a:cubicBezTo>
                    <a:pt x="896" y="275"/>
                    <a:pt x="877" y="298"/>
                    <a:pt x="862" y="324"/>
                  </a:cubicBezTo>
                  <a:cubicBezTo>
                    <a:pt x="853" y="234"/>
                    <a:pt x="815" y="149"/>
                    <a:pt x="755" y="81"/>
                  </a:cubicBezTo>
                  <a:cubicBezTo>
                    <a:pt x="701" y="102"/>
                    <a:pt x="645" y="119"/>
                    <a:pt x="589" y="131"/>
                  </a:cubicBezTo>
                  <a:cubicBezTo>
                    <a:pt x="504" y="149"/>
                    <a:pt x="417" y="156"/>
                    <a:pt x="330" y="152"/>
                  </a:cubicBezTo>
                  <a:cubicBezTo>
                    <a:pt x="366" y="168"/>
                    <a:pt x="403" y="182"/>
                    <a:pt x="441" y="192"/>
                  </a:cubicBezTo>
                  <a:cubicBezTo>
                    <a:pt x="440" y="197"/>
                    <a:pt x="440" y="197"/>
                    <a:pt x="440" y="197"/>
                  </a:cubicBezTo>
                  <a:cubicBezTo>
                    <a:pt x="397" y="186"/>
                    <a:pt x="355" y="170"/>
                    <a:pt x="315" y="151"/>
                  </a:cubicBezTo>
                  <a:cubicBezTo>
                    <a:pt x="303" y="145"/>
                    <a:pt x="303" y="145"/>
                    <a:pt x="303" y="145"/>
                  </a:cubicBezTo>
                  <a:cubicBezTo>
                    <a:pt x="316" y="146"/>
                    <a:pt x="316" y="146"/>
                    <a:pt x="316" y="146"/>
                  </a:cubicBezTo>
                  <a:cubicBezTo>
                    <a:pt x="465" y="155"/>
                    <a:pt x="613" y="132"/>
                    <a:pt x="751" y="77"/>
                  </a:cubicBezTo>
                  <a:cubicBezTo>
                    <a:pt x="746" y="71"/>
                    <a:pt x="740" y="66"/>
                    <a:pt x="735" y="60"/>
                  </a:cubicBezTo>
                  <a:cubicBezTo>
                    <a:pt x="563" y="64"/>
                    <a:pt x="375" y="62"/>
                    <a:pt x="205" y="0"/>
                  </a:cubicBezTo>
                  <a:cubicBezTo>
                    <a:pt x="78" y="79"/>
                    <a:pt x="0" y="219"/>
                    <a:pt x="0" y="369"/>
                  </a:cubicBezTo>
                  <a:cubicBezTo>
                    <a:pt x="0" y="450"/>
                    <a:pt x="22" y="562"/>
                    <a:pt x="61" y="674"/>
                  </a:cubicBezTo>
                  <a:cubicBezTo>
                    <a:pt x="78" y="724"/>
                    <a:pt x="99" y="773"/>
                    <a:pt x="122" y="821"/>
                  </a:cubicBezTo>
                  <a:cubicBezTo>
                    <a:pt x="134" y="845"/>
                    <a:pt x="146" y="869"/>
                    <a:pt x="160" y="891"/>
                  </a:cubicBezTo>
                  <a:cubicBezTo>
                    <a:pt x="176" y="919"/>
                    <a:pt x="193" y="945"/>
                    <a:pt x="212" y="970"/>
                  </a:cubicBezTo>
                  <a:cubicBezTo>
                    <a:pt x="216" y="975"/>
                    <a:pt x="219" y="979"/>
                    <a:pt x="223" y="983"/>
                  </a:cubicBezTo>
                  <a:cubicBezTo>
                    <a:pt x="242" y="1008"/>
                    <a:pt x="264" y="1031"/>
                    <a:pt x="288" y="1051"/>
                  </a:cubicBezTo>
                  <a:cubicBezTo>
                    <a:pt x="293" y="1055"/>
                    <a:pt x="298" y="1059"/>
                    <a:pt x="303" y="1063"/>
                  </a:cubicBezTo>
                  <a:cubicBezTo>
                    <a:pt x="316" y="1073"/>
                    <a:pt x="330" y="1082"/>
                    <a:pt x="345" y="1089"/>
                  </a:cubicBezTo>
                  <a:cubicBezTo>
                    <a:pt x="370" y="1102"/>
                    <a:pt x="397" y="1109"/>
                    <a:pt x="425" y="1110"/>
                  </a:cubicBezTo>
                  <a:cubicBezTo>
                    <a:pt x="427" y="1110"/>
                    <a:pt x="429" y="1110"/>
                    <a:pt x="431" y="1110"/>
                  </a:cubicBezTo>
                  <a:cubicBezTo>
                    <a:pt x="431" y="1111"/>
                    <a:pt x="431" y="1111"/>
                    <a:pt x="431" y="1111"/>
                  </a:cubicBezTo>
                  <a:cubicBezTo>
                    <a:pt x="1607" y="1111"/>
                    <a:pt x="1607" y="1111"/>
                    <a:pt x="1607" y="1111"/>
                  </a:cubicBezTo>
                  <a:cubicBezTo>
                    <a:pt x="1607" y="1110"/>
                    <a:pt x="1607" y="1110"/>
                    <a:pt x="1607" y="1110"/>
                  </a:cubicBezTo>
                  <a:cubicBezTo>
                    <a:pt x="1608" y="1110"/>
                    <a:pt x="1608" y="1110"/>
                    <a:pt x="1608" y="1110"/>
                  </a:cubicBezTo>
                  <a:cubicBezTo>
                    <a:pt x="1615" y="1110"/>
                    <a:pt x="1622" y="1109"/>
                    <a:pt x="1628" y="1107"/>
                  </a:cubicBezTo>
                  <a:cubicBezTo>
                    <a:pt x="1670" y="1092"/>
                    <a:pt x="1708" y="1033"/>
                    <a:pt x="1740" y="958"/>
                  </a:cubicBezTo>
                  <a:cubicBezTo>
                    <a:pt x="1747" y="942"/>
                    <a:pt x="1753" y="924"/>
                    <a:pt x="1760" y="906"/>
                  </a:cubicBezTo>
                  <a:cubicBezTo>
                    <a:pt x="1765" y="891"/>
                    <a:pt x="1771" y="874"/>
                    <a:pt x="1776" y="858"/>
                  </a:cubicBezTo>
                  <a:cubicBezTo>
                    <a:pt x="1790" y="811"/>
                    <a:pt x="1803" y="763"/>
                    <a:pt x="1813" y="714"/>
                  </a:cubicBezTo>
                  <a:cubicBezTo>
                    <a:pt x="1824" y="658"/>
                    <a:pt x="1830" y="610"/>
                    <a:pt x="1830" y="579"/>
                  </a:cubicBezTo>
                  <a:cubicBezTo>
                    <a:pt x="1830" y="576"/>
                    <a:pt x="1830" y="573"/>
                    <a:pt x="1830" y="569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lidè">
              <a:extLst>
                <a:ext uri="{FF2B5EF4-FFF2-40B4-BE49-F238E27FC236}">
                  <a16:creationId xmlns:a16="http://schemas.microsoft.com/office/drawing/2014/main" id="{81EDB81C-184A-4350-8892-718FC7BCE843}"/>
                </a:ext>
              </a:extLst>
            </p:cNvPr>
            <p:cNvSpPr/>
            <p:nvPr/>
          </p:nvSpPr>
          <p:spPr bwMode="auto">
            <a:xfrm>
              <a:off x="4219415" y="1829158"/>
              <a:ext cx="833746" cy="258294"/>
            </a:xfrm>
            <a:custGeom>
              <a:avLst/>
              <a:gdLst>
                <a:gd name="T0" fmla="*/ 519 w 519"/>
                <a:gd name="T1" fmla="*/ 158 h 161"/>
                <a:gd name="T2" fmla="*/ 0 w 519"/>
                <a:gd name="T3" fmla="*/ 100 h 161"/>
                <a:gd name="T4" fmla="*/ 519 w 519"/>
                <a:gd name="T5" fmla="*/ 1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" h="161">
                  <a:moveTo>
                    <a:pt x="519" y="158"/>
                  </a:moveTo>
                  <a:cubicBezTo>
                    <a:pt x="378" y="24"/>
                    <a:pt x="167" y="0"/>
                    <a:pt x="0" y="100"/>
                  </a:cubicBezTo>
                  <a:cubicBezTo>
                    <a:pt x="166" y="159"/>
                    <a:pt x="350" y="161"/>
                    <a:pt x="519" y="158"/>
                  </a:cubicBez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ṣḷïḋê">
              <a:extLst>
                <a:ext uri="{FF2B5EF4-FFF2-40B4-BE49-F238E27FC236}">
                  <a16:creationId xmlns:a16="http://schemas.microsoft.com/office/drawing/2014/main" id="{FAAF183F-4E12-4CB8-8190-75F136B059F7}"/>
                </a:ext>
              </a:extLst>
            </p:cNvPr>
            <p:cNvSpPr/>
            <p:nvPr/>
          </p:nvSpPr>
          <p:spPr bwMode="auto">
            <a:xfrm>
              <a:off x="4238743" y="3127657"/>
              <a:ext cx="560516" cy="650128"/>
            </a:xfrm>
            <a:custGeom>
              <a:avLst/>
              <a:gdLst>
                <a:gd name="T0" fmla="*/ 348 w 349"/>
                <a:gd name="T1" fmla="*/ 318 h 405"/>
                <a:gd name="T2" fmla="*/ 167 w 349"/>
                <a:gd name="T3" fmla="*/ 4 h 405"/>
                <a:gd name="T4" fmla="*/ 159 w 349"/>
                <a:gd name="T5" fmla="*/ 1 h 405"/>
                <a:gd name="T6" fmla="*/ 157 w 349"/>
                <a:gd name="T7" fmla="*/ 4 h 405"/>
                <a:gd name="T8" fmla="*/ 0 w 349"/>
                <a:gd name="T9" fmla="*/ 275 h 405"/>
                <a:gd name="T10" fmla="*/ 66 w 349"/>
                <a:gd name="T11" fmla="*/ 343 h 405"/>
                <a:gd name="T12" fmla="*/ 91 w 349"/>
                <a:gd name="T13" fmla="*/ 343 h 405"/>
                <a:gd name="T14" fmla="*/ 97 w 349"/>
                <a:gd name="T15" fmla="*/ 349 h 405"/>
                <a:gd name="T16" fmla="*/ 91 w 349"/>
                <a:gd name="T17" fmla="*/ 355 h 405"/>
                <a:gd name="T18" fmla="*/ 80 w 349"/>
                <a:gd name="T19" fmla="*/ 355 h 405"/>
                <a:gd name="T20" fmla="*/ 122 w 349"/>
                <a:gd name="T21" fmla="*/ 381 h 405"/>
                <a:gd name="T22" fmla="*/ 122 w 349"/>
                <a:gd name="T23" fmla="*/ 367 h 405"/>
                <a:gd name="T24" fmla="*/ 128 w 349"/>
                <a:gd name="T25" fmla="*/ 361 h 405"/>
                <a:gd name="T26" fmla="*/ 128 w 349"/>
                <a:gd name="T27" fmla="*/ 361 h 405"/>
                <a:gd name="T28" fmla="*/ 195 w 349"/>
                <a:gd name="T29" fmla="*/ 361 h 405"/>
                <a:gd name="T30" fmla="*/ 201 w 349"/>
                <a:gd name="T31" fmla="*/ 367 h 405"/>
                <a:gd name="T32" fmla="*/ 201 w 349"/>
                <a:gd name="T33" fmla="*/ 399 h 405"/>
                <a:gd name="T34" fmla="*/ 202 w 349"/>
                <a:gd name="T35" fmla="*/ 402 h 405"/>
                <a:gd name="T36" fmla="*/ 207 w 349"/>
                <a:gd name="T37" fmla="*/ 405 h 405"/>
                <a:gd name="T38" fmla="*/ 277 w 349"/>
                <a:gd name="T39" fmla="*/ 405 h 405"/>
                <a:gd name="T40" fmla="*/ 282 w 349"/>
                <a:gd name="T41" fmla="*/ 403 h 405"/>
                <a:gd name="T42" fmla="*/ 283 w 349"/>
                <a:gd name="T43" fmla="*/ 399 h 405"/>
                <a:gd name="T44" fmla="*/ 283 w 349"/>
                <a:gd name="T45" fmla="*/ 332 h 405"/>
                <a:gd name="T46" fmla="*/ 289 w 349"/>
                <a:gd name="T47" fmla="*/ 327 h 405"/>
                <a:gd name="T48" fmla="*/ 343 w 349"/>
                <a:gd name="T49" fmla="*/ 327 h 405"/>
                <a:gd name="T50" fmla="*/ 349 w 349"/>
                <a:gd name="T51" fmla="*/ 321 h 405"/>
                <a:gd name="T52" fmla="*/ 348 w 349"/>
                <a:gd name="T53" fmla="*/ 318 h 405"/>
                <a:gd name="T54" fmla="*/ 228 w 349"/>
                <a:gd name="T55" fmla="*/ 345 h 405"/>
                <a:gd name="T56" fmla="*/ 232 w 349"/>
                <a:gd name="T57" fmla="*/ 343 h 405"/>
                <a:gd name="T58" fmla="*/ 258 w 349"/>
                <a:gd name="T59" fmla="*/ 343 h 405"/>
                <a:gd name="T60" fmla="*/ 263 w 349"/>
                <a:gd name="T61" fmla="*/ 349 h 405"/>
                <a:gd name="T62" fmla="*/ 258 w 349"/>
                <a:gd name="T63" fmla="*/ 354 h 405"/>
                <a:gd name="T64" fmla="*/ 232 w 349"/>
                <a:gd name="T65" fmla="*/ 354 h 405"/>
                <a:gd name="T66" fmla="*/ 226 w 349"/>
                <a:gd name="T67" fmla="*/ 349 h 405"/>
                <a:gd name="T68" fmla="*/ 228 w 349"/>
                <a:gd name="T69" fmla="*/ 345 h 405"/>
                <a:gd name="T70" fmla="*/ 114 w 349"/>
                <a:gd name="T71" fmla="*/ 228 h 405"/>
                <a:gd name="T72" fmla="*/ 108 w 349"/>
                <a:gd name="T73" fmla="*/ 222 h 405"/>
                <a:gd name="T74" fmla="*/ 108 w 349"/>
                <a:gd name="T75" fmla="*/ 222 h 405"/>
                <a:gd name="T76" fmla="*/ 108 w 349"/>
                <a:gd name="T77" fmla="*/ 178 h 405"/>
                <a:gd name="T78" fmla="*/ 114 w 349"/>
                <a:gd name="T79" fmla="*/ 173 h 405"/>
                <a:gd name="T80" fmla="*/ 114 w 349"/>
                <a:gd name="T81" fmla="*/ 173 h 405"/>
                <a:gd name="T82" fmla="*/ 209 w 349"/>
                <a:gd name="T83" fmla="*/ 173 h 405"/>
                <a:gd name="T84" fmla="*/ 215 w 349"/>
                <a:gd name="T85" fmla="*/ 178 h 405"/>
                <a:gd name="T86" fmla="*/ 215 w 349"/>
                <a:gd name="T87" fmla="*/ 222 h 405"/>
                <a:gd name="T88" fmla="*/ 209 w 349"/>
                <a:gd name="T89" fmla="*/ 228 h 405"/>
                <a:gd name="T90" fmla="*/ 114 w 349"/>
                <a:gd name="T91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9" h="405">
                  <a:moveTo>
                    <a:pt x="348" y="318"/>
                  </a:moveTo>
                  <a:cubicBezTo>
                    <a:pt x="167" y="4"/>
                    <a:pt x="167" y="4"/>
                    <a:pt x="167" y="4"/>
                  </a:cubicBezTo>
                  <a:cubicBezTo>
                    <a:pt x="165" y="1"/>
                    <a:pt x="161" y="0"/>
                    <a:pt x="159" y="1"/>
                  </a:cubicBezTo>
                  <a:cubicBezTo>
                    <a:pt x="158" y="2"/>
                    <a:pt x="157" y="3"/>
                    <a:pt x="157" y="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9" y="300"/>
                    <a:pt x="41" y="323"/>
                    <a:pt x="66" y="343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94" y="343"/>
                    <a:pt x="97" y="346"/>
                    <a:pt x="97" y="349"/>
                  </a:cubicBezTo>
                  <a:cubicBezTo>
                    <a:pt x="97" y="352"/>
                    <a:pt x="94" y="355"/>
                    <a:pt x="91" y="355"/>
                  </a:cubicBezTo>
                  <a:cubicBezTo>
                    <a:pt x="80" y="355"/>
                    <a:pt x="80" y="355"/>
                    <a:pt x="80" y="355"/>
                  </a:cubicBezTo>
                  <a:cubicBezTo>
                    <a:pt x="93" y="364"/>
                    <a:pt x="108" y="373"/>
                    <a:pt x="122" y="381"/>
                  </a:cubicBezTo>
                  <a:cubicBezTo>
                    <a:pt x="122" y="367"/>
                    <a:pt x="122" y="367"/>
                    <a:pt x="122" y="367"/>
                  </a:cubicBezTo>
                  <a:cubicBezTo>
                    <a:pt x="122" y="364"/>
                    <a:pt x="125" y="361"/>
                    <a:pt x="128" y="361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95" y="361"/>
                    <a:pt x="195" y="361"/>
                    <a:pt x="195" y="361"/>
                  </a:cubicBezTo>
                  <a:cubicBezTo>
                    <a:pt x="198" y="361"/>
                    <a:pt x="201" y="364"/>
                    <a:pt x="201" y="367"/>
                  </a:cubicBezTo>
                  <a:cubicBezTo>
                    <a:pt x="201" y="399"/>
                    <a:pt x="201" y="399"/>
                    <a:pt x="201" y="399"/>
                  </a:cubicBezTo>
                  <a:cubicBezTo>
                    <a:pt x="201" y="400"/>
                    <a:pt x="201" y="401"/>
                    <a:pt x="202" y="402"/>
                  </a:cubicBezTo>
                  <a:cubicBezTo>
                    <a:pt x="202" y="404"/>
                    <a:pt x="205" y="405"/>
                    <a:pt x="207" y="405"/>
                  </a:cubicBezTo>
                  <a:cubicBezTo>
                    <a:pt x="277" y="405"/>
                    <a:pt x="277" y="405"/>
                    <a:pt x="277" y="405"/>
                  </a:cubicBezTo>
                  <a:cubicBezTo>
                    <a:pt x="279" y="405"/>
                    <a:pt x="281" y="404"/>
                    <a:pt x="282" y="403"/>
                  </a:cubicBezTo>
                  <a:cubicBezTo>
                    <a:pt x="283" y="402"/>
                    <a:pt x="283" y="401"/>
                    <a:pt x="283" y="399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29"/>
                    <a:pt x="286" y="327"/>
                    <a:pt x="289" y="327"/>
                  </a:cubicBezTo>
                  <a:cubicBezTo>
                    <a:pt x="343" y="327"/>
                    <a:pt x="343" y="327"/>
                    <a:pt x="343" y="327"/>
                  </a:cubicBezTo>
                  <a:cubicBezTo>
                    <a:pt x="346" y="327"/>
                    <a:pt x="349" y="324"/>
                    <a:pt x="349" y="321"/>
                  </a:cubicBezTo>
                  <a:cubicBezTo>
                    <a:pt x="349" y="320"/>
                    <a:pt x="349" y="319"/>
                    <a:pt x="348" y="318"/>
                  </a:cubicBezTo>
                  <a:close/>
                  <a:moveTo>
                    <a:pt x="228" y="345"/>
                  </a:moveTo>
                  <a:cubicBezTo>
                    <a:pt x="229" y="343"/>
                    <a:pt x="231" y="343"/>
                    <a:pt x="232" y="343"/>
                  </a:cubicBezTo>
                  <a:cubicBezTo>
                    <a:pt x="258" y="343"/>
                    <a:pt x="258" y="343"/>
                    <a:pt x="258" y="343"/>
                  </a:cubicBezTo>
                  <a:cubicBezTo>
                    <a:pt x="261" y="343"/>
                    <a:pt x="263" y="345"/>
                    <a:pt x="263" y="349"/>
                  </a:cubicBezTo>
                  <a:cubicBezTo>
                    <a:pt x="263" y="352"/>
                    <a:pt x="261" y="354"/>
                    <a:pt x="258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29" y="354"/>
                    <a:pt x="226" y="352"/>
                    <a:pt x="226" y="349"/>
                  </a:cubicBezTo>
                  <a:cubicBezTo>
                    <a:pt x="226" y="347"/>
                    <a:pt x="227" y="346"/>
                    <a:pt x="228" y="345"/>
                  </a:cubicBezTo>
                  <a:close/>
                  <a:moveTo>
                    <a:pt x="114" y="228"/>
                  </a:moveTo>
                  <a:cubicBezTo>
                    <a:pt x="111" y="228"/>
                    <a:pt x="108" y="226"/>
                    <a:pt x="108" y="222"/>
                  </a:cubicBezTo>
                  <a:cubicBezTo>
                    <a:pt x="108" y="222"/>
                    <a:pt x="108" y="222"/>
                    <a:pt x="108" y="222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5"/>
                    <a:pt x="111" y="173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209" y="173"/>
                    <a:pt x="209" y="173"/>
                    <a:pt x="209" y="173"/>
                  </a:cubicBezTo>
                  <a:cubicBezTo>
                    <a:pt x="212" y="173"/>
                    <a:pt x="215" y="175"/>
                    <a:pt x="215" y="178"/>
                  </a:cubicBezTo>
                  <a:cubicBezTo>
                    <a:pt x="215" y="222"/>
                    <a:pt x="215" y="222"/>
                    <a:pt x="215" y="222"/>
                  </a:cubicBezTo>
                  <a:cubicBezTo>
                    <a:pt x="215" y="226"/>
                    <a:pt x="212" y="228"/>
                    <a:pt x="209" y="228"/>
                  </a:cubicBezTo>
                  <a:lnTo>
                    <a:pt x="114" y="228"/>
                  </a:ln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1îḋê">
              <a:extLst>
                <a:ext uri="{FF2B5EF4-FFF2-40B4-BE49-F238E27FC236}">
                  <a16:creationId xmlns:a16="http://schemas.microsoft.com/office/drawing/2014/main" id="{E4189F3A-49F5-4500-8919-04675177C3AA}"/>
                </a:ext>
              </a:extLst>
            </p:cNvPr>
            <p:cNvSpPr/>
            <p:nvPr/>
          </p:nvSpPr>
          <p:spPr bwMode="auto">
            <a:xfrm>
              <a:off x="4814194" y="2540785"/>
              <a:ext cx="1140360" cy="1234365"/>
            </a:xfrm>
            <a:custGeom>
              <a:avLst/>
              <a:gdLst>
                <a:gd name="T0" fmla="*/ 405 w 710"/>
                <a:gd name="T1" fmla="*/ 7 h 769"/>
                <a:gd name="T2" fmla="*/ 228 w 710"/>
                <a:gd name="T3" fmla="*/ 59 h 769"/>
                <a:gd name="T4" fmla="*/ 0 w 710"/>
                <a:gd name="T5" fmla="*/ 766 h 769"/>
                <a:gd name="T6" fmla="*/ 147 w 710"/>
                <a:gd name="T7" fmla="*/ 680 h 769"/>
                <a:gd name="T8" fmla="*/ 214 w 710"/>
                <a:gd name="T9" fmla="*/ 769 h 769"/>
                <a:gd name="T10" fmla="*/ 560 w 710"/>
                <a:gd name="T11" fmla="*/ 677 h 769"/>
                <a:gd name="T12" fmla="*/ 710 w 710"/>
                <a:gd name="T13" fmla="*/ 766 h 769"/>
                <a:gd name="T14" fmla="*/ 31 w 710"/>
                <a:gd name="T15" fmla="*/ 650 h 769"/>
                <a:gd name="T16" fmla="*/ 119 w 710"/>
                <a:gd name="T17" fmla="*/ 615 h 769"/>
                <a:gd name="T18" fmla="*/ 31 w 710"/>
                <a:gd name="T19" fmla="*/ 572 h 769"/>
                <a:gd name="T20" fmla="*/ 122 w 710"/>
                <a:gd name="T21" fmla="*/ 570 h 769"/>
                <a:gd name="T22" fmla="*/ 29 w 710"/>
                <a:gd name="T23" fmla="*/ 492 h 769"/>
                <a:gd name="T24" fmla="*/ 122 w 710"/>
                <a:gd name="T25" fmla="*/ 462 h 769"/>
                <a:gd name="T26" fmla="*/ 29 w 710"/>
                <a:gd name="T27" fmla="*/ 415 h 769"/>
                <a:gd name="T28" fmla="*/ 122 w 710"/>
                <a:gd name="T29" fmla="*/ 384 h 769"/>
                <a:gd name="T30" fmla="*/ 29 w 710"/>
                <a:gd name="T31" fmla="*/ 337 h 769"/>
                <a:gd name="T32" fmla="*/ 122 w 710"/>
                <a:gd name="T33" fmla="*/ 259 h 769"/>
                <a:gd name="T34" fmla="*/ 29 w 710"/>
                <a:gd name="T35" fmla="*/ 229 h 769"/>
                <a:gd name="T36" fmla="*/ 122 w 710"/>
                <a:gd name="T37" fmla="*/ 259 h 769"/>
                <a:gd name="T38" fmla="*/ 29 w 710"/>
                <a:gd name="T39" fmla="*/ 182 h 769"/>
                <a:gd name="T40" fmla="*/ 122 w 710"/>
                <a:gd name="T41" fmla="*/ 152 h 769"/>
                <a:gd name="T42" fmla="*/ 237 w 710"/>
                <a:gd name="T43" fmla="*/ 647 h 769"/>
                <a:gd name="T44" fmla="*/ 330 w 710"/>
                <a:gd name="T45" fmla="*/ 617 h 769"/>
                <a:gd name="T46" fmla="*/ 237 w 710"/>
                <a:gd name="T47" fmla="*/ 570 h 769"/>
                <a:gd name="T48" fmla="*/ 330 w 710"/>
                <a:gd name="T49" fmla="*/ 492 h 769"/>
                <a:gd name="T50" fmla="*/ 237 w 710"/>
                <a:gd name="T51" fmla="*/ 462 h 769"/>
                <a:gd name="T52" fmla="*/ 330 w 710"/>
                <a:gd name="T53" fmla="*/ 492 h 769"/>
                <a:gd name="T54" fmla="*/ 237 w 710"/>
                <a:gd name="T55" fmla="*/ 415 h 769"/>
                <a:gd name="T56" fmla="*/ 330 w 710"/>
                <a:gd name="T57" fmla="*/ 385 h 769"/>
                <a:gd name="T58" fmla="*/ 237 w 710"/>
                <a:gd name="T59" fmla="*/ 307 h 769"/>
                <a:gd name="T60" fmla="*/ 328 w 710"/>
                <a:gd name="T61" fmla="*/ 262 h 769"/>
                <a:gd name="T62" fmla="*/ 240 w 710"/>
                <a:gd name="T63" fmla="*/ 227 h 769"/>
                <a:gd name="T64" fmla="*/ 330 w 710"/>
                <a:gd name="T65" fmla="*/ 182 h 769"/>
                <a:gd name="T66" fmla="*/ 237 w 710"/>
                <a:gd name="T67" fmla="*/ 152 h 769"/>
                <a:gd name="T68" fmla="*/ 330 w 710"/>
                <a:gd name="T69" fmla="*/ 182 h 769"/>
                <a:gd name="T70" fmla="*/ 382 w 710"/>
                <a:gd name="T71" fmla="*/ 615 h 769"/>
                <a:gd name="T72" fmla="*/ 382 w 710"/>
                <a:gd name="T73" fmla="*/ 572 h 769"/>
                <a:gd name="T74" fmla="*/ 473 w 710"/>
                <a:gd name="T75" fmla="*/ 570 h 769"/>
                <a:gd name="T76" fmla="*/ 382 w 710"/>
                <a:gd name="T77" fmla="*/ 460 h 769"/>
                <a:gd name="T78" fmla="*/ 382 w 710"/>
                <a:gd name="T79" fmla="*/ 417 h 769"/>
                <a:gd name="T80" fmla="*/ 473 w 710"/>
                <a:gd name="T81" fmla="*/ 415 h 769"/>
                <a:gd name="T82" fmla="*/ 382 w 710"/>
                <a:gd name="T83" fmla="*/ 305 h 769"/>
                <a:gd name="T84" fmla="*/ 382 w 710"/>
                <a:gd name="T85" fmla="*/ 262 h 769"/>
                <a:gd name="T86" fmla="*/ 473 w 710"/>
                <a:gd name="T87" fmla="*/ 259 h 769"/>
                <a:gd name="T88" fmla="*/ 382 w 710"/>
                <a:gd name="T89" fmla="*/ 149 h 769"/>
                <a:gd name="T90" fmla="*/ 591 w 710"/>
                <a:gd name="T91" fmla="*/ 650 h 769"/>
                <a:gd name="T92" fmla="*/ 679 w 710"/>
                <a:gd name="T93" fmla="*/ 615 h 769"/>
                <a:gd name="T94" fmla="*/ 588 w 710"/>
                <a:gd name="T95" fmla="*/ 570 h 769"/>
                <a:gd name="T96" fmla="*/ 681 w 710"/>
                <a:gd name="T97" fmla="*/ 492 h 769"/>
                <a:gd name="T98" fmla="*/ 591 w 710"/>
                <a:gd name="T99" fmla="*/ 460 h 769"/>
                <a:gd name="T100" fmla="*/ 679 w 710"/>
                <a:gd name="T101" fmla="*/ 417 h 769"/>
                <a:gd name="T102" fmla="*/ 591 w 710"/>
                <a:gd name="T103" fmla="*/ 382 h 769"/>
                <a:gd name="T104" fmla="*/ 591 w 710"/>
                <a:gd name="T105" fmla="*/ 339 h 769"/>
                <a:gd name="T106" fmla="*/ 681 w 710"/>
                <a:gd name="T107" fmla="*/ 307 h 769"/>
                <a:gd name="T108" fmla="*/ 588 w 710"/>
                <a:gd name="T109" fmla="*/ 259 h 769"/>
                <a:gd name="T110" fmla="*/ 681 w 710"/>
                <a:gd name="T111" fmla="*/ 259 h 769"/>
                <a:gd name="T112" fmla="*/ 588 w 710"/>
                <a:gd name="T113" fmla="*/ 152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0" h="769">
                  <a:moveTo>
                    <a:pt x="708" y="119"/>
                  </a:moveTo>
                  <a:cubicBezTo>
                    <a:pt x="483" y="119"/>
                    <a:pt x="483" y="119"/>
                    <a:pt x="483" y="119"/>
                  </a:cubicBezTo>
                  <a:cubicBezTo>
                    <a:pt x="483" y="71"/>
                    <a:pt x="483" y="71"/>
                    <a:pt x="483" y="71"/>
                  </a:cubicBezTo>
                  <a:cubicBezTo>
                    <a:pt x="483" y="64"/>
                    <a:pt x="478" y="59"/>
                    <a:pt x="471" y="59"/>
                  </a:cubicBezTo>
                  <a:cubicBezTo>
                    <a:pt x="405" y="59"/>
                    <a:pt x="405" y="59"/>
                    <a:pt x="405" y="59"/>
                  </a:cubicBezTo>
                  <a:cubicBezTo>
                    <a:pt x="405" y="7"/>
                    <a:pt x="405" y="7"/>
                    <a:pt x="405" y="7"/>
                  </a:cubicBezTo>
                  <a:cubicBezTo>
                    <a:pt x="405" y="3"/>
                    <a:pt x="402" y="0"/>
                    <a:pt x="398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09" y="0"/>
                    <a:pt x="306" y="3"/>
                    <a:pt x="306" y="7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2" y="59"/>
                    <a:pt x="217" y="64"/>
                    <a:pt x="217" y="71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1" y="119"/>
                    <a:pt x="0" y="120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766"/>
                    <a:pt x="0" y="766"/>
                    <a:pt x="0" y="766"/>
                  </a:cubicBezTo>
                  <a:cubicBezTo>
                    <a:pt x="0" y="768"/>
                    <a:pt x="1" y="769"/>
                    <a:pt x="2" y="769"/>
                  </a:cubicBezTo>
                  <a:cubicBezTo>
                    <a:pt x="2" y="769"/>
                    <a:pt x="2" y="769"/>
                    <a:pt x="2" y="769"/>
                  </a:cubicBezTo>
                  <a:cubicBezTo>
                    <a:pt x="145" y="769"/>
                    <a:pt x="145" y="769"/>
                    <a:pt x="145" y="769"/>
                  </a:cubicBezTo>
                  <a:cubicBezTo>
                    <a:pt x="146" y="769"/>
                    <a:pt x="147" y="768"/>
                    <a:pt x="147" y="766"/>
                  </a:cubicBezTo>
                  <a:cubicBezTo>
                    <a:pt x="147" y="766"/>
                    <a:pt x="147" y="766"/>
                    <a:pt x="147" y="766"/>
                  </a:cubicBezTo>
                  <a:cubicBezTo>
                    <a:pt x="147" y="680"/>
                    <a:pt x="147" y="680"/>
                    <a:pt x="147" y="680"/>
                  </a:cubicBezTo>
                  <a:cubicBezTo>
                    <a:pt x="147" y="678"/>
                    <a:pt x="148" y="677"/>
                    <a:pt x="150" y="677"/>
                  </a:cubicBezTo>
                  <a:cubicBezTo>
                    <a:pt x="210" y="677"/>
                    <a:pt x="210" y="677"/>
                    <a:pt x="210" y="677"/>
                  </a:cubicBezTo>
                  <a:cubicBezTo>
                    <a:pt x="211" y="677"/>
                    <a:pt x="212" y="678"/>
                    <a:pt x="212" y="680"/>
                  </a:cubicBezTo>
                  <a:cubicBezTo>
                    <a:pt x="212" y="766"/>
                    <a:pt x="212" y="766"/>
                    <a:pt x="212" y="766"/>
                  </a:cubicBezTo>
                  <a:cubicBezTo>
                    <a:pt x="212" y="768"/>
                    <a:pt x="213" y="769"/>
                    <a:pt x="214" y="769"/>
                  </a:cubicBezTo>
                  <a:cubicBezTo>
                    <a:pt x="214" y="769"/>
                    <a:pt x="214" y="769"/>
                    <a:pt x="214" y="769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497" y="769"/>
                    <a:pt x="498" y="768"/>
                    <a:pt x="498" y="766"/>
                  </a:cubicBezTo>
                  <a:cubicBezTo>
                    <a:pt x="498" y="680"/>
                    <a:pt x="498" y="680"/>
                    <a:pt x="498" y="680"/>
                  </a:cubicBezTo>
                  <a:cubicBezTo>
                    <a:pt x="498" y="678"/>
                    <a:pt x="499" y="677"/>
                    <a:pt x="500" y="677"/>
                  </a:cubicBezTo>
                  <a:cubicBezTo>
                    <a:pt x="500" y="677"/>
                    <a:pt x="500" y="677"/>
                    <a:pt x="500" y="677"/>
                  </a:cubicBezTo>
                  <a:cubicBezTo>
                    <a:pt x="560" y="677"/>
                    <a:pt x="560" y="677"/>
                    <a:pt x="560" y="677"/>
                  </a:cubicBezTo>
                  <a:cubicBezTo>
                    <a:pt x="562" y="677"/>
                    <a:pt x="563" y="678"/>
                    <a:pt x="563" y="680"/>
                  </a:cubicBezTo>
                  <a:cubicBezTo>
                    <a:pt x="563" y="680"/>
                    <a:pt x="563" y="680"/>
                    <a:pt x="563" y="680"/>
                  </a:cubicBezTo>
                  <a:cubicBezTo>
                    <a:pt x="563" y="766"/>
                    <a:pt x="563" y="766"/>
                    <a:pt x="563" y="766"/>
                  </a:cubicBezTo>
                  <a:cubicBezTo>
                    <a:pt x="563" y="768"/>
                    <a:pt x="564" y="769"/>
                    <a:pt x="565" y="769"/>
                  </a:cubicBezTo>
                  <a:cubicBezTo>
                    <a:pt x="707" y="769"/>
                    <a:pt x="707" y="769"/>
                    <a:pt x="707" y="769"/>
                  </a:cubicBezTo>
                  <a:cubicBezTo>
                    <a:pt x="709" y="769"/>
                    <a:pt x="710" y="768"/>
                    <a:pt x="710" y="766"/>
                  </a:cubicBezTo>
                  <a:cubicBezTo>
                    <a:pt x="710" y="122"/>
                    <a:pt x="710" y="122"/>
                    <a:pt x="710" y="122"/>
                  </a:cubicBezTo>
                  <a:cubicBezTo>
                    <a:pt x="710" y="120"/>
                    <a:pt x="709" y="119"/>
                    <a:pt x="708" y="119"/>
                  </a:cubicBezTo>
                  <a:moveTo>
                    <a:pt x="122" y="647"/>
                  </a:moveTo>
                  <a:cubicBezTo>
                    <a:pt x="122" y="649"/>
                    <a:pt x="121" y="650"/>
                    <a:pt x="119" y="650"/>
                  </a:cubicBezTo>
                  <a:cubicBezTo>
                    <a:pt x="119" y="650"/>
                    <a:pt x="119" y="650"/>
                    <a:pt x="119" y="650"/>
                  </a:cubicBezTo>
                  <a:cubicBezTo>
                    <a:pt x="31" y="650"/>
                    <a:pt x="31" y="650"/>
                    <a:pt x="31" y="650"/>
                  </a:cubicBezTo>
                  <a:cubicBezTo>
                    <a:pt x="30" y="650"/>
                    <a:pt x="29" y="649"/>
                    <a:pt x="29" y="647"/>
                  </a:cubicBezTo>
                  <a:cubicBezTo>
                    <a:pt x="29" y="647"/>
                    <a:pt x="29" y="647"/>
                    <a:pt x="29" y="647"/>
                  </a:cubicBezTo>
                  <a:cubicBezTo>
                    <a:pt x="29" y="617"/>
                    <a:pt x="29" y="617"/>
                    <a:pt x="29" y="617"/>
                  </a:cubicBezTo>
                  <a:cubicBezTo>
                    <a:pt x="29" y="616"/>
                    <a:pt x="30" y="615"/>
                    <a:pt x="31" y="615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119" y="615"/>
                    <a:pt x="119" y="615"/>
                    <a:pt x="119" y="615"/>
                  </a:cubicBezTo>
                  <a:cubicBezTo>
                    <a:pt x="121" y="615"/>
                    <a:pt x="122" y="616"/>
                    <a:pt x="122" y="617"/>
                  </a:cubicBezTo>
                  <a:cubicBezTo>
                    <a:pt x="122" y="617"/>
                    <a:pt x="122" y="617"/>
                    <a:pt x="122" y="617"/>
                  </a:cubicBezTo>
                  <a:cubicBezTo>
                    <a:pt x="122" y="647"/>
                    <a:pt x="122" y="647"/>
                    <a:pt x="122" y="647"/>
                  </a:cubicBezTo>
                  <a:moveTo>
                    <a:pt x="122" y="570"/>
                  </a:moveTo>
                  <a:cubicBezTo>
                    <a:pt x="122" y="571"/>
                    <a:pt x="121" y="572"/>
                    <a:pt x="119" y="572"/>
                  </a:cubicBezTo>
                  <a:cubicBezTo>
                    <a:pt x="31" y="572"/>
                    <a:pt x="31" y="572"/>
                    <a:pt x="31" y="572"/>
                  </a:cubicBezTo>
                  <a:cubicBezTo>
                    <a:pt x="30" y="572"/>
                    <a:pt x="29" y="571"/>
                    <a:pt x="29" y="570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29" y="538"/>
                    <a:pt x="30" y="537"/>
                    <a:pt x="31" y="537"/>
                  </a:cubicBezTo>
                  <a:cubicBezTo>
                    <a:pt x="119" y="537"/>
                    <a:pt x="119" y="537"/>
                    <a:pt x="119" y="537"/>
                  </a:cubicBezTo>
                  <a:cubicBezTo>
                    <a:pt x="121" y="537"/>
                    <a:pt x="122" y="538"/>
                    <a:pt x="122" y="540"/>
                  </a:cubicBezTo>
                  <a:cubicBezTo>
                    <a:pt x="122" y="570"/>
                    <a:pt x="122" y="570"/>
                    <a:pt x="122" y="570"/>
                  </a:cubicBezTo>
                  <a:moveTo>
                    <a:pt x="122" y="492"/>
                  </a:moveTo>
                  <a:cubicBezTo>
                    <a:pt x="122" y="493"/>
                    <a:pt x="121" y="494"/>
                    <a:pt x="119" y="494"/>
                  </a:cubicBezTo>
                  <a:cubicBezTo>
                    <a:pt x="119" y="494"/>
                    <a:pt x="119" y="494"/>
                    <a:pt x="119" y="494"/>
                  </a:cubicBezTo>
                  <a:cubicBezTo>
                    <a:pt x="31" y="494"/>
                    <a:pt x="31" y="494"/>
                    <a:pt x="31" y="494"/>
                  </a:cubicBezTo>
                  <a:cubicBezTo>
                    <a:pt x="30" y="494"/>
                    <a:pt x="29" y="493"/>
                    <a:pt x="29" y="492"/>
                  </a:cubicBezTo>
                  <a:cubicBezTo>
                    <a:pt x="29" y="492"/>
                    <a:pt x="29" y="492"/>
                    <a:pt x="29" y="492"/>
                  </a:cubicBezTo>
                  <a:cubicBezTo>
                    <a:pt x="29" y="462"/>
                    <a:pt x="29" y="462"/>
                    <a:pt x="29" y="462"/>
                  </a:cubicBezTo>
                  <a:cubicBezTo>
                    <a:pt x="29" y="461"/>
                    <a:pt x="30" y="460"/>
                    <a:pt x="31" y="460"/>
                  </a:cubicBezTo>
                  <a:cubicBezTo>
                    <a:pt x="31" y="460"/>
                    <a:pt x="31" y="460"/>
                    <a:pt x="31" y="460"/>
                  </a:cubicBezTo>
                  <a:cubicBezTo>
                    <a:pt x="119" y="460"/>
                    <a:pt x="119" y="460"/>
                    <a:pt x="119" y="460"/>
                  </a:cubicBezTo>
                  <a:cubicBezTo>
                    <a:pt x="121" y="460"/>
                    <a:pt x="122" y="461"/>
                    <a:pt x="122" y="462"/>
                  </a:cubicBezTo>
                  <a:cubicBezTo>
                    <a:pt x="122" y="462"/>
                    <a:pt x="122" y="462"/>
                    <a:pt x="122" y="462"/>
                  </a:cubicBezTo>
                  <a:cubicBezTo>
                    <a:pt x="122" y="492"/>
                    <a:pt x="122" y="492"/>
                    <a:pt x="122" y="492"/>
                  </a:cubicBezTo>
                  <a:moveTo>
                    <a:pt x="122" y="415"/>
                  </a:moveTo>
                  <a:cubicBezTo>
                    <a:pt x="122" y="416"/>
                    <a:pt x="121" y="417"/>
                    <a:pt x="119" y="417"/>
                  </a:cubicBezTo>
                  <a:cubicBezTo>
                    <a:pt x="119" y="417"/>
                    <a:pt x="119" y="417"/>
                    <a:pt x="119" y="417"/>
                  </a:cubicBezTo>
                  <a:cubicBezTo>
                    <a:pt x="31" y="417"/>
                    <a:pt x="31" y="417"/>
                    <a:pt x="31" y="417"/>
                  </a:cubicBezTo>
                  <a:cubicBezTo>
                    <a:pt x="30" y="417"/>
                    <a:pt x="29" y="416"/>
                    <a:pt x="29" y="415"/>
                  </a:cubicBezTo>
                  <a:cubicBezTo>
                    <a:pt x="29" y="415"/>
                    <a:pt x="29" y="415"/>
                    <a:pt x="29" y="415"/>
                  </a:cubicBezTo>
                  <a:cubicBezTo>
                    <a:pt x="29" y="385"/>
                    <a:pt x="29" y="385"/>
                    <a:pt x="29" y="385"/>
                  </a:cubicBezTo>
                  <a:cubicBezTo>
                    <a:pt x="29" y="383"/>
                    <a:pt x="30" y="382"/>
                    <a:pt x="31" y="382"/>
                  </a:cubicBezTo>
                  <a:cubicBezTo>
                    <a:pt x="31" y="382"/>
                    <a:pt x="31" y="382"/>
                    <a:pt x="31" y="382"/>
                  </a:cubicBezTo>
                  <a:cubicBezTo>
                    <a:pt x="119" y="382"/>
                    <a:pt x="119" y="382"/>
                    <a:pt x="119" y="382"/>
                  </a:cubicBezTo>
                  <a:cubicBezTo>
                    <a:pt x="121" y="382"/>
                    <a:pt x="122" y="383"/>
                    <a:pt x="122" y="384"/>
                  </a:cubicBezTo>
                  <a:cubicBezTo>
                    <a:pt x="122" y="385"/>
                    <a:pt x="122" y="385"/>
                    <a:pt x="122" y="385"/>
                  </a:cubicBezTo>
                  <a:cubicBezTo>
                    <a:pt x="122" y="415"/>
                    <a:pt x="122" y="415"/>
                    <a:pt x="122" y="415"/>
                  </a:cubicBezTo>
                  <a:moveTo>
                    <a:pt x="122" y="337"/>
                  </a:moveTo>
                  <a:cubicBezTo>
                    <a:pt x="122" y="338"/>
                    <a:pt x="121" y="339"/>
                    <a:pt x="119" y="339"/>
                  </a:cubicBezTo>
                  <a:cubicBezTo>
                    <a:pt x="31" y="339"/>
                    <a:pt x="31" y="339"/>
                    <a:pt x="31" y="339"/>
                  </a:cubicBezTo>
                  <a:cubicBezTo>
                    <a:pt x="30" y="339"/>
                    <a:pt x="29" y="338"/>
                    <a:pt x="29" y="337"/>
                  </a:cubicBezTo>
                  <a:cubicBezTo>
                    <a:pt x="29" y="307"/>
                    <a:pt x="29" y="307"/>
                    <a:pt x="29" y="307"/>
                  </a:cubicBezTo>
                  <a:cubicBezTo>
                    <a:pt x="29" y="306"/>
                    <a:pt x="30" y="305"/>
                    <a:pt x="31" y="305"/>
                  </a:cubicBezTo>
                  <a:cubicBezTo>
                    <a:pt x="119" y="305"/>
                    <a:pt x="119" y="305"/>
                    <a:pt x="119" y="305"/>
                  </a:cubicBezTo>
                  <a:cubicBezTo>
                    <a:pt x="121" y="305"/>
                    <a:pt x="122" y="306"/>
                    <a:pt x="122" y="307"/>
                  </a:cubicBezTo>
                  <a:cubicBezTo>
                    <a:pt x="122" y="337"/>
                    <a:pt x="122" y="337"/>
                    <a:pt x="122" y="337"/>
                  </a:cubicBezTo>
                  <a:moveTo>
                    <a:pt x="122" y="259"/>
                  </a:moveTo>
                  <a:cubicBezTo>
                    <a:pt x="122" y="261"/>
                    <a:pt x="121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29" y="261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29"/>
                    <a:pt x="29" y="229"/>
                    <a:pt x="29" y="229"/>
                  </a:cubicBezTo>
                  <a:cubicBezTo>
                    <a:pt x="29" y="228"/>
                    <a:pt x="30" y="227"/>
                    <a:pt x="31" y="227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119" y="227"/>
                    <a:pt x="119" y="227"/>
                    <a:pt x="119" y="227"/>
                  </a:cubicBezTo>
                  <a:cubicBezTo>
                    <a:pt x="121" y="227"/>
                    <a:pt x="122" y="228"/>
                    <a:pt x="122" y="229"/>
                  </a:cubicBezTo>
                  <a:cubicBezTo>
                    <a:pt x="122" y="229"/>
                    <a:pt x="122" y="229"/>
                    <a:pt x="122" y="229"/>
                  </a:cubicBezTo>
                  <a:cubicBezTo>
                    <a:pt x="122" y="259"/>
                    <a:pt x="122" y="259"/>
                    <a:pt x="122" y="259"/>
                  </a:cubicBezTo>
                  <a:moveTo>
                    <a:pt x="122" y="182"/>
                  </a:moveTo>
                  <a:cubicBezTo>
                    <a:pt x="122" y="183"/>
                    <a:pt x="121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29" y="183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51"/>
                    <a:pt x="30" y="149"/>
                    <a:pt x="31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1" y="149"/>
                    <a:pt x="122" y="150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82"/>
                    <a:pt x="122" y="182"/>
                    <a:pt x="122" y="182"/>
                  </a:cubicBezTo>
                  <a:moveTo>
                    <a:pt x="330" y="647"/>
                  </a:moveTo>
                  <a:cubicBezTo>
                    <a:pt x="330" y="649"/>
                    <a:pt x="329" y="650"/>
                    <a:pt x="328" y="650"/>
                  </a:cubicBezTo>
                  <a:cubicBezTo>
                    <a:pt x="328" y="650"/>
                    <a:pt x="328" y="650"/>
                    <a:pt x="328" y="650"/>
                  </a:cubicBezTo>
                  <a:cubicBezTo>
                    <a:pt x="240" y="650"/>
                    <a:pt x="240" y="650"/>
                    <a:pt x="240" y="650"/>
                  </a:cubicBezTo>
                  <a:cubicBezTo>
                    <a:pt x="238" y="650"/>
                    <a:pt x="237" y="649"/>
                    <a:pt x="237" y="647"/>
                  </a:cubicBezTo>
                  <a:cubicBezTo>
                    <a:pt x="237" y="647"/>
                    <a:pt x="237" y="647"/>
                    <a:pt x="237" y="647"/>
                  </a:cubicBezTo>
                  <a:cubicBezTo>
                    <a:pt x="237" y="617"/>
                    <a:pt x="237" y="617"/>
                    <a:pt x="237" y="617"/>
                  </a:cubicBezTo>
                  <a:cubicBezTo>
                    <a:pt x="237" y="616"/>
                    <a:pt x="238" y="615"/>
                    <a:pt x="240" y="615"/>
                  </a:cubicBezTo>
                  <a:cubicBezTo>
                    <a:pt x="240" y="615"/>
                    <a:pt x="240" y="615"/>
                    <a:pt x="240" y="615"/>
                  </a:cubicBezTo>
                  <a:cubicBezTo>
                    <a:pt x="328" y="615"/>
                    <a:pt x="328" y="615"/>
                    <a:pt x="328" y="615"/>
                  </a:cubicBezTo>
                  <a:cubicBezTo>
                    <a:pt x="329" y="615"/>
                    <a:pt x="330" y="616"/>
                    <a:pt x="330" y="617"/>
                  </a:cubicBezTo>
                  <a:cubicBezTo>
                    <a:pt x="330" y="617"/>
                    <a:pt x="330" y="617"/>
                    <a:pt x="330" y="617"/>
                  </a:cubicBezTo>
                  <a:cubicBezTo>
                    <a:pt x="330" y="647"/>
                    <a:pt x="330" y="647"/>
                    <a:pt x="330" y="647"/>
                  </a:cubicBezTo>
                  <a:moveTo>
                    <a:pt x="330" y="570"/>
                  </a:moveTo>
                  <a:cubicBezTo>
                    <a:pt x="330" y="571"/>
                    <a:pt x="329" y="572"/>
                    <a:pt x="328" y="572"/>
                  </a:cubicBezTo>
                  <a:cubicBezTo>
                    <a:pt x="240" y="572"/>
                    <a:pt x="240" y="572"/>
                    <a:pt x="240" y="572"/>
                  </a:cubicBezTo>
                  <a:cubicBezTo>
                    <a:pt x="238" y="572"/>
                    <a:pt x="237" y="571"/>
                    <a:pt x="237" y="570"/>
                  </a:cubicBezTo>
                  <a:cubicBezTo>
                    <a:pt x="237" y="540"/>
                    <a:pt x="237" y="540"/>
                    <a:pt x="237" y="540"/>
                  </a:cubicBezTo>
                  <a:cubicBezTo>
                    <a:pt x="237" y="538"/>
                    <a:pt x="238" y="537"/>
                    <a:pt x="240" y="537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29" y="537"/>
                    <a:pt x="330" y="538"/>
                    <a:pt x="330" y="540"/>
                  </a:cubicBezTo>
                  <a:cubicBezTo>
                    <a:pt x="330" y="570"/>
                    <a:pt x="330" y="570"/>
                    <a:pt x="330" y="570"/>
                  </a:cubicBezTo>
                  <a:moveTo>
                    <a:pt x="330" y="492"/>
                  </a:moveTo>
                  <a:cubicBezTo>
                    <a:pt x="330" y="493"/>
                    <a:pt x="329" y="494"/>
                    <a:pt x="328" y="494"/>
                  </a:cubicBezTo>
                  <a:cubicBezTo>
                    <a:pt x="328" y="494"/>
                    <a:pt x="328" y="494"/>
                    <a:pt x="328" y="494"/>
                  </a:cubicBezTo>
                  <a:cubicBezTo>
                    <a:pt x="240" y="494"/>
                    <a:pt x="240" y="494"/>
                    <a:pt x="240" y="494"/>
                  </a:cubicBezTo>
                  <a:cubicBezTo>
                    <a:pt x="238" y="494"/>
                    <a:pt x="237" y="493"/>
                    <a:pt x="237" y="492"/>
                  </a:cubicBezTo>
                  <a:cubicBezTo>
                    <a:pt x="237" y="492"/>
                    <a:pt x="237" y="492"/>
                    <a:pt x="237" y="492"/>
                  </a:cubicBezTo>
                  <a:cubicBezTo>
                    <a:pt x="237" y="462"/>
                    <a:pt x="237" y="462"/>
                    <a:pt x="237" y="462"/>
                  </a:cubicBezTo>
                  <a:cubicBezTo>
                    <a:pt x="237" y="461"/>
                    <a:pt x="238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328" y="460"/>
                    <a:pt x="328" y="460"/>
                    <a:pt x="328" y="460"/>
                  </a:cubicBezTo>
                  <a:cubicBezTo>
                    <a:pt x="329" y="460"/>
                    <a:pt x="330" y="461"/>
                    <a:pt x="330" y="462"/>
                  </a:cubicBezTo>
                  <a:cubicBezTo>
                    <a:pt x="330" y="462"/>
                    <a:pt x="330" y="462"/>
                    <a:pt x="330" y="462"/>
                  </a:cubicBezTo>
                  <a:cubicBezTo>
                    <a:pt x="330" y="492"/>
                    <a:pt x="330" y="492"/>
                    <a:pt x="330" y="492"/>
                  </a:cubicBezTo>
                  <a:moveTo>
                    <a:pt x="330" y="415"/>
                  </a:moveTo>
                  <a:cubicBezTo>
                    <a:pt x="330" y="416"/>
                    <a:pt x="329" y="417"/>
                    <a:pt x="328" y="417"/>
                  </a:cubicBezTo>
                  <a:cubicBezTo>
                    <a:pt x="328" y="417"/>
                    <a:pt x="328" y="417"/>
                    <a:pt x="328" y="417"/>
                  </a:cubicBezTo>
                  <a:cubicBezTo>
                    <a:pt x="240" y="417"/>
                    <a:pt x="240" y="417"/>
                    <a:pt x="240" y="417"/>
                  </a:cubicBezTo>
                  <a:cubicBezTo>
                    <a:pt x="238" y="417"/>
                    <a:pt x="237" y="416"/>
                    <a:pt x="237" y="415"/>
                  </a:cubicBezTo>
                  <a:cubicBezTo>
                    <a:pt x="237" y="415"/>
                    <a:pt x="237" y="415"/>
                    <a:pt x="237" y="41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7" y="383"/>
                    <a:pt x="238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9" y="382"/>
                    <a:pt x="330" y="383"/>
                    <a:pt x="330" y="384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0" y="415"/>
                    <a:pt x="330" y="415"/>
                    <a:pt x="330" y="415"/>
                  </a:cubicBezTo>
                  <a:moveTo>
                    <a:pt x="330" y="337"/>
                  </a:moveTo>
                  <a:cubicBezTo>
                    <a:pt x="330" y="338"/>
                    <a:pt x="329" y="339"/>
                    <a:pt x="328" y="339"/>
                  </a:cubicBezTo>
                  <a:cubicBezTo>
                    <a:pt x="240" y="339"/>
                    <a:pt x="240" y="339"/>
                    <a:pt x="240" y="339"/>
                  </a:cubicBezTo>
                  <a:cubicBezTo>
                    <a:pt x="238" y="339"/>
                    <a:pt x="237" y="338"/>
                    <a:pt x="237" y="337"/>
                  </a:cubicBezTo>
                  <a:cubicBezTo>
                    <a:pt x="237" y="307"/>
                    <a:pt x="237" y="307"/>
                    <a:pt x="237" y="307"/>
                  </a:cubicBezTo>
                  <a:cubicBezTo>
                    <a:pt x="237" y="306"/>
                    <a:pt x="238" y="305"/>
                    <a:pt x="240" y="305"/>
                  </a:cubicBezTo>
                  <a:cubicBezTo>
                    <a:pt x="328" y="305"/>
                    <a:pt x="328" y="305"/>
                    <a:pt x="328" y="305"/>
                  </a:cubicBezTo>
                  <a:cubicBezTo>
                    <a:pt x="329" y="305"/>
                    <a:pt x="330" y="306"/>
                    <a:pt x="330" y="307"/>
                  </a:cubicBezTo>
                  <a:cubicBezTo>
                    <a:pt x="330" y="337"/>
                    <a:pt x="330" y="337"/>
                    <a:pt x="330" y="337"/>
                  </a:cubicBezTo>
                  <a:moveTo>
                    <a:pt x="330" y="259"/>
                  </a:moveTo>
                  <a:cubicBezTo>
                    <a:pt x="330" y="261"/>
                    <a:pt x="329" y="262"/>
                    <a:pt x="328" y="262"/>
                  </a:cubicBezTo>
                  <a:cubicBezTo>
                    <a:pt x="328" y="262"/>
                    <a:pt x="328" y="262"/>
                    <a:pt x="328" y="262"/>
                  </a:cubicBezTo>
                  <a:cubicBezTo>
                    <a:pt x="240" y="262"/>
                    <a:pt x="240" y="262"/>
                    <a:pt x="240" y="262"/>
                  </a:cubicBezTo>
                  <a:cubicBezTo>
                    <a:pt x="238" y="262"/>
                    <a:pt x="237" y="261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29"/>
                    <a:pt x="237" y="229"/>
                    <a:pt x="237" y="229"/>
                  </a:cubicBezTo>
                  <a:cubicBezTo>
                    <a:pt x="237" y="228"/>
                    <a:pt x="238" y="227"/>
                    <a:pt x="240" y="227"/>
                  </a:cubicBezTo>
                  <a:cubicBezTo>
                    <a:pt x="240" y="227"/>
                    <a:pt x="240" y="227"/>
                    <a:pt x="240" y="227"/>
                  </a:cubicBezTo>
                  <a:cubicBezTo>
                    <a:pt x="328" y="227"/>
                    <a:pt x="328" y="227"/>
                    <a:pt x="328" y="227"/>
                  </a:cubicBezTo>
                  <a:cubicBezTo>
                    <a:pt x="329" y="227"/>
                    <a:pt x="330" y="228"/>
                    <a:pt x="330" y="229"/>
                  </a:cubicBezTo>
                  <a:cubicBezTo>
                    <a:pt x="330" y="229"/>
                    <a:pt x="330" y="229"/>
                    <a:pt x="330" y="229"/>
                  </a:cubicBezTo>
                  <a:cubicBezTo>
                    <a:pt x="330" y="259"/>
                    <a:pt x="330" y="259"/>
                    <a:pt x="330" y="259"/>
                  </a:cubicBezTo>
                  <a:moveTo>
                    <a:pt x="330" y="182"/>
                  </a:moveTo>
                  <a:cubicBezTo>
                    <a:pt x="330" y="183"/>
                    <a:pt x="329" y="184"/>
                    <a:pt x="328" y="184"/>
                  </a:cubicBezTo>
                  <a:cubicBezTo>
                    <a:pt x="328" y="184"/>
                    <a:pt x="328" y="184"/>
                    <a:pt x="32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38" y="184"/>
                    <a:pt x="237" y="183"/>
                    <a:pt x="237" y="182"/>
                  </a:cubicBezTo>
                  <a:cubicBezTo>
                    <a:pt x="237" y="182"/>
                    <a:pt x="237" y="182"/>
                    <a:pt x="237" y="182"/>
                  </a:cubicBezTo>
                  <a:cubicBezTo>
                    <a:pt x="237" y="152"/>
                    <a:pt x="237" y="152"/>
                    <a:pt x="237" y="152"/>
                  </a:cubicBezTo>
                  <a:cubicBezTo>
                    <a:pt x="237" y="151"/>
                    <a:pt x="238" y="149"/>
                    <a:pt x="240" y="149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328" y="149"/>
                    <a:pt x="328" y="149"/>
                    <a:pt x="328" y="149"/>
                  </a:cubicBezTo>
                  <a:cubicBezTo>
                    <a:pt x="329" y="149"/>
                    <a:pt x="330" y="150"/>
                    <a:pt x="330" y="152"/>
                  </a:cubicBezTo>
                  <a:cubicBezTo>
                    <a:pt x="330" y="152"/>
                    <a:pt x="330" y="152"/>
                    <a:pt x="330" y="152"/>
                  </a:cubicBezTo>
                  <a:cubicBezTo>
                    <a:pt x="330" y="182"/>
                    <a:pt x="330" y="182"/>
                    <a:pt x="330" y="182"/>
                  </a:cubicBezTo>
                  <a:moveTo>
                    <a:pt x="473" y="647"/>
                  </a:moveTo>
                  <a:cubicBezTo>
                    <a:pt x="473" y="649"/>
                    <a:pt x="471" y="650"/>
                    <a:pt x="470" y="650"/>
                  </a:cubicBezTo>
                  <a:cubicBezTo>
                    <a:pt x="382" y="650"/>
                    <a:pt x="382" y="650"/>
                    <a:pt x="382" y="650"/>
                  </a:cubicBezTo>
                  <a:cubicBezTo>
                    <a:pt x="381" y="650"/>
                    <a:pt x="380" y="649"/>
                    <a:pt x="380" y="647"/>
                  </a:cubicBezTo>
                  <a:cubicBezTo>
                    <a:pt x="380" y="617"/>
                    <a:pt x="380" y="617"/>
                    <a:pt x="380" y="617"/>
                  </a:cubicBezTo>
                  <a:cubicBezTo>
                    <a:pt x="380" y="616"/>
                    <a:pt x="381" y="615"/>
                    <a:pt x="382" y="615"/>
                  </a:cubicBezTo>
                  <a:cubicBezTo>
                    <a:pt x="470" y="615"/>
                    <a:pt x="470" y="615"/>
                    <a:pt x="470" y="615"/>
                  </a:cubicBezTo>
                  <a:cubicBezTo>
                    <a:pt x="471" y="615"/>
                    <a:pt x="473" y="616"/>
                    <a:pt x="473" y="617"/>
                  </a:cubicBezTo>
                  <a:cubicBezTo>
                    <a:pt x="473" y="647"/>
                    <a:pt x="473" y="647"/>
                    <a:pt x="473" y="647"/>
                  </a:cubicBezTo>
                  <a:moveTo>
                    <a:pt x="473" y="570"/>
                  </a:moveTo>
                  <a:cubicBezTo>
                    <a:pt x="472" y="571"/>
                    <a:pt x="471" y="572"/>
                    <a:pt x="470" y="572"/>
                  </a:cubicBezTo>
                  <a:cubicBezTo>
                    <a:pt x="382" y="572"/>
                    <a:pt x="382" y="572"/>
                    <a:pt x="382" y="572"/>
                  </a:cubicBezTo>
                  <a:cubicBezTo>
                    <a:pt x="381" y="572"/>
                    <a:pt x="380" y="571"/>
                    <a:pt x="380" y="570"/>
                  </a:cubicBezTo>
                  <a:cubicBezTo>
                    <a:pt x="380" y="540"/>
                    <a:pt x="380" y="540"/>
                    <a:pt x="380" y="540"/>
                  </a:cubicBezTo>
                  <a:cubicBezTo>
                    <a:pt x="380" y="538"/>
                    <a:pt x="381" y="537"/>
                    <a:pt x="382" y="537"/>
                  </a:cubicBezTo>
                  <a:cubicBezTo>
                    <a:pt x="470" y="537"/>
                    <a:pt x="470" y="537"/>
                    <a:pt x="470" y="537"/>
                  </a:cubicBezTo>
                  <a:cubicBezTo>
                    <a:pt x="471" y="537"/>
                    <a:pt x="472" y="538"/>
                    <a:pt x="473" y="540"/>
                  </a:cubicBezTo>
                  <a:cubicBezTo>
                    <a:pt x="473" y="570"/>
                    <a:pt x="473" y="570"/>
                    <a:pt x="473" y="570"/>
                  </a:cubicBezTo>
                  <a:moveTo>
                    <a:pt x="473" y="492"/>
                  </a:moveTo>
                  <a:cubicBezTo>
                    <a:pt x="473" y="493"/>
                    <a:pt x="471" y="494"/>
                    <a:pt x="470" y="494"/>
                  </a:cubicBezTo>
                  <a:cubicBezTo>
                    <a:pt x="382" y="494"/>
                    <a:pt x="382" y="494"/>
                    <a:pt x="382" y="494"/>
                  </a:cubicBezTo>
                  <a:cubicBezTo>
                    <a:pt x="381" y="494"/>
                    <a:pt x="380" y="493"/>
                    <a:pt x="380" y="492"/>
                  </a:cubicBezTo>
                  <a:cubicBezTo>
                    <a:pt x="380" y="462"/>
                    <a:pt x="380" y="462"/>
                    <a:pt x="380" y="462"/>
                  </a:cubicBezTo>
                  <a:cubicBezTo>
                    <a:pt x="380" y="461"/>
                    <a:pt x="381" y="460"/>
                    <a:pt x="382" y="460"/>
                  </a:cubicBezTo>
                  <a:cubicBezTo>
                    <a:pt x="470" y="460"/>
                    <a:pt x="470" y="460"/>
                    <a:pt x="470" y="460"/>
                  </a:cubicBezTo>
                  <a:cubicBezTo>
                    <a:pt x="471" y="460"/>
                    <a:pt x="473" y="461"/>
                    <a:pt x="473" y="462"/>
                  </a:cubicBezTo>
                  <a:cubicBezTo>
                    <a:pt x="473" y="492"/>
                    <a:pt x="473" y="492"/>
                    <a:pt x="473" y="492"/>
                  </a:cubicBezTo>
                  <a:moveTo>
                    <a:pt x="473" y="415"/>
                  </a:moveTo>
                  <a:cubicBezTo>
                    <a:pt x="473" y="416"/>
                    <a:pt x="471" y="417"/>
                    <a:pt x="470" y="417"/>
                  </a:cubicBezTo>
                  <a:cubicBezTo>
                    <a:pt x="382" y="417"/>
                    <a:pt x="382" y="417"/>
                    <a:pt x="382" y="417"/>
                  </a:cubicBezTo>
                  <a:cubicBezTo>
                    <a:pt x="381" y="417"/>
                    <a:pt x="380" y="416"/>
                    <a:pt x="380" y="415"/>
                  </a:cubicBezTo>
                  <a:cubicBezTo>
                    <a:pt x="380" y="385"/>
                    <a:pt x="380" y="385"/>
                    <a:pt x="380" y="385"/>
                  </a:cubicBezTo>
                  <a:cubicBezTo>
                    <a:pt x="380" y="383"/>
                    <a:pt x="381" y="382"/>
                    <a:pt x="382" y="382"/>
                  </a:cubicBezTo>
                  <a:cubicBezTo>
                    <a:pt x="470" y="382"/>
                    <a:pt x="470" y="382"/>
                    <a:pt x="470" y="382"/>
                  </a:cubicBezTo>
                  <a:cubicBezTo>
                    <a:pt x="471" y="382"/>
                    <a:pt x="473" y="383"/>
                    <a:pt x="473" y="385"/>
                  </a:cubicBezTo>
                  <a:cubicBezTo>
                    <a:pt x="473" y="415"/>
                    <a:pt x="473" y="415"/>
                    <a:pt x="473" y="415"/>
                  </a:cubicBezTo>
                  <a:moveTo>
                    <a:pt x="473" y="337"/>
                  </a:moveTo>
                  <a:cubicBezTo>
                    <a:pt x="472" y="338"/>
                    <a:pt x="471" y="339"/>
                    <a:pt x="470" y="339"/>
                  </a:cubicBezTo>
                  <a:cubicBezTo>
                    <a:pt x="382" y="339"/>
                    <a:pt x="382" y="339"/>
                    <a:pt x="382" y="339"/>
                  </a:cubicBezTo>
                  <a:cubicBezTo>
                    <a:pt x="381" y="339"/>
                    <a:pt x="380" y="338"/>
                    <a:pt x="380" y="337"/>
                  </a:cubicBezTo>
                  <a:cubicBezTo>
                    <a:pt x="380" y="307"/>
                    <a:pt x="380" y="307"/>
                    <a:pt x="380" y="307"/>
                  </a:cubicBezTo>
                  <a:cubicBezTo>
                    <a:pt x="380" y="306"/>
                    <a:pt x="381" y="305"/>
                    <a:pt x="382" y="305"/>
                  </a:cubicBezTo>
                  <a:cubicBezTo>
                    <a:pt x="470" y="305"/>
                    <a:pt x="470" y="305"/>
                    <a:pt x="470" y="305"/>
                  </a:cubicBezTo>
                  <a:cubicBezTo>
                    <a:pt x="471" y="305"/>
                    <a:pt x="472" y="306"/>
                    <a:pt x="473" y="307"/>
                  </a:cubicBezTo>
                  <a:cubicBezTo>
                    <a:pt x="473" y="337"/>
                    <a:pt x="473" y="337"/>
                    <a:pt x="473" y="337"/>
                  </a:cubicBezTo>
                  <a:moveTo>
                    <a:pt x="473" y="259"/>
                  </a:moveTo>
                  <a:cubicBezTo>
                    <a:pt x="473" y="261"/>
                    <a:pt x="471" y="262"/>
                    <a:pt x="470" y="262"/>
                  </a:cubicBezTo>
                  <a:cubicBezTo>
                    <a:pt x="382" y="262"/>
                    <a:pt x="382" y="262"/>
                    <a:pt x="382" y="262"/>
                  </a:cubicBezTo>
                  <a:cubicBezTo>
                    <a:pt x="381" y="262"/>
                    <a:pt x="380" y="261"/>
                    <a:pt x="380" y="259"/>
                  </a:cubicBezTo>
                  <a:cubicBezTo>
                    <a:pt x="380" y="229"/>
                    <a:pt x="380" y="229"/>
                    <a:pt x="380" y="229"/>
                  </a:cubicBezTo>
                  <a:cubicBezTo>
                    <a:pt x="380" y="228"/>
                    <a:pt x="381" y="227"/>
                    <a:pt x="382" y="227"/>
                  </a:cubicBezTo>
                  <a:cubicBezTo>
                    <a:pt x="470" y="227"/>
                    <a:pt x="470" y="227"/>
                    <a:pt x="470" y="227"/>
                  </a:cubicBezTo>
                  <a:cubicBezTo>
                    <a:pt x="471" y="227"/>
                    <a:pt x="473" y="228"/>
                    <a:pt x="473" y="229"/>
                  </a:cubicBezTo>
                  <a:cubicBezTo>
                    <a:pt x="473" y="259"/>
                    <a:pt x="473" y="259"/>
                    <a:pt x="473" y="259"/>
                  </a:cubicBezTo>
                  <a:moveTo>
                    <a:pt x="473" y="182"/>
                  </a:moveTo>
                  <a:cubicBezTo>
                    <a:pt x="473" y="183"/>
                    <a:pt x="471" y="184"/>
                    <a:pt x="470" y="184"/>
                  </a:cubicBezTo>
                  <a:cubicBezTo>
                    <a:pt x="382" y="184"/>
                    <a:pt x="382" y="184"/>
                    <a:pt x="382" y="184"/>
                  </a:cubicBezTo>
                  <a:cubicBezTo>
                    <a:pt x="381" y="184"/>
                    <a:pt x="380" y="183"/>
                    <a:pt x="380" y="18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0"/>
                    <a:pt x="381" y="149"/>
                    <a:pt x="382" y="149"/>
                  </a:cubicBezTo>
                  <a:cubicBezTo>
                    <a:pt x="470" y="149"/>
                    <a:pt x="470" y="149"/>
                    <a:pt x="470" y="149"/>
                  </a:cubicBezTo>
                  <a:cubicBezTo>
                    <a:pt x="471" y="149"/>
                    <a:pt x="473" y="150"/>
                    <a:pt x="473" y="152"/>
                  </a:cubicBezTo>
                  <a:cubicBezTo>
                    <a:pt x="473" y="182"/>
                    <a:pt x="473" y="182"/>
                    <a:pt x="473" y="182"/>
                  </a:cubicBezTo>
                  <a:moveTo>
                    <a:pt x="681" y="647"/>
                  </a:moveTo>
                  <a:cubicBezTo>
                    <a:pt x="681" y="648"/>
                    <a:pt x="680" y="650"/>
                    <a:pt x="679" y="650"/>
                  </a:cubicBezTo>
                  <a:cubicBezTo>
                    <a:pt x="591" y="650"/>
                    <a:pt x="591" y="650"/>
                    <a:pt x="591" y="650"/>
                  </a:cubicBezTo>
                  <a:cubicBezTo>
                    <a:pt x="589" y="650"/>
                    <a:pt x="588" y="649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17"/>
                    <a:pt x="588" y="617"/>
                    <a:pt x="588" y="617"/>
                  </a:cubicBezTo>
                  <a:cubicBezTo>
                    <a:pt x="588" y="616"/>
                    <a:pt x="589" y="615"/>
                    <a:pt x="591" y="615"/>
                  </a:cubicBezTo>
                  <a:cubicBezTo>
                    <a:pt x="591" y="615"/>
                    <a:pt x="591" y="615"/>
                    <a:pt x="591" y="615"/>
                  </a:cubicBezTo>
                  <a:cubicBezTo>
                    <a:pt x="679" y="615"/>
                    <a:pt x="679" y="615"/>
                    <a:pt x="679" y="615"/>
                  </a:cubicBezTo>
                  <a:cubicBezTo>
                    <a:pt x="680" y="615"/>
                    <a:pt x="681" y="616"/>
                    <a:pt x="681" y="617"/>
                  </a:cubicBezTo>
                  <a:cubicBezTo>
                    <a:pt x="681" y="647"/>
                    <a:pt x="681" y="647"/>
                    <a:pt x="681" y="647"/>
                  </a:cubicBezTo>
                  <a:moveTo>
                    <a:pt x="681" y="570"/>
                  </a:moveTo>
                  <a:cubicBezTo>
                    <a:pt x="681" y="571"/>
                    <a:pt x="680" y="572"/>
                    <a:pt x="679" y="572"/>
                  </a:cubicBezTo>
                  <a:cubicBezTo>
                    <a:pt x="591" y="572"/>
                    <a:pt x="591" y="572"/>
                    <a:pt x="591" y="572"/>
                  </a:cubicBezTo>
                  <a:cubicBezTo>
                    <a:pt x="589" y="572"/>
                    <a:pt x="588" y="571"/>
                    <a:pt x="588" y="570"/>
                  </a:cubicBezTo>
                  <a:cubicBezTo>
                    <a:pt x="588" y="540"/>
                    <a:pt x="588" y="540"/>
                    <a:pt x="588" y="540"/>
                  </a:cubicBezTo>
                  <a:cubicBezTo>
                    <a:pt x="588" y="538"/>
                    <a:pt x="589" y="537"/>
                    <a:pt x="591" y="537"/>
                  </a:cubicBezTo>
                  <a:cubicBezTo>
                    <a:pt x="679" y="537"/>
                    <a:pt x="679" y="537"/>
                    <a:pt x="679" y="537"/>
                  </a:cubicBezTo>
                  <a:cubicBezTo>
                    <a:pt x="680" y="537"/>
                    <a:pt x="681" y="538"/>
                    <a:pt x="681" y="540"/>
                  </a:cubicBezTo>
                  <a:cubicBezTo>
                    <a:pt x="681" y="570"/>
                    <a:pt x="681" y="570"/>
                    <a:pt x="681" y="570"/>
                  </a:cubicBezTo>
                  <a:moveTo>
                    <a:pt x="681" y="492"/>
                  </a:moveTo>
                  <a:cubicBezTo>
                    <a:pt x="681" y="493"/>
                    <a:pt x="680" y="494"/>
                    <a:pt x="679" y="494"/>
                  </a:cubicBezTo>
                  <a:cubicBezTo>
                    <a:pt x="591" y="494"/>
                    <a:pt x="591" y="494"/>
                    <a:pt x="591" y="494"/>
                  </a:cubicBezTo>
                  <a:cubicBezTo>
                    <a:pt x="589" y="494"/>
                    <a:pt x="588" y="493"/>
                    <a:pt x="588" y="492"/>
                  </a:cubicBezTo>
                  <a:cubicBezTo>
                    <a:pt x="588" y="492"/>
                    <a:pt x="588" y="492"/>
                    <a:pt x="588" y="492"/>
                  </a:cubicBezTo>
                  <a:cubicBezTo>
                    <a:pt x="588" y="462"/>
                    <a:pt x="588" y="462"/>
                    <a:pt x="588" y="462"/>
                  </a:cubicBezTo>
                  <a:cubicBezTo>
                    <a:pt x="588" y="461"/>
                    <a:pt x="589" y="460"/>
                    <a:pt x="591" y="460"/>
                  </a:cubicBezTo>
                  <a:cubicBezTo>
                    <a:pt x="591" y="460"/>
                    <a:pt x="591" y="460"/>
                    <a:pt x="591" y="460"/>
                  </a:cubicBezTo>
                  <a:cubicBezTo>
                    <a:pt x="679" y="460"/>
                    <a:pt x="679" y="460"/>
                    <a:pt x="679" y="460"/>
                  </a:cubicBezTo>
                  <a:cubicBezTo>
                    <a:pt x="680" y="460"/>
                    <a:pt x="681" y="461"/>
                    <a:pt x="681" y="462"/>
                  </a:cubicBezTo>
                  <a:cubicBezTo>
                    <a:pt x="681" y="492"/>
                    <a:pt x="681" y="492"/>
                    <a:pt x="681" y="492"/>
                  </a:cubicBezTo>
                  <a:moveTo>
                    <a:pt x="681" y="414"/>
                  </a:moveTo>
                  <a:cubicBezTo>
                    <a:pt x="681" y="416"/>
                    <a:pt x="680" y="417"/>
                    <a:pt x="679" y="417"/>
                  </a:cubicBezTo>
                  <a:cubicBezTo>
                    <a:pt x="591" y="417"/>
                    <a:pt x="591" y="417"/>
                    <a:pt x="591" y="417"/>
                  </a:cubicBezTo>
                  <a:cubicBezTo>
                    <a:pt x="589" y="417"/>
                    <a:pt x="588" y="416"/>
                    <a:pt x="588" y="415"/>
                  </a:cubicBezTo>
                  <a:cubicBezTo>
                    <a:pt x="588" y="414"/>
                    <a:pt x="588" y="414"/>
                    <a:pt x="588" y="414"/>
                  </a:cubicBezTo>
                  <a:cubicBezTo>
                    <a:pt x="588" y="384"/>
                    <a:pt x="588" y="384"/>
                    <a:pt x="588" y="384"/>
                  </a:cubicBezTo>
                  <a:cubicBezTo>
                    <a:pt x="588" y="383"/>
                    <a:pt x="589" y="382"/>
                    <a:pt x="591" y="382"/>
                  </a:cubicBezTo>
                  <a:cubicBezTo>
                    <a:pt x="591" y="382"/>
                    <a:pt x="591" y="382"/>
                    <a:pt x="591" y="382"/>
                  </a:cubicBezTo>
                  <a:cubicBezTo>
                    <a:pt x="679" y="382"/>
                    <a:pt x="679" y="382"/>
                    <a:pt x="679" y="382"/>
                  </a:cubicBezTo>
                  <a:cubicBezTo>
                    <a:pt x="680" y="382"/>
                    <a:pt x="681" y="383"/>
                    <a:pt x="681" y="384"/>
                  </a:cubicBezTo>
                  <a:cubicBezTo>
                    <a:pt x="681" y="414"/>
                    <a:pt x="681" y="414"/>
                    <a:pt x="681" y="414"/>
                  </a:cubicBezTo>
                  <a:moveTo>
                    <a:pt x="681" y="337"/>
                  </a:moveTo>
                  <a:cubicBezTo>
                    <a:pt x="681" y="338"/>
                    <a:pt x="680" y="339"/>
                    <a:pt x="679" y="339"/>
                  </a:cubicBezTo>
                  <a:cubicBezTo>
                    <a:pt x="591" y="339"/>
                    <a:pt x="591" y="339"/>
                    <a:pt x="591" y="339"/>
                  </a:cubicBezTo>
                  <a:cubicBezTo>
                    <a:pt x="589" y="339"/>
                    <a:pt x="588" y="338"/>
                    <a:pt x="588" y="337"/>
                  </a:cubicBezTo>
                  <a:cubicBezTo>
                    <a:pt x="588" y="337"/>
                    <a:pt x="588" y="337"/>
                    <a:pt x="588" y="337"/>
                  </a:cubicBezTo>
                  <a:cubicBezTo>
                    <a:pt x="588" y="307"/>
                    <a:pt x="588" y="307"/>
                    <a:pt x="588" y="307"/>
                  </a:cubicBezTo>
                  <a:cubicBezTo>
                    <a:pt x="588" y="306"/>
                    <a:pt x="589" y="305"/>
                    <a:pt x="591" y="305"/>
                  </a:cubicBezTo>
                  <a:cubicBezTo>
                    <a:pt x="679" y="305"/>
                    <a:pt x="679" y="305"/>
                    <a:pt x="679" y="305"/>
                  </a:cubicBezTo>
                  <a:cubicBezTo>
                    <a:pt x="680" y="305"/>
                    <a:pt x="681" y="306"/>
                    <a:pt x="681" y="307"/>
                  </a:cubicBezTo>
                  <a:cubicBezTo>
                    <a:pt x="681" y="337"/>
                    <a:pt x="681" y="337"/>
                    <a:pt x="681" y="337"/>
                  </a:cubicBezTo>
                  <a:moveTo>
                    <a:pt x="681" y="259"/>
                  </a:moveTo>
                  <a:cubicBezTo>
                    <a:pt x="681" y="261"/>
                    <a:pt x="680" y="262"/>
                    <a:pt x="679" y="262"/>
                  </a:cubicBezTo>
                  <a:cubicBezTo>
                    <a:pt x="591" y="262"/>
                    <a:pt x="591" y="262"/>
                    <a:pt x="591" y="262"/>
                  </a:cubicBezTo>
                  <a:cubicBezTo>
                    <a:pt x="589" y="262"/>
                    <a:pt x="588" y="261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29"/>
                    <a:pt x="588" y="229"/>
                    <a:pt x="588" y="229"/>
                  </a:cubicBezTo>
                  <a:cubicBezTo>
                    <a:pt x="588" y="228"/>
                    <a:pt x="589" y="227"/>
                    <a:pt x="591" y="227"/>
                  </a:cubicBezTo>
                  <a:cubicBezTo>
                    <a:pt x="591" y="227"/>
                    <a:pt x="591" y="227"/>
                    <a:pt x="591" y="227"/>
                  </a:cubicBezTo>
                  <a:cubicBezTo>
                    <a:pt x="679" y="227"/>
                    <a:pt x="679" y="227"/>
                    <a:pt x="679" y="227"/>
                  </a:cubicBezTo>
                  <a:cubicBezTo>
                    <a:pt x="680" y="227"/>
                    <a:pt x="681" y="228"/>
                    <a:pt x="681" y="229"/>
                  </a:cubicBezTo>
                  <a:cubicBezTo>
                    <a:pt x="681" y="259"/>
                    <a:pt x="681" y="259"/>
                    <a:pt x="681" y="259"/>
                  </a:cubicBezTo>
                  <a:moveTo>
                    <a:pt x="681" y="182"/>
                  </a:moveTo>
                  <a:cubicBezTo>
                    <a:pt x="681" y="183"/>
                    <a:pt x="680" y="184"/>
                    <a:pt x="679" y="184"/>
                  </a:cubicBezTo>
                  <a:cubicBezTo>
                    <a:pt x="591" y="184"/>
                    <a:pt x="591" y="184"/>
                    <a:pt x="591" y="184"/>
                  </a:cubicBezTo>
                  <a:cubicBezTo>
                    <a:pt x="589" y="184"/>
                    <a:pt x="588" y="183"/>
                    <a:pt x="588" y="182"/>
                  </a:cubicBezTo>
                  <a:cubicBezTo>
                    <a:pt x="588" y="182"/>
                    <a:pt x="588" y="182"/>
                    <a:pt x="588" y="182"/>
                  </a:cubicBezTo>
                  <a:cubicBezTo>
                    <a:pt x="588" y="152"/>
                    <a:pt x="588" y="152"/>
                    <a:pt x="588" y="152"/>
                  </a:cubicBezTo>
                  <a:cubicBezTo>
                    <a:pt x="588" y="151"/>
                    <a:pt x="589" y="149"/>
                    <a:pt x="591" y="149"/>
                  </a:cubicBezTo>
                  <a:cubicBezTo>
                    <a:pt x="591" y="149"/>
                    <a:pt x="591" y="149"/>
                    <a:pt x="591" y="149"/>
                  </a:cubicBezTo>
                  <a:cubicBezTo>
                    <a:pt x="679" y="149"/>
                    <a:pt x="679" y="149"/>
                    <a:pt x="679" y="149"/>
                  </a:cubicBezTo>
                  <a:cubicBezTo>
                    <a:pt x="680" y="149"/>
                    <a:pt x="681" y="150"/>
                    <a:pt x="681" y="152"/>
                  </a:cubicBezTo>
                  <a:cubicBezTo>
                    <a:pt x="681" y="182"/>
                    <a:pt x="681" y="182"/>
                    <a:pt x="681" y="182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$líḑé">
              <a:extLst>
                <a:ext uri="{FF2B5EF4-FFF2-40B4-BE49-F238E27FC236}">
                  <a16:creationId xmlns:a16="http://schemas.microsoft.com/office/drawing/2014/main" id="{53F48AF4-921A-4A89-93DC-3583F5431C4C}"/>
                </a:ext>
              </a:extLst>
            </p:cNvPr>
            <p:cNvSpPr/>
            <p:nvPr/>
          </p:nvSpPr>
          <p:spPr bwMode="auto">
            <a:xfrm>
              <a:off x="4678897" y="2399338"/>
              <a:ext cx="36899" cy="59742"/>
            </a:xfrm>
            <a:custGeom>
              <a:avLst/>
              <a:gdLst>
                <a:gd name="T0" fmla="*/ 1 w 23"/>
                <a:gd name="T1" fmla="*/ 0 h 37"/>
                <a:gd name="T2" fmla="*/ 0 w 23"/>
                <a:gd name="T3" fmla="*/ 0 h 37"/>
                <a:gd name="T4" fmla="*/ 23 w 23"/>
                <a:gd name="T5" fmla="*/ 37 h 37"/>
                <a:gd name="T6" fmla="*/ 1 w 2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18"/>
                    <a:pt x="12" y="32"/>
                    <a:pt x="23" y="37"/>
                  </a:cubicBezTo>
                  <a:cubicBezTo>
                    <a:pt x="12" y="32"/>
                    <a:pt x="3" y="17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ṡ1ïḑè">
              <a:extLst>
                <a:ext uri="{FF2B5EF4-FFF2-40B4-BE49-F238E27FC236}">
                  <a16:creationId xmlns:a16="http://schemas.microsoft.com/office/drawing/2014/main" id="{61078948-45A6-440F-877D-BC66D76B38DC}"/>
                </a:ext>
              </a:extLst>
            </p:cNvPr>
            <p:cNvSpPr/>
            <p:nvPr/>
          </p:nvSpPr>
          <p:spPr bwMode="auto">
            <a:xfrm>
              <a:off x="4678897" y="2243834"/>
              <a:ext cx="337364" cy="219638"/>
            </a:xfrm>
            <a:custGeom>
              <a:avLst/>
              <a:gdLst>
                <a:gd name="T0" fmla="*/ 106 w 210"/>
                <a:gd name="T1" fmla="*/ 0 h 137"/>
                <a:gd name="T2" fmla="*/ 63 w 210"/>
                <a:gd name="T3" fmla="*/ 26 h 137"/>
                <a:gd name="T4" fmla="*/ 37 w 210"/>
                <a:gd name="T5" fmla="*/ 41 h 137"/>
                <a:gd name="T6" fmla="*/ 35 w 210"/>
                <a:gd name="T7" fmla="*/ 41 h 137"/>
                <a:gd name="T8" fmla="*/ 34 w 210"/>
                <a:gd name="T9" fmla="*/ 41 h 137"/>
                <a:gd name="T10" fmla="*/ 0 w 210"/>
                <a:gd name="T11" fmla="*/ 89 h 137"/>
                <a:gd name="T12" fmla="*/ 1 w 210"/>
                <a:gd name="T13" fmla="*/ 97 h 137"/>
                <a:gd name="T14" fmla="*/ 8 w 210"/>
                <a:gd name="T15" fmla="*/ 88 h 137"/>
                <a:gd name="T16" fmla="*/ 51 w 210"/>
                <a:gd name="T17" fmla="*/ 62 h 137"/>
                <a:gd name="T18" fmla="*/ 93 w 210"/>
                <a:gd name="T19" fmla="*/ 88 h 137"/>
                <a:gd name="T20" fmla="*/ 120 w 210"/>
                <a:gd name="T21" fmla="*/ 103 h 137"/>
                <a:gd name="T22" fmla="*/ 121 w 210"/>
                <a:gd name="T23" fmla="*/ 103 h 137"/>
                <a:gd name="T24" fmla="*/ 121 w 210"/>
                <a:gd name="T25" fmla="*/ 103 h 137"/>
                <a:gd name="T26" fmla="*/ 121 w 210"/>
                <a:gd name="T27" fmla="*/ 103 h 137"/>
                <a:gd name="T28" fmla="*/ 152 w 210"/>
                <a:gd name="T29" fmla="*/ 129 h 137"/>
                <a:gd name="T30" fmla="*/ 142 w 210"/>
                <a:gd name="T31" fmla="*/ 129 h 137"/>
                <a:gd name="T32" fmla="*/ 122 w 210"/>
                <a:gd name="T33" fmla="*/ 133 h 137"/>
                <a:gd name="T34" fmla="*/ 105 w 210"/>
                <a:gd name="T35" fmla="*/ 136 h 137"/>
                <a:gd name="T36" fmla="*/ 87 w 210"/>
                <a:gd name="T37" fmla="*/ 133 h 137"/>
                <a:gd name="T38" fmla="*/ 67 w 210"/>
                <a:gd name="T39" fmla="*/ 128 h 137"/>
                <a:gd name="T40" fmla="*/ 46 w 210"/>
                <a:gd name="T41" fmla="*/ 133 h 137"/>
                <a:gd name="T42" fmla="*/ 34 w 210"/>
                <a:gd name="T43" fmla="*/ 136 h 137"/>
                <a:gd name="T44" fmla="*/ 34 w 210"/>
                <a:gd name="T45" fmla="*/ 136 h 137"/>
                <a:gd name="T46" fmla="*/ 23 w 210"/>
                <a:gd name="T47" fmla="*/ 134 h 137"/>
                <a:gd name="T48" fmla="*/ 34 w 210"/>
                <a:gd name="T49" fmla="*/ 137 h 137"/>
                <a:gd name="T50" fmla="*/ 46 w 210"/>
                <a:gd name="T51" fmla="*/ 134 h 137"/>
                <a:gd name="T52" fmla="*/ 68 w 210"/>
                <a:gd name="T53" fmla="*/ 129 h 137"/>
                <a:gd name="T54" fmla="*/ 88 w 210"/>
                <a:gd name="T55" fmla="*/ 133 h 137"/>
                <a:gd name="T56" fmla="*/ 106 w 210"/>
                <a:gd name="T57" fmla="*/ 137 h 137"/>
                <a:gd name="T58" fmla="*/ 123 w 210"/>
                <a:gd name="T59" fmla="*/ 133 h 137"/>
                <a:gd name="T60" fmla="*/ 143 w 210"/>
                <a:gd name="T61" fmla="*/ 129 h 137"/>
                <a:gd name="T62" fmla="*/ 164 w 210"/>
                <a:gd name="T63" fmla="*/ 134 h 137"/>
                <a:gd name="T64" fmla="*/ 176 w 210"/>
                <a:gd name="T65" fmla="*/ 137 h 137"/>
                <a:gd name="T66" fmla="*/ 176 w 210"/>
                <a:gd name="T67" fmla="*/ 137 h 137"/>
                <a:gd name="T68" fmla="*/ 210 w 210"/>
                <a:gd name="T69" fmla="*/ 89 h 137"/>
                <a:gd name="T70" fmla="*/ 203 w 210"/>
                <a:gd name="T71" fmla="*/ 59 h 137"/>
                <a:gd name="T72" fmla="*/ 176 w 210"/>
                <a:gd name="T73" fmla="*/ 77 h 137"/>
                <a:gd name="T74" fmla="*/ 192 w 210"/>
                <a:gd name="T75" fmla="*/ 47 h 137"/>
                <a:gd name="T76" fmla="*/ 176 w 210"/>
                <a:gd name="T77" fmla="*/ 41 h 137"/>
                <a:gd name="T78" fmla="*/ 175 w 210"/>
                <a:gd name="T79" fmla="*/ 41 h 137"/>
                <a:gd name="T80" fmla="*/ 175 w 210"/>
                <a:gd name="T81" fmla="*/ 41 h 137"/>
                <a:gd name="T82" fmla="*/ 170 w 210"/>
                <a:gd name="T83" fmla="*/ 40 h 137"/>
                <a:gd name="T84" fmla="*/ 161 w 210"/>
                <a:gd name="T85" fmla="*/ 46 h 137"/>
                <a:gd name="T86" fmla="*/ 165 w 210"/>
                <a:gd name="T87" fmla="*/ 39 h 137"/>
                <a:gd name="T88" fmla="*/ 149 w 210"/>
                <a:gd name="T89" fmla="*/ 27 h 137"/>
                <a:gd name="T90" fmla="*/ 132 w 210"/>
                <a:gd name="T91" fmla="*/ 37 h 137"/>
                <a:gd name="T92" fmla="*/ 143 w 210"/>
                <a:gd name="T93" fmla="*/ 18 h 137"/>
                <a:gd name="T94" fmla="*/ 106 w 210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137">
                  <a:moveTo>
                    <a:pt x="106" y="0"/>
                  </a:moveTo>
                  <a:cubicBezTo>
                    <a:pt x="89" y="0"/>
                    <a:pt x="73" y="10"/>
                    <a:pt x="63" y="26"/>
                  </a:cubicBezTo>
                  <a:cubicBezTo>
                    <a:pt x="58" y="35"/>
                    <a:pt x="47" y="41"/>
                    <a:pt x="37" y="41"/>
                  </a:cubicBezTo>
                  <a:cubicBezTo>
                    <a:pt x="36" y="41"/>
                    <a:pt x="36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41"/>
                    <a:pt x="0" y="62"/>
                    <a:pt x="0" y="89"/>
                  </a:cubicBezTo>
                  <a:cubicBezTo>
                    <a:pt x="0" y="91"/>
                    <a:pt x="0" y="94"/>
                    <a:pt x="1" y="97"/>
                  </a:cubicBezTo>
                  <a:cubicBezTo>
                    <a:pt x="4" y="94"/>
                    <a:pt x="6" y="91"/>
                    <a:pt x="8" y="88"/>
                  </a:cubicBezTo>
                  <a:cubicBezTo>
                    <a:pt x="18" y="72"/>
                    <a:pt x="34" y="62"/>
                    <a:pt x="51" y="62"/>
                  </a:cubicBezTo>
                  <a:cubicBezTo>
                    <a:pt x="68" y="62"/>
                    <a:pt x="83" y="72"/>
                    <a:pt x="93" y="88"/>
                  </a:cubicBezTo>
                  <a:cubicBezTo>
                    <a:pt x="99" y="97"/>
                    <a:pt x="109" y="103"/>
                    <a:pt x="120" y="103"/>
                  </a:cubicBezTo>
                  <a:cubicBezTo>
                    <a:pt x="120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5" y="103"/>
                    <a:pt x="146" y="114"/>
                    <a:pt x="152" y="129"/>
                  </a:cubicBezTo>
                  <a:cubicBezTo>
                    <a:pt x="149" y="129"/>
                    <a:pt x="146" y="129"/>
                    <a:pt x="142" y="129"/>
                  </a:cubicBezTo>
                  <a:cubicBezTo>
                    <a:pt x="136" y="129"/>
                    <a:pt x="129" y="130"/>
                    <a:pt x="122" y="133"/>
                  </a:cubicBezTo>
                  <a:cubicBezTo>
                    <a:pt x="117" y="135"/>
                    <a:pt x="111" y="136"/>
                    <a:pt x="105" y="136"/>
                  </a:cubicBezTo>
                  <a:cubicBezTo>
                    <a:pt x="99" y="136"/>
                    <a:pt x="93" y="135"/>
                    <a:pt x="87" y="133"/>
                  </a:cubicBezTo>
                  <a:cubicBezTo>
                    <a:pt x="81" y="130"/>
                    <a:pt x="74" y="128"/>
                    <a:pt x="67" y="128"/>
                  </a:cubicBezTo>
                  <a:cubicBezTo>
                    <a:pt x="60" y="128"/>
                    <a:pt x="53" y="130"/>
                    <a:pt x="46" y="133"/>
                  </a:cubicBezTo>
                  <a:cubicBezTo>
                    <a:pt x="42" y="135"/>
                    <a:pt x="38" y="136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0" y="136"/>
                    <a:pt x="27" y="136"/>
                    <a:pt x="23" y="134"/>
                  </a:cubicBezTo>
                  <a:cubicBezTo>
                    <a:pt x="27" y="136"/>
                    <a:pt x="31" y="137"/>
                    <a:pt x="34" y="137"/>
                  </a:cubicBezTo>
                  <a:cubicBezTo>
                    <a:pt x="39" y="137"/>
                    <a:pt x="43" y="136"/>
                    <a:pt x="46" y="134"/>
                  </a:cubicBezTo>
                  <a:cubicBezTo>
                    <a:pt x="53" y="130"/>
                    <a:pt x="61" y="129"/>
                    <a:pt x="68" y="129"/>
                  </a:cubicBezTo>
                  <a:cubicBezTo>
                    <a:pt x="75" y="129"/>
                    <a:pt x="82" y="130"/>
                    <a:pt x="88" y="133"/>
                  </a:cubicBezTo>
                  <a:cubicBezTo>
                    <a:pt x="94" y="135"/>
                    <a:pt x="100" y="137"/>
                    <a:pt x="106" y="137"/>
                  </a:cubicBezTo>
                  <a:cubicBezTo>
                    <a:pt x="112" y="137"/>
                    <a:pt x="118" y="135"/>
                    <a:pt x="123" y="133"/>
                  </a:cubicBezTo>
                  <a:cubicBezTo>
                    <a:pt x="129" y="130"/>
                    <a:pt x="136" y="129"/>
                    <a:pt x="143" y="129"/>
                  </a:cubicBezTo>
                  <a:cubicBezTo>
                    <a:pt x="150" y="129"/>
                    <a:pt x="157" y="131"/>
                    <a:pt x="164" y="134"/>
                  </a:cubicBezTo>
                  <a:cubicBezTo>
                    <a:pt x="168" y="136"/>
                    <a:pt x="172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95" y="137"/>
                    <a:pt x="210" y="115"/>
                    <a:pt x="210" y="89"/>
                  </a:cubicBezTo>
                  <a:cubicBezTo>
                    <a:pt x="210" y="78"/>
                    <a:pt x="208" y="68"/>
                    <a:pt x="203" y="59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92" y="47"/>
                    <a:pt x="192" y="47"/>
                    <a:pt x="192" y="47"/>
                  </a:cubicBezTo>
                  <a:cubicBezTo>
                    <a:pt x="188" y="43"/>
                    <a:pt x="182" y="41"/>
                    <a:pt x="176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3" y="41"/>
                    <a:pt x="172" y="41"/>
                    <a:pt x="170" y="40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58" y="37"/>
                    <a:pt x="153" y="32"/>
                    <a:pt x="149" y="2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34" y="7"/>
                    <a:pt x="120" y="0"/>
                    <a:pt x="106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şliḑê">
              <a:extLst>
                <a:ext uri="{FF2B5EF4-FFF2-40B4-BE49-F238E27FC236}">
                  <a16:creationId xmlns:a16="http://schemas.microsoft.com/office/drawing/2014/main" id="{0DA6328D-DFE5-4351-95B2-2305F1B21D6C}"/>
                </a:ext>
              </a:extLst>
            </p:cNvPr>
            <p:cNvSpPr/>
            <p:nvPr/>
          </p:nvSpPr>
          <p:spPr bwMode="auto">
            <a:xfrm>
              <a:off x="4680654" y="2343111"/>
              <a:ext cx="242480" cy="118605"/>
            </a:xfrm>
            <a:custGeom>
              <a:avLst/>
              <a:gdLst>
                <a:gd name="T0" fmla="*/ 50 w 151"/>
                <a:gd name="T1" fmla="*/ 0 h 74"/>
                <a:gd name="T2" fmla="*/ 7 w 151"/>
                <a:gd name="T3" fmla="*/ 26 h 74"/>
                <a:gd name="T4" fmla="*/ 0 w 151"/>
                <a:gd name="T5" fmla="*/ 35 h 74"/>
                <a:gd name="T6" fmla="*/ 22 w 151"/>
                <a:gd name="T7" fmla="*/ 72 h 74"/>
                <a:gd name="T8" fmla="*/ 33 w 151"/>
                <a:gd name="T9" fmla="*/ 74 h 74"/>
                <a:gd name="T10" fmla="*/ 33 w 151"/>
                <a:gd name="T11" fmla="*/ 74 h 74"/>
                <a:gd name="T12" fmla="*/ 45 w 151"/>
                <a:gd name="T13" fmla="*/ 71 h 74"/>
                <a:gd name="T14" fmla="*/ 66 w 151"/>
                <a:gd name="T15" fmla="*/ 66 h 74"/>
                <a:gd name="T16" fmla="*/ 86 w 151"/>
                <a:gd name="T17" fmla="*/ 71 h 74"/>
                <a:gd name="T18" fmla="*/ 104 w 151"/>
                <a:gd name="T19" fmla="*/ 74 h 74"/>
                <a:gd name="T20" fmla="*/ 121 w 151"/>
                <a:gd name="T21" fmla="*/ 71 h 74"/>
                <a:gd name="T22" fmla="*/ 141 w 151"/>
                <a:gd name="T23" fmla="*/ 67 h 74"/>
                <a:gd name="T24" fmla="*/ 151 w 151"/>
                <a:gd name="T25" fmla="*/ 67 h 74"/>
                <a:gd name="T26" fmla="*/ 120 w 151"/>
                <a:gd name="T27" fmla="*/ 41 h 74"/>
                <a:gd name="T28" fmla="*/ 120 w 151"/>
                <a:gd name="T29" fmla="*/ 41 h 74"/>
                <a:gd name="T30" fmla="*/ 120 w 151"/>
                <a:gd name="T31" fmla="*/ 41 h 74"/>
                <a:gd name="T32" fmla="*/ 119 w 151"/>
                <a:gd name="T33" fmla="*/ 41 h 74"/>
                <a:gd name="T34" fmla="*/ 92 w 151"/>
                <a:gd name="T35" fmla="*/ 26 h 74"/>
                <a:gd name="T36" fmla="*/ 50 w 151"/>
                <a:gd name="T3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74">
                  <a:moveTo>
                    <a:pt x="50" y="0"/>
                  </a:moveTo>
                  <a:cubicBezTo>
                    <a:pt x="33" y="0"/>
                    <a:pt x="17" y="10"/>
                    <a:pt x="7" y="26"/>
                  </a:cubicBezTo>
                  <a:cubicBezTo>
                    <a:pt x="5" y="29"/>
                    <a:pt x="3" y="32"/>
                    <a:pt x="0" y="35"/>
                  </a:cubicBezTo>
                  <a:cubicBezTo>
                    <a:pt x="2" y="52"/>
                    <a:pt x="11" y="67"/>
                    <a:pt x="22" y="72"/>
                  </a:cubicBezTo>
                  <a:cubicBezTo>
                    <a:pt x="26" y="74"/>
                    <a:pt x="29" y="74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7" y="74"/>
                    <a:pt x="41" y="73"/>
                    <a:pt x="45" y="71"/>
                  </a:cubicBezTo>
                  <a:cubicBezTo>
                    <a:pt x="52" y="68"/>
                    <a:pt x="59" y="66"/>
                    <a:pt x="66" y="66"/>
                  </a:cubicBezTo>
                  <a:cubicBezTo>
                    <a:pt x="73" y="66"/>
                    <a:pt x="80" y="68"/>
                    <a:pt x="86" y="71"/>
                  </a:cubicBezTo>
                  <a:cubicBezTo>
                    <a:pt x="92" y="73"/>
                    <a:pt x="98" y="74"/>
                    <a:pt x="104" y="74"/>
                  </a:cubicBezTo>
                  <a:cubicBezTo>
                    <a:pt x="110" y="74"/>
                    <a:pt x="116" y="73"/>
                    <a:pt x="121" y="71"/>
                  </a:cubicBezTo>
                  <a:cubicBezTo>
                    <a:pt x="128" y="68"/>
                    <a:pt x="135" y="67"/>
                    <a:pt x="141" y="67"/>
                  </a:cubicBezTo>
                  <a:cubicBezTo>
                    <a:pt x="145" y="67"/>
                    <a:pt x="148" y="67"/>
                    <a:pt x="151" y="67"/>
                  </a:cubicBezTo>
                  <a:cubicBezTo>
                    <a:pt x="145" y="52"/>
                    <a:pt x="134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19" y="41"/>
                    <a:pt x="119" y="41"/>
                  </a:cubicBezTo>
                  <a:cubicBezTo>
                    <a:pt x="108" y="41"/>
                    <a:pt x="98" y="35"/>
                    <a:pt x="92" y="26"/>
                  </a:cubicBezTo>
                  <a:cubicBezTo>
                    <a:pt x="82" y="10"/>
                    <a:pt x="67" y="0"/>
                    <a:pt x="5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ŝ1îḍé">
              <a:extLst>
                <a:ext uri="{FF2B5EF4-FFF2-40B4-BE49-F238E27FC236}">
                  <a16:creationId xmlns:a16="http://schemas.microsoft.com/office/drawing/2014/main" id="{4BA6CFE1-15C0-4FD7-B964-BAC10A03BC89}"/>
                </a:ext>
              </a:extLst>
            </p:cNvPr>
            <p:cNvSpPr/>
            <p:nvPr/>
          </p:nvSpPr>
          <p:spPr bwMode="auto">
            <a:xfrm>
              <a:off x="5987939" y="2214843"/>
              <a:ext cx="2387903" cy="2871985"/>
            </a:xfrm>
            <a:custGeom>
              <a:avLst/>
              <a:gdLst>
                <a:gd name="T0" fmla="*/ 79 w 1486"/>
                <a:gd name="T1" fmla="*/ 0 h 1789"/>
                <a:gd name="T2" fmla="*/ 1407 w 1486"/>
                <a:gd name="T3" fmla="*/ 0 h 1789"/>
                <a:gd name="T4" fmla="*/ 1486 w 1486"/>
                <a:gd name="T5" fmla="*/ 79 h 1789"/>
                <a:gd name="T6" fmla="*/ 1486 w 1486"/>
                <a:gd name="T7" fmla="*/ 1710 h 1789"/>
                <a:gd name="T8" fmla="*/ 1407 w 1486"/>
                <a:gd name="T9" fmla="*/ 1789 h 1789"/>
                <a:gd name="T10" fmla="*/ 79 w 1486"/>
                <a:gd name="T11" fmla="*/ 1789 h 1789"/>
                <a:gd name="T12" fmla="*/ 0 w 1486"/>
                <a:gd name="T13" fmla="*/ 1710 h 1789"/>
                <a:gd name="T14" fmla="*/ 0 w 1486"/>
                <a:gd name="T15" fmla="*/ 79 h 1789"/>
                <a:gd name="T16" fmla="*/ 79 w 1486"/>
                <a:gd name="T17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789">
                  <a:moveTo>
                    <a:pt x="79" y="0"/>
                  </a:moveTo>
                  <a:cubicBezTo>
                    <a:pt x="1407" y="0"/>
                    <a:pt x="1407" y="0"/>
                    <a:pt x="1407" y="0"/>
                  </a:cubicBezTo>
                  <a:cubicBezTo>
                    <a:pt x="1451" y="0"/>
                    <a:pt x="1486" y="35"/>
                    <a:pt x="1486" y="79"/>
                  </a:cubicBezTo>
                  <a:cubicBezTo>
                    <a:pt x="1486" y="1710"/>
                    <a:pt x="1486" y="1710"/>
                    <a:pt x="1486" y="1710"/>
                  </a:cubicBezTo>
                  <a:cubicBezTo>
                    <a:pt x="1486" y="1754"/>
                    <a:pt x="1451" y="1789"/>
                    <a:pt x="1407" y="1789"/>
                  </a:cubicBezTo>
                  <a:cubicBezTo>
                    <a:pt x="79" y="1789"/>
                    <a:pt x="79" y="1789"/>
                    <a:pt x="79" y="1789"/>
                  </a:cubicBezTo>
                  <a:cubicBezTo>
                    <a:pt x="35" y="1789"/>
                    <a:pt x="0" y="1754"/>
                    <a:pt x="0" y="171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ïde">
              <a:extLst>
                <a:ext uri="{FF2B5EF4-FFF2-40B4-BE49-F238E27FC236}">
                  <a16:creationId xmlns:a16="http://schemas.microsoft.com/office/drawing/2014/main" id="{D9C66E48-BCF7-4955-8135-BE283625AA92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ṥlîḋê">
              <a:extLst>
                <a:ext uri="{FF2B5EF4-FFF2-40B4-BE49-F238E27FC236}">
                  <a16:creationId xmlns:a16="http://schemas.microsoft.com/office/drawing/2014/main" id="{70BA0651-BDBD-47DD-94FE-74CB525FCDF5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šļîďé">
              <a:extLst>
                <a:ext uri="{FF2B5EF4-FFF2-40B4-BE49-F238E27FC236}">
                  <a16:creationId xmlns:a16="http://schemas.microsoft.com/office/drawing/2014/main" id="{DBFD8F85-6872-4D63-8434-901B7CCE899A}"/>
                </a:ext>
              </a:extLst>
            </p:cNvPr>
            <p:cNvSpPr/>
            <p:nvPr/>
          </p:nvSpPr>
          <p:spPr bwMode="auto">
            <a:xfrm>
              <a:off x="7098428" y="4864554"/>
              <a:ext cx="166925" cy="1669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S1íḋe">
              <a:extLst>
                <a:ext uri="{FF2B5EF4-FFF2-40B4-BE49-F238E27FC236}">
                  <a16:creationId xmlns:a16="http://schemas.microsoft.com/office/drawing/2014/main" id="{BA0429E0-8DC2-428F-8E8C-BF3298CFC88D}"/>
                </a:ext>
              </a:extLst>
            </p:cNvPr>
            <p:cNvSpPr/>
            <p:nvPr/>
          </p:nvSpPr>
          <p:spPr bwMode="auto">
            <a:xfrm>
              <a:off x="7143234" y="2344868"/>
              <a:ext cx="77313" cy="7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şliďé">
              <a:extLst>
                <a:ext uri="{FF2B5EF4-FFF2-40B4-BE49-F238E27FC236}">
                  <a16:creationId xmlns:a16="http://schemas.microsoft.com/office/drawing/2014/main" id="{8FA9C952-DCAB-4C0E-81CB-6F87049E2880}"/>
                </a:ext>
              </a:extLst>
            </p:cNvPr>
            <p:cNvSpPr/>
            <p:nvPr/>
          </p:nvSpPr>
          <p:spPr bwMode="auto">
            <a:xfrm>
              <a:off x="7139720" y="2339597"/>
              <a:ext cx="84341" cy="85220"/>
            </a:xfrm>
            <a:custGeom>
              <a:avLst/>
              <a:gdLst>
                <a:gd name="T0" fmla="*/ 26 w 52"/>
                <a:gd name="T1" fmla="*/ 4 h 53"/>
                <a:gd name="T2" fmla="*/ 48 w 52"/>
                <a:gd name="T3" fmla="*/ 26 h 53"/>
                <a:gd name="T4" fmla="*/ 26 w 52"/>
                <a:gd name="T5" fmla="*/ 49 h 53"/>
                <a:gd name="T6" fmla="*/ 4 w 52"/>
                <a:gd name="T7" fmla="*/ 27 h 53"/>
                <a:gd name="T8" fmla="*/ 4 w 52"/>
                <a:gd name="T9" fmla="*/ 26 h 53"/>
                <a:gd name="T10" fmla="*/ 26 w 52"/>
                <a:gd name="T11" fmla="*/ 4 h 53"/>
                <a:gd name="T12" fmla="*/ 26 w 52"/>
                <a:gd name="T13" fmla="*/ 0 h 53"/>
                <a:gd name="T14" fmla="*/ 0 w 52"/>
                <a:gd name="T15" fmla="*/ 26 h 53"/>
                <a:gd name="T16" fmla="*/ 26 w 52"/>
                <a:gd name="T17" fmla="*/ 53 h 53"/>
                <a:gd name="T18" fmla="*/ 52 w 52"/>
                <a:gd name="T19" fmla="*/ 27 h 53"/>
                <a:gd name="T20" fmla="*/ 52 w 52"/>
                <a:gd name="T21" fmla="*/ 26 h 53"/>
                <a:gd name="T22" fmla="*/ 26 w 5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3">
                  <a:moveTo>
                    <a:pt x="26" y="4"/>
                  </a:moveTo>
                  <a:cubicBezTo>
                    <a:pt x="38" y="4"/>
                    <a:pt x="48" y="14"/>
                    <a:pt x="48" y="26"/>
                  </a:cubicBezTo>
                  <a:cubicBezTo>
                    <a:pt x="48" y="39"/>
                    <a:pt x="38" y="49"/>
                    <a:pt x="26" y="49"/>
                  </a:cubicBezTo>
                  <a:cubicBezTo>
                    <a:pt x="14" y="49"/>
                    <a:pt x="4" y="39"/>
                    <a:pt x="4" y="2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7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ṧḻîḑe">
              <a:extLst>
                <a:ext uri="{FF2B5EF4-FFF2-40B4-BE49-F238E27FC236}">
                  <a16:creationId xmlns:a16="http://schemas.microsoft.com/office/drawing/2014/main" id="{6ACF5ED9-CC92-4C86-9001-686C47D3AE4B}"/>
                </a:ext>
              </a:extLst>
            </p:cNvPr>
            <p:cNvSpPr/>
            <p:nvPr/>
          </p:nvSpPr>
          <p:spPr bwMode="auto">
            <a:xfrm>
              <a:off x="6327060" y="3161921"/>
              <a:ext cx="1709661" cy="1036691"/>
            </a:xfrm>
            <a:custGeom>
              <a:avLst/>
              <a:gdLst>
                <a:gd name="T0" fmla="*/ 1064 w 1064"/>
                <a:gd name="T1" fmla="*/ 331 h 646"/>
                <a:gd name="T2" fmla="*/ 1064 w 1064"/>
                <a:gd name="T3" fmla="*/ 331 h 646"/>
                <a:gd name="T4" fmla="*/ 1058 w 1064"/>
                <a:gd name="T5" fmla="*/ 297 h 646"/>
                <a:gd name="T6" fmla="*/ 1057 w 1064"/>
                <a:gd name="T7" fmla="*/ 295 h 646"/>
                <a:gd name="T8" fmla="*/ 1007 w 1064"/>
                <a:gd name="T9" fmla="*/ 230 h 646"/>
                <a:gd name="T10" fmla="*/ 838 w 1064"/>
                <a:gd name="T11" fmla="*/ 251 h 646"/>
                <a:gd name="T12" fmla="*/ 828 w 1064"/>
                <a:gd name="T13" fmla="*/ 215 h 646"/>
                <a:gd name="T14" fmla="*/ 726 w 1064"/>
                <a:gd name="T15" fmla="*/ 219 h 646"/>
                <a:gd name="T16" fmla="*/ 791 w 1064"/>
                <a:gd name="T17" fmla="*/ 242 h 646"/>
                <a:gd name="T18" fmla="*/ 790 w 1064"/>
                <a:gd name="T19" fmla="*/ 245 h 646"/>
                <a:gd name="T20" fmla="*/ 717 w 1064"/>
                <a:gd name="T21" fmla="*/ 218 h 646"/>
                <a:gd name="T22" fmla="*/ 710 w 1064"/>
                <a:gd name="T23" fmla="*/ 215 h 646"/>
                <a:gd name="T24" fmla="*/ 718 w 1064"/>
                <a:gd name="T25" fmla="*/ 215 h 646"/>
                <a:gd name="T26" fmla="*/ 827 w 1064"/>
                <a:gd name="T27" fmla="*/ 212 h 646"/>
                <a:gd name="T28" fmla="*/ 795 w 1064"/>
                <a:gd name="T29" fmla="*/ 161 h 646"/>
                <a:gd name="T30" fmla="*/ 624 w 1064"/>
                <a:gd name="T31" fmla="*/ 118 h 646"/>
                <a:gd name="T32" fmla="*/ 625 w 1064"/>
                <a:gd name="T33" fmla="*/ 116 h 646"/>
                <a:gd name="T34" fmla="*/ 792 w 1064"/>
                <a:gd name="T35" fmla="*/ 158 h 646"/>
                <a:gd name="T36" fmla="*/ 534 w 1064"/>
                <a:gd name="T37" fmla="*/ 149 h 646"/>
                <a:gd name="T38" fmla="*/ 501 w 1064"/>
                <a:gd name="T39" fmla="*/ 189 h 646"/>
                <a:gd name="T40" fmla="*/ 439 w 1064"/>
                <a:gd name="T41" fmla="*/ 47 h 646"/>
                <a:gd name="T42" fmla="*/ 343 w 1064"/>
                <a:gd name="T43" fmla="*/ 76 h 646"/>
                <a:gd name="T44" fmla="*/ 192 w 1064"/>
                <a:gd name="T45" fmla="*/ 88 h 646"/>
                <a:gd name="T46" fmla="*/ 257 w 1064"/>
                <a:gd name="T47" fmla="*/ 112 h 646"/>
                <a:gd name="T48" fmla="*/ 256 w 1064"/>
                <a:gd name="T49" fmla="*/ 115 h 646"/>
                <a:gd name="T50" fmla="*/ 183 w 1064"/>
                <a:gd name="T51" fmla="*/ 88 h 646"/>
                <a:gd name="T52" fmla="*/ 176 w 1064"/>
                <a:gd name="T53" fmla="*/ 84 h 646"/>
                <a:gd name="T54" fmla="*/ 184 w 1064"/>
                <a:gd name="T55" fmla="*/ 85 h 646"/>
                <a:gd name="T56" fmla="*/ 437 w 1064"/>
                <a:gd name="T57" fmla="*/ 45 h 646"/>
                <a:gd name="T58" fmla="*/ 428 w 1064"/>
                <a:gd name="T59" fmla="*/ 35 h 646"/>
                <a:gd name="T60" fmla="*/ 120 w 1064"/>
                <a:gd name="T61" fmla="*/ 0 h 646"/>
                <a:gd name="T62" fmla="*/ 0 w 1064"/>
                <a:gd name="T63" fmla="*/ 215 h 646"/>
                <a:gd name="T64" fmla="*/ 36 w 1064"/>
                <a:gd name="T65" fmla="*/ 392 h 646"/>
                <a:gd name="T66" fmla="*/ 71 w 1064"/>
                <a:gd name="T67" fmla="*/ 478 h 646"/>
                <a:gd name="T68" fmla="*/ 93 w 1064"/>
                <a:gd name="T69" fmla="*/ 518 h 646"/>
                <a:gd name="T70" fmla="*/ 124 w 1064"/>
                <a:gd name="T71" fmla="*/ 564 h 646"/>
                <a:gd name="T72" fmla="*/ 130 w 1064"/>
                <a:gd name="T73" fmla="*/ 572 h 646"/>
                <a:gd name="T74" fmla="*/ 168 w 1064"/>
                <a:gd name="T75" fmla="*/ 611 h 646"/>
                <a:gd name="T76" fmla="*/ 176 w 1064"/>
                <a:gd name="T77" fmla="*/ 618 h 646"/>
                <a:gd name="T78" fmla="*/ 201 w 1064"/>
                <a:gd name="T79" fmla="*/ 633 h 646"/>
                <a:gd name="T80" fmla="*/ 247 w 1064"/>
                <a:gd name="T81" fmla="*/ 646 h 646"/>
                <a:gd name="T82" fmla="*/ 251 w 1064"/>
                <a:gd name="T83" fmla="*/ 646 h 646"/>
                <a:gd name="T84" fmla="*/ 251 w 1064"/>
                <a:gd name="T85" fmla="*/ 646 h 646"/>
                <a:gd name="T86" fmla="*/ 934 w 1064"/>
                <a:gd name="T87" fmla="*/ 646 h 646"/>
                <a:gd name="T88" fmla="*/ 934 w 1064"/>
                <a:gd name="T89" fmla="*/ 646 h 646"/>
                <a:gd name="T90" fmla="*/ 935 w 1064"/>
                <a:gd name="T91" fmla="*/ 646 h 646"/>
                <a:gd name="T92" fmla="*/ 946 w 1064"/>
                <a:gd name="T93" fmla="*/ 644 h 646"/>
                <a:gd name="T94" fmla="*/ 1011 w 1064"/>
                <a:gd name="T95" fmla="*/ 557 h 646"/>
                <a:gd name="T96" fmla="*/ 1023 w 1064"/>
                <a:gd name="T97" fmla="*/ 527 h 646"/>
                <a:gd name="T98" fmla="*/ 1032 w 1064"/>
                <a:gd name="T99" fmla="*/ 499 h 646"/>
                <a:gd name="T100" fmla="*/ 1054 w 1064"/>
                <a:gd name="T101" fmla="*/ 415 h 646"/>
                <a:gd name="T102" fmla="*/ 1064 w 1064"/>
                <a:gd name="T103" fmla="*/ 337 h 646"/>
                <a:gd name="T104" fmla="*/ 1064 w 1064"/>
                <a:gd name="T105" fmla="*/ 33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646">
                  <a:moveTo>
                    <a:pt x="1064" y="331"/>
                  </a:moveTo>
                  <a:cubicBezTo>
                    <a:pt x="1064" y="331"/>
                    <a:pt x="1064" y="331"/>
                    <a:pt x="1064" y="331"/>
                  </a:cubicBezTo>
                  <a:cubicBezTo>
                    <a:pt x="1063" y="319"/>
                    <a:pt x="1061" y="308"/>
                    <a:pt x="1058" y="297"/>
                  </a:cubicBezTo>
                  <a:cubicBezTo>
                    <a:pt x="1057" y="295"/>
                    <a:pt x="1057" y="295"/>
                    <a:pt x="1057" y="295"/>
                  </a:cubicBezTo>
                  <a:cubicBezTo>
                    <a:pt x="1048" y="269"/>
                    <a:pt x="1030" y="246"/>
                    <a:pt x="1007" y="230"/>
                  </a:cubicBezTo>
                  <a:cubicBezTo>
                    <a:pt x="954" y="193"/>
                    <a:pt x="881" y="202"/>
                    <a:pt x="838" y="251"/>
                  </a:cubicBezTo>
                  <a:cubicBezTo>
                    <a:pt x="836" y="239"/>
                    <a:pt x="833" y="226"/>
                    <a:pt x="828" y="215"/>
                  </a:cubicBezTo>
                  <a:cubicBezTo>
                    <a:pt x="794" y="219"/>
                    <a:pt x="760" y="221"/>
                    <a:pt x="726" y="219"/>
                  </a:cubicBezTo>
                  <a:cubicBezTo>
                    <a:pt x="747" y="228"/>
                    <a:pt x="768" y="236"/>
                    <a:pt x="791" y="242"/>
                  </a:cubicBezTo>
                  <a:cubicBezTo>
                    <a:pt x="790" y="245"/>
                    <a:pt x="790" y="245"/>
                    <a:pt x="790" y="245"/>
                  </a:cubicBezTo>
                  <a:cubicBezTo>
                    <a:pt x="765" y="238"/>
                    <a:pt x="741" y="229"/>
                    <a:pt x="717" y="218"/>
                  </a:cubicBezTo>
                  <a:cubicBezTo>
                    <a:pt x="710" y="215"/>
                    <a:pt x="710" y="215"/>
                    <a:pt x="710" y="215"/>
                  </a:cubicBezTo>
                  <a:cubicBezTo>
                    <a:pt x="718" y="215"/>
                    <a:pt x="718" y="215"/>
                    <a:pt x="718" y="215"/>
                  </a:cubicBezTo>
                  <a:cubicBezTo>
                    <a:pt x="755" y="217"/>
                    <a:pt x="791" y="216"/>
                    <a:pt x="827" y="212"/>
                  </a:cubicBezTo>
                  <a:cubicBezTo>
                    <a:pt x="819" y="193"/>
                    <a:pt x="809" y="176"/>
                    <a:pt x="795" y="161"/>
                  </a:cubicBezTo>
                  <a:cubicBezTo>
                    <a:pt x="737" y="155"/>
                    <a:pt x="678" y="143"/>
                    <a:pt x="624" y="118"/>
                  </a:cubicBezTo>
                  <a:cubicBezTo>
                    <a:pt x="625" y="116"/>
                    <a:pt x="625" y="116"/>
                    <a:pt x="625" y="116"/>
                  </a:cubicBezTo>
                  <a:cubicBezTo>
                    <a:pt x="678" y="139"/>
                    <a:pt x="735" y="152"/>
                    <a:pt x="792" y="158"/>
                  </a:cubicBezTo>
                  <a:cubicBezTo>
                    <a:pt x="723" y="84"/>
                    <a:pt x="607" y="80"/>
                    <a:pt x="534" y="149"/>
                  </a:cubicBezTo>
                  <a:cubicBezTo>
                    <a:pt x="521" y="160"/>
                    <a:pt x="510" y="174"/>
                    <a:pt x="501" y="189"/>
                  </a:cubicBezTo>
                  <a:cubicBezTo>
                    <a:pt x="496" y="136"/>
                    <a:pt x="474" y="87"/>
                    <a:pt x="439" y="47"/>
                  </a:cubicBezTo>
                  <a:cubicBezTo>
                    <a:pt x="408" y="60"/>
                    <a:pt x="376" y="69"/>
                    <a:pt x="343" y="76"/>
                  </a:cubicBezTo>
                  <a:cubicBezTo>
                    <a:pt x="293" y="87"/>
                    <a:pt x="242" y="91"/>
                    <a:pt x="192" y="88"/>
                  </a:cubicBezTo>
                  <a:cubicBezTo>
                    <a:pt x="213" y="98"/>
                    <a:pt x="235" y="106"/>
                    <a:pt x="257" y="112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31" y="108"/>
                    <a:pt x="207" y="99"/>
                    <a:pt x="183" y="88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271" y="91"/>
                    <a:pt x="357" y="77"/>
                    <a:pt x="437" y="45"/>
                  </a:cubicBezTo>
                  <a:cubicBezTo>
                    <a:pt x="434" y="42"/>
                    <a:pt x="431" y="38"/>
                    <a:pt x="428" y="35"/>
                  </a:cubicBezTo>
                  <a:cubicBezTo>
                    <a:pt x="328" y="37"/>
                    <a:pt x="219" y="36"/>
                    <a:pt x="120" y="0"/>
                  </a:cubicBezTo>
                  <a:cubicBezTo>
                    <a:pt x="45" y="46"/>
                    <a:pt x="0" y="127"/>
                    <a:pt x="0" y="215"/>
                  </a:cubicBezTo>
                  <a:cubicBezTo>
                    <a:pt x="0" y="262"/>
                    <a:pt x="13" y="327"/>
                    <a:pt x="36" y="392"/>
                  </a:cubicBezTo>
                  <a:cubicBezTo>
                    <a:pt x="46" y="421"/>
                    <a:pt x="58" y="450"/>
                    <a:pt x="71" y="478"/>
                  </a:cubicBezTo>
                  <a:cubicBezTo>
                    <a:pt x="78" y="492"/>
                    <a:pt x="85" y="505"/>
                    <a:pt x="93" y="518"/>
                  </a:cubicBezTo>
                  <a:cubicBezTo>
                    <a:pt x="102" y="534"/>
                    <a:pt x="112" y="549"/>
                    <a:pt x="124" y="564"/>
                  </a:cubicBezTo>
                  <a:cubicBezTo>
                    <a:pt x="126" y="567"/>
                    <a:pt x="128" y="569"/>
                    <a:pt x="130" y="572"/>
                  </a:cubicBezTo>
                  <a:cubicBezTo>
                    <a:pt x="141" y="586"/>
                    <a:pt x="154" y="599"/>
                    <a:pt x="168" y="611"/>
                  </a:cubicBezTo>
                  <a:cubicBezTo>
                    <a:pt x="171" y="614"/>
                    <a:pt x="173" y="616"/>
                    <a:pt x="176" y="618"/>
                  </a:cubicBezTo>
                  <a:cubicBezTo>
                    <a:pt x="184" y="624"/>
                    <a:pt x="192" y="629"/>
                    <a:pt x="201" y="633"/>
                  </a:cubicBezTo>
                  <a:cubicBezTo>
                    <a:pt x="215" y="641"/>
                    <a:pt x="231" y="645"/>
                    <a:pt x="247" y="646"/>
                  </a:cubicBezTo>
                  <a:cubicBezTo>
                    <a:pt x="248" y="646"/>
                    <a:pt x="250" y="646"/>
                    <a:pt x="251" y="646"/>
                  </a:cubicBezTo>
                  <a:cubicBezTo>
                    <a:pt x="251" y="646"/>
                    <a:pt x="251" y="646"/>
                    <a:pt x="251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5" y="646"/>
                    <a:pt x="935" y="646"/>
                    <a:pt x="935" y="646"/>
                  </a:cubicBezTo>
                  <a:cubicBezTo>
                    <a:pt x="939" y="646"/>
                    <a:pt x="943" y="645"/>
                    <a:pt x="946" y="644"/>
                  </a:cubicBezTo>
                  <a:cubicBezTo>
                    <a:pt x="970" y="635"/>
                    <a:pt x="993" y="601"/>
                    <a:pt x="1011" y="557"/>
                  </a:cubicBezTo>
                  <a:cubicBezTo>
                    <a:pt x="1015" y="548"/>
                    <a:pt x="1019" y="538"/>
                    <a:pt x="1023" y="527"/>
                  </a:cubicBezTo>
                  <a:cubicBezTo>
                    <a:pt x="1026" y="518"/>
                    <a:pt x="1029" y="509"/>
                    <a:pt x="1032" y="499"/>
                  </a:cubicBezTo>
                  <a:cubicBezTo>
                    <a:pt x="1041" y="472"/>
                    <a:pt x="1048" y="444"/>
                    <a:pt x="1054" y="415"/>
                  </a:cubicBezTo>
                  <a:cubicBezTo>
                    <a:pt x="1060" y="390"/>
                    <a:pt x="1063" y="363"/>
                    <a:pt x="1064" y="337"/>
                  </a:cubicBezTo>
                  <a:cubicBezTo>
                    <a:pt x="1064" y="335"/>
                    <a:pt x="1064" y="333"/>
                    <a:pt x="1064" y="331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$liḍe">
              <a:extLst>
                <a:ext uri="{FF2B5EF4-FFF2-40B4-BE49-F238E27FC236}">
                  <a16:creationId xmlns:a16="http://schemas.microsoft.com/office/drawing/2014/main" id="{0E96394C-CAFF-4A6A-9DCB-0DFB660EF4B7}"/>
                </a:ext>
              </a:extLst>
            </p:cNvPr>
            <p:cNvSpPr/>
            <p:nvPr/>
          </p:nvSpPr>
          <p:spPr bwMode="auto">
            <a:xfrm>
              <a:off x="6524734" y="3067038"/>
              <a:ext cx="484082" cy="149354"/>
            </a:xfrm>
            <a:custGeom>
              <a:avLst/>
              <a:gdLst>
                <a:gd name="T0" fmla="*/ 301 w 301"/>
                <a:gd name="T1" fmla="*/ 91 h 93"/>
                <a:gd name="T2" fmla="*/ 0 w 301"/>
                <a:gd name="T3" fmla="*/ 57 h 93"/>
                <a:gd name="T4" fmla="*/ 301 w 301"/>
                <a:gd name="T5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93">
                  <a:moveTo>
                    <a:pt x="301" y="91"/>
                  </a:moveTo>
                  <a:cubicBezTo>
                    <a:pt x="220" y="14"/>
                    <a:pt x="97" y="0"/>
                    <a:pt x="0" y="57"/>
                  </a:cubicBezTo>
                  <a:cubicBezTo>
                    <a:pt x="96" y="92"/>
                    <a:pt x="203" y="93"/>
                    <a:pt x="301" y="9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ḷîḓé">
              <a:extLst>
                <a:ext uri="{FF2B5EF4-FFF2-40B4-BE49-F238E27FC236}">
                  <a16:creationId xmlns:a16="http://schemas.microsoft.com/office/drawing/2014/main" id="{D268719F-B5D2-46F9-95F1-FE015780782B}"/>
                </a:ext>
              </a:extLst>
            </p:cNvPr>
            <p:cNvSpPr/>
            <p:nvPr/>
          </p:nvSpPr>
          <p:spPr bwMode="auto">
            <a:xfrm>
              <a:off x="7557910" y="3819956"/>
              <a:ext cx="351421" cy="376899"/>
            </a:xfrm>
            <a:custGeom>
              <a:avLst/>
              <a:gdLst>
                <a:gd name="T0" fmla="*/ 54 w 219"/>
                <a:gd name="T1" fmla="*/ 205 h 235"/>
                <a:gd name="T2" fmla="*/ 51 w 219"/>
                <a:gd name="T3" fmla="*/ 202 h 235"/>
                <a:gd name="T4" fmla="*/ 52 w 219"/>
                <a:gd name="T5" fmla="*/ 199 h 235"/>
                <a:gd name="T6" fmla="*/ 54 w 219"/>
                <a:gd name="T7" fmla="*/ 198 h 235"/>
                <a:gd name="T8" fmla="*/ 69 w 219"/>
                <a:gd name="T9" fmla="*/ 198 h 235"/>
                <a:gd name="T10" fmla="*/ 72 w 219"/>
                <a:gd name="T11" fmla="*/ 202 h 235"/>
                <a:gd name="T12" fmla="*/ 71 w 219"/>
                <a:gd name="T13" fmla="*/ 204 h 235"/>
                <a:gd name="T14" fmla="*/ 69 w 219"/>
                <a:gd name="T15" fmla="*/ 205 h 235"/>
                <a:gd name="T16" fmla="*/ 54 w 219"/>
                <a:gd name="T17" fmla="*/ 205 h 235"/>
                <a:gd name="T18" fmla="*/ 151 w 219"/>
                <a:gd name="T19" fmla="*/ 205 h 235"/>
                <a:gd name="T20" fmla="*/ 148 w 219"/>
                <a:gd name="T21" fmla="*/ 201 h 235"/>
                <a:gd name="T22" fmla="*/ 151 w 219"/>
                <a:gd name="T23" fmla="*/ 198 h 235"/>
                <a:gd name="T24" fmla="*/ 166 w 219"/>
                <a:gd name="T25" fmla="*/ 198 h 235"/>
                <a:gd name="T26" fmla="*/ 169 w 219"/>
                <a:gd name="T27" fmla="*/ 202 h 235"/>
                <a:gd name="T28" fmla="*/ 168 w 219"/>
                <a:gd name="T29" fmla="*/ 204 h 235"/>
                <a:gd name="T30" fmla="*/ 166 w 219"/>
                <a:gd name="T31" fmla="*/ 205 h 235"/>
                <a:gd name="T32" fmla="*/ 151 w 219"/>
                <a:gd name="T33" fmla="*/ 205 h 235"/>
                <a:gd name="T34" fmla="*/ 110 w 219"/>
                <a:gd name="T35" fmla="*/ 0 h 235"/>
                <a:gd name="T36" fmla="*/ 108 w 219"/>
                <a:gd name="T37" fmla="*/ 0 h 235"/>
                <a:gd name="T38" fmla="*/ 107 w 219"/>
                <a:gd name="T39" fmla="*/ 1 h 235"/>
                <a:gd name="T40" fmla="*/ 1 w 219"/>
                <a:gd name="T41" fmla="*/ 184 h 235"/>
                <a:gd name="T42" fmla="*/ 3 w 219"/>
                <a:gd name="T43" fmla="*/ 189 h 235"/>
                <a:gd name="T44" fmla="*/ 4 w 219"/>
                <a:gd name="T45" fmla="*/ 189 h 235"/>
                <a:gd name="T46" fmla="*/ 4 w 219"/>
                <a:gd name="T47" fmla="*/ 189 h 235"/>
                <a:gd name="T48" fmla="*/ 36 w 219"/>
                <a:gd name="T49" fmla="*/ 189 h 235"/>
                <a:gd name="T50" fmla="*/ 39 w 219"/>
                <a:gd name="T51" fmla="*/ 192 h 235"/>
                <a:gd name="T52" fmla="*/ 39 w 219"/>
                <a:gd name="T53" fmla="*/ 231 h 235"/>
                <a:gd name="T54" fmla="*/ 42 w 219"/>
                <a:gd name="T55" fmla="*/ 235 h 235"/>
                <a:gd name="T56" fmla="*/ 84 w 219"/>
                <a:gd name="T57" fmla="*/ 235 h 235"/>
                <a:gd name="T58" fmla="*/ 87 w 219"/>
                <a:gd name="T59" fmla="*/ 231 h 235"/>
                <a:gd name="T60" fmla="*/ 87 w 219"/>
                <a:gd name="T61" fmla="*/ 213 h 235"/>
                <a:gd name="T62" fmla="*/ 90 w 219"/>
                <a:gd name="T63" fmla="*/ 209 h 235"/>
                <a:gd name="T64" fmla="*/ 90 w 219"/>
                <a:gd name="T65" fmla="*/ 209 h 235"/>
                <a:gd name="T66" fmla="*/ 129 w 219"/>
                <a:gd name="T67" fmla="*/ 209 h 235"/>
                <a:gd name="T68" fmla="*/ 133 w 219"/>
                <a:gd name="T69" fmla="*/ 213 h 235"/>
                <a:gd name="T70" fmla="*/ 133 w 219"/>
                <a:gd name="T71" fmla="*/ 231 h 235"/>
                <a:gd name="T72" fmla="*/ 136 w 219"/>
                <a:gd name="T73" fmla="*/ 235 h 235"/>
                <a:gd name="T74" fmla="*/ 177 w 219"/>
                <a:gd name="T75" fmla="*/ 235 h 235"/>
                <a:gd name="T76" fmla="*/ 177 w 219"/>
                <a:gd name="T77" fmla="*/ 235 h 235"/>
                <a:gd name="T78" fmla="*/ 180 w 219"/>
                <a:gd name="T79" fmla="*/ 232 h 235"/>
                <a:gd name="T80" fmla="*/ 180 w 219"/>
                <a:gd name="T81" fmla="*/ 231 h 235"/>
                <a:gd name="T82" fmla="*/ 180 w 219"/>
                <a:gd name="T83" fmla="*/ 192 h 235"/>
                <a:gd name="T84" fmla="*/ 184 w 219"/>
                <a:gd name="T85" fmla="*/ 189 h 235"/>
                <a:gd name="T86" fmla="*/ 215 w 219"/>
                <a:gd name="T87" fmla="*/ 189 h 235"/>
                <a:gd name="T88" fmla="*/ 215 w 219"/>
                <a:gd name="T89" fmla="*/ 189 h 235"/>
                <a:gd name="T90" fmla="*/ 219 w 219"/>
                <a:gd name="T91" fmla="*/ 186 h 235"/>
                <a:gd name="T92" fmla="*/ 218 w 219"/>
                <a:gd name="T93" fmla="*/ 184 h 235"/>
                <a:gd name="T94" fmla="*/ 113 w 219"/>
                <a:gd name="T95" fmla="*/ 1 h 235"/>
                <a:gd name="T96" fmla="*/ 110 w 219"/>
                <a:gd name="T9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235">
                  <a:moveTo>
                    <a:pt x="54" y="205"/>
                  </a:moveTo>
                  <a:cubicBezTo>
                    <a:pt x="52" y="205"/>
                    <a:pt x="51" y="203"/>
                    <a:pt x="51" y="202"/>
                  </a:cubicBezTo>
                  <a:cubicBezTo>
                    <a:pt x="51" y="201"/>
                    <a:pt x="51" y="200"/>
                    <a:pt x="52" y="199"/>
                  </a:cubicBezTo>
                  <a:cubicBezTo>
                    <a:pt x="52" y="199"/>
                    <a:pt x="53" y="198"/>
                    <a:pt x="54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1" y="198"/>
                    <a:pt x="72" y="200"/>
                    <a:pt x="72" y="202"/>
                  </a:cubicBezTo>
                  <a:cubicBezTo>
                    <a:pt x="72" y="202"/>
                    <a:pt x="72" y="203"/>
                    <a:pt x="71" y="204"/>
                  </a:cubicBezTo>
                  <a:cubicBezTo>
                    <a:pt x="70" y="205"/>
                    <a:pt x="70" y="205"/>
                    <a:pt x="69" y="205"/>
                  </a:cubicBezTo>
                  <a:cubicBezTo>
                    <a:pt x="54" y="205"/>
                    <a:pt x="54" y="205"/>
                    <a:pt x="54" y="205"/>
                  </a:cubicBezTo>
                  <a:moveTo>
                    <a:pt x="151" y="205"/>
                  </a:moveTo>
                  <a:cubicBezTo>
                    <a:pt x="149" y="205"/>
                    <a:pt x="148" y="203"/>
                    <a:pt x="148" y="201"/>
                  </a:cubicBezTo>
                  <a:cubicBezTo>
                    <a:pt x="148" y="200"/>
                    <a:pt x="149" y="198"/>
                    <a:pt x="151" y="198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68" y="198"/>
                    <a:pt x="169" y="200"/>
                    <a:pt x="169" y="202"/>
                  </a:cubicBezTo>
                  <a:cubicBezTo>
                    <a:pt x="169" y="202"/>
                    <a:pt x="169" y="203"/>
                    <a:pt x="168" y="204"/>
                  </a:cubicBezTo>
                  <a:cubicBezTo>
                    <a:pt x="167" y="205"/>
                    <a:pt x="167" y="205"/>
                    <a:pt x="166" y="205"/>
                  </a:cubicBezTo>
                  <a:cubicBezTo>
                    <a:pt x="151" y="205"/>
                    <a:pt x="151" y="205"/>
                    <a:pt x="151" y="205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8" y="0"/>
                  </a:cubicBezTo>
                  <a:cubicBezTo>
                    <a:pt x="108" y="0"/>
                    <a:pt x="107" y="1"/>
                    <a:pt x="107" y="1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86"/>
                    <a:pt x="1" y="188"/>
                    <a:pt x="3" y="189"/>
                  </a:cubicBezTo>
                  <a:cubicBezTo>
                    <a:pt x="3" y="189"/>
                    <a:pt x="4" y="189"/>
                    <a:pt x="4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8" y="189"/>
                    <a:pt x="39" y="191"/>
                    <a:pt x="39" y="192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39" y="233"/>
                    <a:pt x="41" y="235"/>
                    <a:pt x="42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5" y="235"/>
                    <a:pt x="87" y="233"/>
                    <a:pt x="87" y="231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1"/>
                    <a:pt x="88" y="209"/>
                    <a:pt x="90" y="20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1" y="209"/>
                    <a:pt x="133" y="211"/>
                    <a:pt x="133" y="213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3"/>
                    <a:pt x="134" y="235"/>
                    <a:pt x="136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8" y="235"/>
                    <a:pt x="180" y="234"/>
                    <a:pt x="180" y="232"/>
                  </a:cubicBezTo>
                  <a:cubicBezTo>
                    <a:pt x="180" y="231"/>
                    <a:pt x="180" y="231"/>
                    <a:pt x="180" y="231"/>
                  </a:cubicBezTo>
                  <a:cubicBezTo>
                    <a:pt x="180" y="192"/>
                    <a:pt x="180" y="192"/>
                    <a:pt x="180" y="192"/>
                  </a:cubicBezTo>
                  <a:cubicBezTo>
                    <a:pt x="180" y="191"/>
                    <a:pt x="182" y="189"/>
                    <a:pt x="184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7" y="189"/>
                    <a:pt x="219" y="188"/>
                    <a:pt x="219" y="186"/>
                  </a:cubicBezTo>
                  <a:cubicBezTo>
                    <a:pt x="219" y="185"/>
                    <a:pt x="219" y="185"/>
                    <a:pt x="218" y="18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0"/>
                    <a:pt x="111" y="0"/>
                    <a:pt x="11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ḷíḍè">
              <a:extLst>
                <a:ext uri="{FF2B5EF4-FFF2-40B4-BE49-F238E27FC236}">
                  <a16:creationId xmlns:a16="http://schemas.microsoft.com/office/drawing/2014/main" id="{F71FD70C-8882-49ED-8805-553103A1F83E}"/>
                </a:ext>
              </a:extLst>
            </p:cNvPr>
            <p:cNvSpPr/>
            <p:nvPr/>
          </p:nvSpPr>
          <p:spPr bwMode="auto">
            <a:xfrm>
              <a:off x="6727679" y="4198612"/>
              <a:ext cx="2636" cy="0"/>
            </a:xfrm>
            <a:custGeom>
              <a:avLst/>
              <a:gdLst>
                <a:gd name="T0" fmla="*/ 2 w 2"/>
                <a:gd name="T1" fmla="*/ 0 w 2"/>
                <a:gd name="T2" fmla="*/ 1 w 2"/>
                <a:gd name="T3" fmla="*/ 1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ṩliḋe">
              <a:extLst>
                <a:ext uri="{FF2B5EF4-FFF2-40B4-BE49-F238E27FC236}">
                  <a16:creationId xmlns:a16="http://schemas.microsoft.com/office/drawing/2014/main" id="{C9C03CFF-C73A-451F-B94C-57D1039FFFDC}"/>
                </a:ext>
              </a:extLst>
            </p:cNvPr>
            <p:cNvSpPr/>
            <p:nvPr/>
          </p:nvSpPr>
          <p:spPr bwMode="auto">
            <a:xfrm>
              <a:off x="6536155" y="3821713"/>
              <a:ext cx="325943" cy="376899"/>
            </a:xfrm>
            <a:custGeom>
              <a:avLst/>
              <a:gdLst>
                <a:gd name="T0" fmla="*/ 135 w 203"/>
                <a:gd name="T1" fmla="*/ 199 h 235"/>
                <a:gd name="T2" fmla="*/ 150 w 203"/>
                <a:gd name="T3" fmla="*/ 199 h 235"/>
                <a:gd name="T4" fmla="*/ 150 w 203"/>
                <a:gd name="T5" fmla="*/ 199 h 235"/>
                <a:gd name="T6" fmla="*/ 153 w 203"/>
                <a:gd name="T7" fmla="*/ 202 h 235"/>
                <a:gd name="T8" fmla="*/ 152 w 203"/>
                <a:gd name="T9" fmla="*/ 205 h 235"/>
                <a:gd name="T10" fmla="*/ 150 w 203"/>
                <a:gd name="T11" fmla="*/ 206 h 235"/>
                <a:gd name="T12" fmla="*/ 150 w 203"/>
                <a:gd name="T13" fmla="*/ 206 h 235"/>
                <a:gd name="T14" fmla="*/ 135 w 203"/>
                <a:gd name="T15" fmla="*/ 206 h 235"/>
                <a:gd name="T16" fmla="*/ 131 w 203"/>
                <a:gd name="T17" fmla="*/ 202 h 235"/>
                <a:gd name="T18" fmla="*/ 132 w 203"/>
                <a:gd name="T19" fmla="*/ 200 h 235"/>
                <a:gd name="T20" fmla="*/ 135 w 203"/>
                <a:gd name="T21" fmla="*/ 199 h 235"/>
                <a:gd name="T22" fmla="*/ 135 w 203"/>
                <a:gd name="T23" fmla="*/ 199 h 235"/>
                <a:gd name="T24" fmla="*/ 66 w 203"/>
                <a:gd name="T25" fmla="*/ 132 h 235"/>
                <a:gd name="T26" fmla="*/ 63 w 203"/>
                <a:gd name="T27" fmla="*/ 129 h 235"/>
                <a:gd name="T28" fmla="*/ 63 w 203"/>
                <a:gd name="T29" fmla="*/ 129 h 235"/>
                <a:gd name="T30" fmla="*/ 63 w 203"/>
                <a:gd name="T31" fmla="*/ 103 h 235"/>
                <a:gd name="T32" fmla="*/ 66 w 203"/>
                <a:gd name="T33" fmla="*/ 100 h 235"/>
                <a:gd name="T34" fmla="*/ 121 w 203"/>
                <a:gd name="T35" fmla="*/ 100 h 235"/>
                <a:gd name="T36" fmla="*/ 125 w 203"/>
                <a:gd name="T37" fmla="*/ 103 h 235"/>
                <a:gd name="T38" fmla="*/ 125 w 203"/>
                <a:gd name="T39" fmla="*/ 129 h 235"/>
                <a:gd name="T40" fmla="*/ 121 w 203"/>
                <a:gd name="T41" fmla="*/ 132 h 235"/>
                <a:gd name="T42" fmla="*/ 66 w 203"/>
                <a:gd name="T43" fmla="*/ 132 h 235"/>
                <a:gd name="T44" fmla="*/ 94 w 203"/>
                <a:gd name="T45" fmla="*/ 0 h 235"/>
                <a:gd name="T46" fmla="*/ 92 w 203"/>
                <a:gd name="T47" fmla="*/ 0 h 235"/>
                <a:gd name="T48" fmla="*/ 91 w 203"/>
                <a:gd name="T49" fmla="*/ 2 h 235"/>
                <a:gd name="T50" fmla="*/ 0 w 203"/>
                <a:gd name="T51" fmla="*/ 160 h 235"/>
                <a:gd name="T52" fmla="*/ 38 w 203"/>
                <a:gd name="T53" fmla="*/ 199 h 235"/>
                <a:gd name="T54" fmla="*/ 53 w 203"/>
                <a:gd name="T55" fmla="*/ 199 h 235"/>
                <a:gd name="T56" fmla="*/ 53 w 203"/>
                <a:gd name="T57" fmla="*/ 199 h 235"/>
                <a:gd name="T58" fmla="*/ 56 w 203"/>
                <a:gd name="T59" fmla="*/ 202 h 235"/>
                <a:gd name="T60" fmla="*/ 55 w 203"/>
                <a:gd name="T61" fmla="*/ 205 h 235"/>
                <a:gd name="T62" fmla="*/ 53 w 203"/>
                <a:gd name="T63" fmla="*/ 206 h 235"/>
                <a:gd name="T64" fmla="*/ 53 w 203"/>
                <a:gd name="T65" fmla="*/ 206 h 235"/>
                <a:gd name="T66" fmla="*/ 46 w 203"/>
                <a:gd name="T67" fmla="*/ 206 h 235"/>
                <a:gd name="T68" fmla="*/ 71 w 203"/>
                <a:gd name="T69" fmla="*/ 221 h 235"/>
                <a:gd name="T70" fmla="*/ 71 w 203"/>
                <a:gd name="T71" fmla="*/ 213 h 235"/>
                <a:gd name="T72" fmla="*/ 74 w 203"/>
                <a:gd name="T73" fmla="*/ 210 h 235"/>
                <a:gd name="T74" fmla="*/ 113 w 203"/>
                <a:gd name="T75" fmla="*/ 210 h 235"/>
                <a:gd name="T76" fmla="*/ 117 w 203"/>
                <a:gd name="T77" fmla="*/ 213 h 235"/>
                <a:gd name="T78" fmla="*/ 117 w 203"/>
                <a:gd name="T79" fmla="*/ 232 h 235"/>
                <a:gd name="T80" fmla="*/ 117 w 203"/>
                <a:gd name="T81" fmla="*/ 233 h 235"/>
                <a:gd name="T82" fmla="*/ 119 w 203"/>
                <a:gd name="T83" fmla="*/ 235 h 235"/>
                <a:gd name="T84" fmla="*/ 121 w 203"/>
                <a:gd name="T85" fmla="*/ 235 h 235"/>
                <a:gd name="T86" fmla="*/ 121 w 203"/>
                <a:gd name="T87" fmla="*/ 235 h 235"/>
                <a:gd name="T88" fmla="*/ 161 w 203"/>
                <a:gd name="T89" fmla="*/ 235 h 235"/>
                <a:gd name="T90" fmla="*/ 164 w 203"/>
                <a:gd name="T91" fmla="*/ 234 h 235"/>
                <a:gd name="T92" fmla="*/ 164 w 203"/>
                <a:gd name="T93" fmla="*/ 232 h 235"/>
                <a:gd name="T94" fmla="*/ 164 w 203"/>
                <a:gd name="T95" fmla="*/ 193 h 235"/>
                <a:gd name="T96" fmla="*/ 168 w 203"/>
                <a:gd name="T97" fmla="*/ 189 h 235"/>
                <a:gd name="T98" fmla="*/ 199 w 203"/>
                <a:gd name="T99" fmla="*/ 189 h 235"/>
                <a:gd name="T100" fmla="*/ 202 w 203"/>
                <a:gd name="T101" fmla="*/ 186 h 235"/>
                <a:gd name="T102" fmla="*/ 202 w 203"/>
                <a:gd name="T103" fmla="*/ 184 h 235"/>
                <a:gd name="T104" fmla="*/ 97 w 203"/>
                <a:gd name="T105" fmla="*/ 2 h 235"/>
                <a:gd name="T106" fmla="*/ 94 w 203"/>
                <a:gd name="T10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35">
                  <a:moveTo>
                    <a:pt x="135" y="199"/>
                  </a:moveTo>
                  <a:cubicBezTo>
                    <a:pt x="150" y="199"/>
                    <a:pt x="150" y="199"/>
                    <a:pt x="150" y="199"/>
                  </a:cubicBezTo>
                  <a:cubicBezTo>
                    <a:pt x="150" y="199"/>
                    <a:pt x="150" y="199"/>
                    <a:pt x="150" y="199"/>
                  </a:cubicBezTo>
                  <a:cubicBezTo>
                    <a:pt x="151" y="199"/>
                    <a:pt x="153" y="200"/>
                    <a:pt x="153" y="202"/>
                  </a:cubicBezTo>
                  <a:cubicBezTo>
                    <a:pt x="153" y="203"/>
                    <a:pt x="153" y="204"/>
                    <a:pt x="152" y="205"/>
                  </a:cubicBezTo>
                  <a:cubicBezTo>
                    <a:pt x="151" y="205"/>
                    <a:pt x="150" y="206"/>
                    <a:pt x="150" y="206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3" y="206"/>
                    <a:pt x="131" y="204"/>
                    <a:pt x="131" y="202"/>
                  </a:cubicBezTo>
                  <a:cubicBezTo>
                    <a:pt x="131" y="201"/>
                    <a:pt x="132" y="201"/>
                    <a:pt x="132" y="200"/>
                  </a:cubicBezTo>
                  <a:cubicBezTo>
                    <a:pt x="133" y="199"/>
                    <a:pt x="134" y="199"/>
                    <a:pt x="135" y="199"/>
                  </a:cubicBezTo>
                  <a:cubicBezTo>
                    <a:pt x="135" y="199"/>
                    <a:pt x="135" y="199"/>
                    <a:pt x="135" y="199"/>
                  </a:cubicBezTo>
                  <a:moveTo>
                    <a:pt x="66" y="132"/>
                  </a:moveTo>
                  <a:cubicBezTo>
                    <a:pt x="64" y="132"/>
                    <a:pt x="63" y="131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1"/>
                    <a:pt x="64" y="100"/>
                    <a:pt x="66" y="100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23" y="100"/>
                    <a:pt x="125" y="101"/>
                    <a:pt x="125" y="103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31"/>
                    <a:pt x="123" y="132"/>
                    <a:pt x="121" y="132"/>
                  </a:cubicBezTo>
                  <a:cubicBezTo>
                    <a:pt x="66" y="132"/>
                    <a:pt x="66" y="132"/>
                    <a:pt x="66" y="132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91" y="1"/>
                    <a:pt x="91" y="1"/>
                    <a:pt x="91" y="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1" y="174"/>
                    <a:pt x="24" y="187"/>
                    <a:pt x="38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6" y="200"/>
                    <a:pt x="56" y="202"/>
                  </a:cubicBezTo>
                  <a:cubicBezTo>
                    <a:pt x="56" y="203"/>
                    <a:pt x="56" y="204"/>
                    <a:pt x="55" y="205"/>
                  </a:cubicBezTo>
                  <a:cubicBezTo>
                    <a:pt x="54" y="205"/>
                    <a:pt x="54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46" y="206"/>
                    <a:pt x="46" y="206"/>
                    <a:pt x="46" y="206"/>
                  </a:cubicBezTo>
                  <a:cubicBezTo>
                    <a:pt x="54" y="211"/>
                    <a:pt x="62" y="217"/>
                    <a:pt x="71" y="221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1" y="211"/>
                    <a:pt x="72" y="210"/>
                    <a:pt x="74" y="210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15" y="210"/>
                    <a:pt x="117" y="211"/>
                    <a:pt x="117" y="213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2"/>
                    <a:pt x="117" y="233"/>
                    <a:pt x="117" y="233"/>
                  </a:cubicBezTo>
                  <a:cubicBezTo>
                    <a:pt x="117" y="234"/>
                    <a:pt x="118" y="235"/>
                    <a:pt x="119" y="235"/>
                  </a:cubicBezTo>
                  <a:cubicBezTo>
                    <a:pt x="120" y="235"/>
                    <a:pt x="120" y="235"/>
                    <a:pt x="121" y="235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2" y="235"/>
                    <a:pt x="163" y="235"/>
                    <a:pt x="164" y="234"/>
                  </a:cubicBezTo>
                  <a:cubicBezTo>
                    <a:pt x="164" y="233"/>
                    <a:pt x="164" y="232"/>
                    <a:pt x="164" y="232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4" y="191"/>
                    <a:pt x="166" y="189"/>
                    <a:pt x="168" y="189"/>
                  </a:cubicBezTo>
                  <a:cubicBezTo>
                    <a:pt x="199" y="189"/>
                    <a:pt x="199" y="189"/>
                    <a:pt x="199" y="189"/>
                  </a:cubicBezTo>
                  <a:cubicBezTo>
                    <a:pt x="201" y="189"/>
                    <a:pt x="203" y="188"/>
                    <a:pt x="202" y="186"/>
                  </a:cubicBezTo>
                  <a:cubicBezTo>
                    <a:pt x="202" y="185"/>
                    <a:pt x="202" y="185"/>
                    <a:pt x="202" y="184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5" y="0"/>
                    <a:pt x="9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$ļîďè">
              <a:extLst>
                <a:ext uri="{FF2B5EF4-FFF2-40B4-BE49-F238E27FC236}">
                  <a16:creationId xmlns:a16="http://schemas.microsoft.com/office/drawing/2014/main" id="{1DFF731E-4406-46F0-89DB-0F00C7150261}"/>
                </a:ext>
              </a:extLst>
            </p:cNvPr>
            <p:cNvSpPr/>
            <p:nvPr/>
          </p:nvSpPr>
          <p:spPr bwMode="auto">
            <a:xfrm>
              <a:off x="6870005" y="3479957"/>
              <a:ext cx="662428" cy="716898"/>
            </a:xfrm>
            <a:custGeom>
              <a:avLst/>
              <a:gdLst>
                <a:gd name="T0" fmla="*/ 69 w 412"/>
                <a:gd name="T1" fmla="*/ 357 h 447"/>
                <a:gd name="T2" fmla="*/ 139 w 412"/>
                <a:gd name="T3" fmla="*/ 377 h 447"/>
                <a:gd name="T4" fmla="*/ 192 w 412"/>
                <a:gd name="T5" fmla="*/ 358 h 447"/>
                <a:gd name="T6" fmla="*/ 221 w 412"/>
                <a:gd name="T7" fmla="*/ 376 h 447"/>
                <a:gd name="T8" fmla="*/ 275 w 412"/>
                <a:gd name="T9" fmla="*/ 376 h 447"/>
                <a:gd name="T10" fmla="*/ 342 w 412"/>
                <a:gd name="T11" fmla="*/ 358 h 447"/>
                <a:gd name="T12" fmla="*/ 394 w 412"/>
                <a:gd name="T13" fmla="*/ 377 h 447"/>
                <a:gd name="T14" fmla="*/ 17 w 412"/>
                <a:gd name="T15" fmla="*/ 313 h 447"/>
                <a:gd name="T16" fmla="*/ 69 w 412"/>
                <a:gd name="T17" fmla="*/ 332 h 447"/>
                <a:gd name="T18" fmla="*/ 138 w 412"/>
                <a:gd name="T19" fmla="*/ 313 h 447"/>
                <a:gd name="T20" fmla="*/ 190 w 412"/>
                <a:gd name="T21" fmla="*/ 332 h 447"/>
                <a:gd name="T22" fmla="*/ 221 w 412"/>
                <a:gd name="T23" fmla="*/ 313 h 447"/>
                <a:gd name="T24" fmla="*/ 273 w 412"/>
                <a:gd name="T25" fmla="*/ 332 h 447"/>
                <a:gd name="T26" fmla="*/ 342 w 412"/>
                <a:gd name="T27" fmla="*/ 313 h 447"/>
                <a:gd name="T28" fmla="*/ 394 w 412"/>
                <a:gd name="T29" fmla="*/ 332 h 447"/>
                <a:gd name="T30" fmla="*/ 18 w 412"/>
                <a:gd name="T31" fmla="*/ 267 h 447"/>
                <a:gd name="T32" fmla="*/ 18 w 412"/>
                <a:gd name="T33" fmla="*/ 287 h 447"/>
                <a:gd name="T34" fmla="*/ 190 w 412"/>
                <a:gd name="T35" fmla="*/ 267 h 447"/>
                <a:gd name="T36" fmla="*/ 222 w 412"/>
                <a:gd name="T37" fmla="*/ 287 h 447"/>
                <a:gd name="T38" fmla="*/ 274 w 412"/>
                <a:gd name="T39" fmla="*/ 268 h 447"/>
                <a:gd name="T40" fmla="*/ 342 w 412"/>
                <a:gd name="T41" fmla="*/ 286 h 447"/>
                <a:gd name="T42" fmla="*/ 396 w 412"/>
                <a:gd name="T43" fmla="*/ 286 h 447"/>
                <a:gd name="T44" fmla="*/ 17 w 412"/>
                <a:gd name="T45" fmla="*/ 223 h 447"/>
                <a:gd name="T46" fmla="*/ 69 w 412"/>
                <a:gd name="T47" fmla="*/ 242 h 447"/>
                <a:gd name="T48" fmla="*/ 139 w 412"/>
                <a:gd name="T49" fmla="*/ 222 h 447"/>
                <a:gd name="T50" fmla="*/ 139 w 412"/>
                <a:gd name="T51" fmla="*/ 242 h 447"/>
                <a:gd name="T52" fmla="*/ 273 w 412"/>
                <a:gd name="T53" fmla="*/ 222 h 447"/>
                <a:gd name="T54" fmla="*/ 343 w 412"/>
                <a:gd name="T55" fmla="*/ 242 h 447"/>
                <a:gd name="T56" fmla="*/ 396 w 412"/>
                <a:gd name="T57" fmla="*/ 223 h 447"/>
                <a:gd name="T58" fmla="*/ 17 w 412"/>
                <a:gd name="T59" fmla="*/ 196 h 447"/>
                <a:gd name="T60" fmla="*/ 71 w 412"/>
                <a:gd name="T61" fmla="*/ 196 h 447"/>
                <a:gd name="T62" fmla="*/ 138 w 412"/>
                <a:gd name="T63" fmla="*/ 178 h 447"/>
                <a:gd name="T64" fmla="*/ 190 w 412"/>
                <a:gd name="T65" fmla="*/ 197 h 447"/>
                <a:gd name="T66" fmla="*/ 222 w 412"/>
                <a:gd name="T67" fmla="*/ 177 h 447"/>
                <a:gd name="T68" fmla="*/ 222 w 412"/>
                <a:gd name="T69" fmla="*/ 197 h 447"/>
                <a:gd name="T70" fmla="*/ 394 w 412"/>
                <a:gd name="T71" fmla="*/ 177 h 447"/>
                <a:gd name="T72" fmla="*/ 18 w 412"/>
                <a:gd name="T73" fmla="*/ 152 h 447"/>
                <a:gd name="T74" fmla="*/ 71 w 412"/>
                <a:gd name="T75" fmla="*/ 133 h 447"/>
                <a:gd name="T76" fmla="*/ 138 w 412"/>
                <a:gd name="T77" fmla="*/ 150 h 447"/>
                <a:gd name="T78" fmla="*/ 192 w 412"/>
                <a:gd name="T79" fmla="*/ 150 h 447"/>
                <a:gd name="T80" fmla="*/ 221 w 412"/>
                <a:gd name="T81" fmla="*/ 133 h 447"/>
                <a:gd name="T82" fmla="*/ 273 w 412"/>
                <a:gd name="T83" fmla="*/ 152 h 447"/>
                <a:gd name="T84" fmla="*/ 343 w 412"/>
                <a:gd name="T85" fmla="*/ 132 h 447"/>
                <a:gd name="T86" fmla="*/ 343 w 412"/>
                <a:gd name="T87" fmla="*/ 152 h 447"/>
                <a:gd name="T88" fmla="*/ 69 w 412"/>
                <a:gd name="T89" fmla="*/ 87 h 447"/>
                <a:gd name="T90" fmla="*/ 139 w 412"/>
                <a:gd name="T91" fmla="*/ 107 h 447"/>
                <a:gd name="T92" fmla="*/ 192 w 412"/>
                <a:gd name="T93" fmla="*/ 88 h 447"/>
                <a:gd name="T94" fmla="*/ 221 w 412"/>
                <a:gd name="T95" fmla="*/ 105 h 447"/>
                <a:gd name="T96" fmla="*/ 275 w 412"/>
                <a:gd name="T97" fmla="*/ 105 h 447"/>
                <a:gd name="T98" fmla="*/ 342 w 412"/>
                <a:gd name="T99" fmla="*/ 88 h 447"/>
                <a:gd name="T100" fmla="*/ 394 w 412"/>
                <a:gd name="T101" fmla="*/ 107 h 447"/>
                <a:gd name="T102" fmla="*/ 178 w 412"/>
                <a:gd name="T103" fmla="*/ 34 h 447"/>
                <a:gd name="T104" fmla="*/ 0 w 412"/>
                <a:gd name="T105" fmla="*/ 70 h 447"/>
                <a:gd name="T106" fmla="*/ 85 w 412"/>
                <a:gd name="T107" fmla="*/ 395 h 447"/>
                <a:gd name="T108" fmla="*/ 124 w 412"/>
                <a:gd name="T109" fmla="*/ 447 h 447"/>
                <a:gd name="T110" fmla="*/ 326 w 412"/>
                <a:gd name="T111" fmla="*/ 394 h 447"/>
                <a:gd name="T112" fmla="*/ 412 w 412"/>
                <a:gd name="T113" fmla="*/ 445 h 447"/>
                <a:gd name="T114" fmla="*/ 274 w 412"/>
                <a:gd name="T115" fmla="*/ 34 h 447"/>
                <a:gd name="T116" fmla="*/ 182 w 412"/>
                <a:gd name="T1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2" h="447">
                  <a:moveTo>
                    <a:pt x="18" y="377"/>
                  </a:moveTo>
                  <a:cubicBezTo>
                    <a:pt x="17" y="377"/>
                    <a:pt x="17" y="377"/>
                    <a:pt x="17" y="376"/>
                  </a:cubicBezTo>
                  <a:cubicBezTo>
                    <a:pt x="17" y="358"/>
                    <a:pt x="17" y="358"/>
                    <a:pt x="17" y="358"/>
                  </a:cubicBezTo>
                  <a:cubicBezTo>
                    <a:pt x="17" y="358"/>
                    <a:pt x="17" y="357"/>
                    <a:pt x="18" y="357"/>
                  </a:cubicBezTo>
                  <a:cubicBezTo>
                    <a:pt x="69" y="357"/>
                    <a:pt x="69" y="357"/>
                    <a:pt x="69" y="357"/>
                  </a:cubicBezTo>
                  <a:cubicBezTo>
                    <a:pt x="70" y="357"/>
                    <a:pt x="71" y="358"/>
                    <a:pt x="71" y="358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1" y="377"/>
                    <a:pt x="70" y="377"/>
                    <a:pt x="69" y="377"/>
                  </a:cubicBezTo>
                  <a:cubicBezTo>
                    <a:pt x="18" y="377"/>
                    <a:pt x="18" y="377"/>
                    <a:pt x="18" y="377"/>
                  </a:cubicBezTo>
                  <a:moveTo>
                    <a:pt x="139" y="377"/>
                  </a:moveTo>
                  <a:cubicBezTo>
                    <a:pt x="138" y="377"/>
                    <a:pt x="138" y="377"/>
                    <a:pt x="138" y="376"/>
                  </a:cubicBezTo>
                  <a:cubicBezTo>
                    <a:pt x="138" y="358"/>
                    <a:pt x="138" y="358"/>
                    <a:pt x="138" y="358"/>
                  </a:cubicBezTo>
                  <a:cubicBezTo>
                    <a:pt x="138" y="358"/>
                    <a:pt x="138" y="357"/>
                    <a:pt x="139" y="357"/>
                  </a:cubicBezTo>
                  <a:cubicBezTo>
                    <a:pt x="190" y="357"/>
                    <a:pt x="190" y="357"/>
                    <a:pt x="190" y="357"/>
                  </a:cubicBezTo>
                  <a:cubicBezTo>
                    <a:pt x="191" y="357"/>
                    <a:pt x="192" y="358"/>
                    <a:pt x="192" y="358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7"/>
                    <a:pt x="191" y="377"/>
                    <a:pt x="190" y="377"/>
                  </a:cubicBezTo>
                  <a:cubicBezTo>
                    <a:pt x="139" y="377"/>
                    <a:pt x="139" y="377"/>
                    <a:pt x="139" y="377"/>
                  </a:cubicBezTo>
                  <a:moveTo>
                    <a:pt x="222" y="377"/>
                  </a:moveTo>
                  <a:cubicBezTo>
                    <a:pt x="221" y="377"/>
                    <a:pt x="221" y="377"/>
                    <a:pt x="221" y="376"/>
                  </a:cubicBezTo>
                  <a:cubicBezTo>
                    <a:pt x="221" y="358"/>
                    <a:pt x="221" y="358"/>
                    <a:pt x="221" y="358"/>
                  </a:cubicBezTo>
                  <a:cubicBezTo>
                    <a:pt x="221" y="358"/>
                    <a:pt x="221" y="357"/>
                    <a:pt x="222" y="357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8"/>
                    <a:pt x="274" y="358"/>
                  </a:cubicBezTo>
                  <a:cubicBezTo>
                    <a:pt x="275" y="376"/>
                    <a:pt x="275" y="376"/>
                    <a:pt x="275" y="376"/>
                  </a:cubicBezTo>
                  <a:cubicBezTo>
                    <a:pt x="275" y="377"/>
                    <a:pt x="274" y="377"/>
                    <a:pt x="273" y="377"/>
                  </a:cubicBezTo>
                  <a:cubicBezTo>
                    <a:pt x="222" y="377"/>
                    <a:pt x="222" y="377"/>
                    <a:pt x="222" y="377"/>
                  </a:cubicBezTo>
                  <a:moveTo>
                    <a:pt x="343" y="377"/>
                  </a:moveTo>
                  <a:cubicBezTo>
                    <a:pt x="342" y="377"/>
                    <a:pt x="342" y="377"/>
                    <a:pt x="342" y="376"/>
                  </a:cubicBezTo>
                  <a:cubicBezTo>
                    <a:pt x="342" y="358"/>
                    <a:pt x="342" y="358"/>
                    <a:pt x="342" y="358"/>
                  </a:cubicBezTo>
                  <a:cubicBezTo>
                    <a:pt x="342" y="358"/>
                    <a:pt x="342" y="357"/>
                    <a:pt x="343" y="357"/>
                  </a:cubicBezTo>
                  <a:cubicBezTo>
                    <a:pt x="394" y="357"/>
                    <a:pt x="394" y="357"/>
                    <a:pt x="394" y="357"/>
                  </a:cubicBezTo>
                  <a:cubicBezTo>
                    <a:pt x="395" y="357"/>
                    <a:pt x="396" y="358"/>
                    <a:pt x="396" y="358"/>
                  </a:cubicBezTo>
                  <a:cubicBezTo>
                    <a:pt x="396" y="376"/>
                    <a:pt x="396" y="376"/>
                    <a:pt x="396" y="376"/>
                  </a:cubicBezTo>
                  <a:cubicBezTo>
                    <a:pt x="396" y="377"/>
                    <a:pt x="395" y="377"/>
                    <a:pt x="394" y="377"/>
                  </a:cubicBezTo>
                  <a:cubicBezTo>
                    <a:pt x="343" y="377"/>
                    <a:pt x="343" y="377"/>
                    <a:pt x="343" y="377"/>
                  </a:cubicBezTo>
                  <a:moveTo>
                    <a:pt x="18" y="332"/>
                  </a:moveTo>
                  <a:cubicBezTo>
                    <a:pt x="17" y="332"/>
                    <a:pt x="17" y="332"/>
                    <a:pt x="17" y="331"/>
                  </a:cubicBezTo>
                  <a:cubicBezTo>
                    <a:pt x="17" y="331"/>
                    <a:pt x="17" y="331"/>
                    <a:pt x="17" y="331"/>
                  </a:cubicBezTo>
                  <a:cubicBezTo>
                    <a:pt x="17" y="313"/>
                    <a:pt x="17" y="313"/>
                    <a:pt x="17" y="313"/>
                  </a:cubicBezTo>
                  <a:cubicBezTo>
                    <a:pt x="17" y="313"/>
                    <a:pt x="17" y="312"/>
                    <a:pt x="18" y="312"/>
                  </a:cubicBezTo>
                  <a:cubicBezTo>
                    <a:pt x="69" y="312"/>
                    <a:pt x="69" y="312"/>
                    <a:pt x="69" y="312"/>
                  </a:cubicBezTo>
                  <a:cubicBezTo>
                    <a:pt x="70" y="312"/>
                    <a:pt x="71" y="313"/>
                    <a:pt x="71" y="313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32"/>
                    <a:pt x="70" y="332"/>
                    <a:pt x="69" y="332"/>
                  </a:cubicBezTo>
                  <a:cubicBezTo>
                    <a:pt x="18" y="332"/>
                    <a:pt x="18" y="332"/>
                    <a:pt x="18" y="332"/>
                  </a:cubicBezTo>
                  <a:moveTo>
                    <a:pt x="139" y="332"/>
                  </a:moveTo>
                  <a:cubicBezTo>
                    <a:pt x="138" y="332"/>
                    <a:pt x="138" y="332"/>
                    <a:pt x="138" y="331"/>
                  </a:cubicBezTo>
                  <a:cubicBezTo>
                    <a:pt x="138" y="331"/>
                    <a:pt x="138" y="331"/>
                    <a:pt x="138" y="331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8" y="313"/>
                    <a:pt x="138" y="312"/>
                    <a:pt x="13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1" y="312"/>
                    <a:pt x="192" y="313"/>
                    <a:pt x="192" y="313"/>
                  </a:cubicBezTo>
                  <a:cubicBezTo>
                    <a:pt x="192" y="331"/>
                    <a:pt x="192" y="331"/>
                    <a:pt x="192" y="331"/>
                  </a:cubicBezTo>
                  <a:cubicBezTo>
                    <a:pt x="192" y="332"/>
                    <a:pt x="191" y="332"/>
                    <a:pt x="190" y="332"/>
                  </a:cubicBezTo>
                  <a:cubicBezTo>
                    <a:pt x="139" y="332"/>
                    <a:pt x="139" y="332"/>
                    <a:pt x="139" y="332"/>
                  </a:cubicBezTo>
                  <a:moveTo>
                    <a:pt x="222" y="332"/>
                  </a:moveTo>
                  <a:cubicBezTo>
                    <a:pt x="221" y="332"/>
                    <a:pt x="221" y="332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1" y="313"/>
                    <a:pt x="221" y="312"/>
                    <a:pt x="222" y="312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4" y="312"/>
                    <a:pt x="274" y="313"/>
                    <a:pt x="274" y="313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5" y="332"/>
                    <a:pt x="274" y="332"/>
                    <a:pt x="273" y="332"/>
                  </a:cubicBezTo>
                  <a:cubicBezTo>
                    <a:pt x="222" y="332"/>
                    <a:pt x="222" y="332"/>
                    <a:pt x="222" y="332"/>
                  </a:cubicBezTo>
                  <a:moveTo>
                    <a:pt x="343" y="332"/>
                  </a:moveTo>
                  <a:cubicBezTo>
                    <a:pt x="342" y="332"/>
                    <a:pt x="342" y="332"/>
                    <a:pt x="342" y="331"/>
                  </a:cubicBezTo>
                  <a:cubicBezTo>
                    <a:pt x="342" y="331"/>
                    <a:pt x="342" y="331"/>
                    <a:pt x="342" y="331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2"/>
                    <a:pt x="343" y="312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5" y="312"/>
                    <a:pt x="396" y="313"/>
                    <a:pt x="396" y="313"/>
                  </a:cubicBezTo>
                  <a:cubicBezTo>
                    <a:pt x="396" y="331"/>
                    <a:pt x="396" y="331"/>
                    <a:pt x="396" y="331"/>
                  </a:cubicBezTo>
                  <a:cubicBezTo>
                    <a:pt x="396" y="332"/>
                    <a:pt x="395" y="332"/>
                    <a:pt x="394" y="332"/>
                  </a:cubicBezTo>
                  <a:cubicBezTo>
                    <a:pt x="343" y="332"/>
                    <a:pt x="343" y="332"/>
                    <a:pt x="343" y="332"/>
                  </a:cubicBezTo>
                  <a:moveTo>
                    <a:pt x="18" y="287"/>
                  </a:moveTo>
                  <a:cubicBezTo>
                    <a:pt x="17" y="287"/>
                    <a:pt x="17" y="287"/>
                    <a:pt x="17" y="286"/>
                  </a:cubicBezTo>
                  <a:cubicBezTo>
                    <a:pt x="17" y="268"/>
                    <a:pt x="17" y="268"/>
                    <a:pt x="17" y="268"/>
                  </a:cubicBezTo>
                  <a:cubicBezTo>
                    <a:pt x="17" y="268"/>
                    <a:pt x="17" y="267"/>
                    <a:pt x="18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70" y="267"/>
                    <a:pt x="71" y="268"/>
                    <a:pt x="71" y="268"/>
                  </a:cubicBezTo>
                  <a:cubicBezTo>
                    <a:pt x="71" y="286"/>
                    <a:pt x="71" y="286"/>
                    <a:pt x="71" y="286"/>
                  </a:cubicBezTo>
                  <a:cubicBezTo>
                    <a:pt x="71" y="287"/>
                    <a:pt x="70" y="287"/>
                    <a:pt x="69" y="287"/>
                  </a:cubicBezTo>
                  <a:cubicBezTo>
                    <a:pt x="18" y="287"/>
                    <a:pt x="18" y="287"/>
                    <a:pt x="18" y="287"/>
                  </a:cubicBezTo>
                  <a:moveTo>
                    <a:pt x="139" y="287"/>
                  </a:moveTo>
                  <a:cubicBezTo>
                    <a:pt x="138" y="287"/>
                    <a:pt x="138" y="287"/>
                    <a:pt x="138" y="286"/>
                  </a:cubicBezTo>
                  <a:cubicBezTo>
                    <a:pt x="138" y="268"/>
                    <a:pt x="138" y="268"/>
                    <a:pt x="138" y="268"/>
                  </a:cubicBezTo>
                  <a:cubicBezTo>
                    <a:pt x="138" y="268"/>
                    <a:pt x="138" y="267"/>
                    <a:pt x="13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1" y="267"/>
                    <a:pt x="192" y="268"/>
                    <a:pt x="192" y="268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2" y="287"/>
                    <a:pt x="191" y="287"/>
                    <a:pt x="190" y="287"/>
                  </a:cubicBezTo>
                  <a:cubicBezTo>
                    <a:pt x="139" y="287"/>
                    <a:pt x="139" y="287"/>
                    <a:pt x="139" y="287"/>
                  </a:cubicBezTo>
                  <a:moveTo>
                    <a:pt x="222" y="287"/>
                  </a:moveTo>
                  <a:cubicBezTo>
                    <a:pt x="221" y="287"/>
                    <a:pt x="221" y="287"/>
                    <a:pt x="221" y="286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21" y="268"/>
                    <a:pt x="221" y="267"/>
                    <a:pt x="222" y="267"/>
                  </a:cubicBezTo>
                  <a:cubicBezTo>
                    <a:pt x="273" y="267"/>
                    <a:pt x="273" y="267"/>
                    <a:pt x="273" y="267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7"/>
                    <a:pt x="274" y="287"/>
                    <a:pt x="273" y="287"/>
                  </a:cubicBezTo>
                  <a:cubicBezTo>
                    <a:pt x="222" y="287"/>
                    <a:pt x="222" y="287"/>
                    <a:pt x="222" y="287"/>
                  </a:cubicBezTo>
                  <a:moveTo>
                    <a:pt x="343" y="287"/>
                  </a:moveTo>
                  <a:cubicBezTo>
                    <a:pt x="342" y="287"/>
                    <a:pt x="342" y="287"/>
                    <a:pt x="342" y="286"/>
                  </a:cubicBezTo>
                  <a:cubicBezTo>
                    <a:pt x="342" y="268"/>
                    <a:pt x="342" y="268"/>
                    <a:pt x="342" y="268"/>
                  </a:cubicBezTo>
                  <a:cubicBezTo>
                    <a:pt x="342" y="268"/>
                    <a:pt x="342" y="267"/>
                    <a:pt x="343" y="267"/>
                  </a:cubicBezTo>
                  <a:cubicBezTo>
                    <a:pt x="394" y="267"/>
                    <a:pt x="394" y="267"/>
                    <a:pt x="394" y="267"/>
                  </a:cubicBezTo>
                  <a:cubicBezTo>
                    <a:pt x="395" y="267"/>
                    <a:pt x="396" y="268"/>
                    <a:pt x="396" y="268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7"/>
                    <a:pt x="395" y="287"/>
                    <a:pt x="394" y="287"/>
                  </a:cubicBezTo>
                  <a:cubicBezTo>
                    <a:pt x="343" y="287"/>
                    <a:pt x="343" y="287"/>
                    <a:pt x="343" y="287"/>
                  </a:cubicBezTo>
                  <a:moveTo>
                    <a:pt x="18" y="242"/>
                  </a:moveTo>
                  <a:cubicBezTo>
                    <a:pt x="17" y="242"/>
                    <a:pt x="17" y="241"/>
                    <a:pt x="17" y="241"/>
                  </a:cubicBezTo>
                  <a:cubicBezTo>
                    <a:pt x="17" y="223"/>
                    <a:pt x="17" y="223"/>
                    <a:pt x="17" y="223"/>
                  </a:cubicBezTo>
                  <a:cubicBezTo>
                    <a:pt x="17" y="222"/>
                    <a:pt x="17" y="222"/>
                    <a:pt x="18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70" y="222"/>
                    <a:pt x="71" y="222"/>
                    <a:pt x="71" y="223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41"/>
                    <a:pt x="70" y="242"/>
                    <a:pt x="69" y="242"/>
                  </a:cubicBezTo>
                  <a:cubicBezTo>
                    <a:pt x="18" y="242"/>
                    <a:pt x="18" y="242"/>
                    <a:pt x="18" y="242"/>
                  </a:cubicBezTo>
                  <a:moveTo>
                    <a:pt x="139" y="242"/>
                  </a:moveTo>
                  <a:cubicBezTo>
                    <a:pt x="138" y="242"/>
                    <a:pt x="138" y="241"/>
                    <a:pt x="138" y="241"/>
                  </a:cubicBezTo>
                  <a:cubicBezTo>
                    <a:pt x="138" y="223"/>
                    <a:pt x="138" y="223"/>
                    <a:pt x="138" y="223"/>
                  </a:cubicBezTo>
                  <a:cubicBezTo>
                    <a:pt x="138" y="222"/>
                    <a:pt x="138" y="222"/>
                    <a:pt x="139" y="222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2"/>
                    <a:pt x="192" y="222"/>
                    <a:pt x="192" y="223"/>
                  </a:cubicBezTo>
                  <a:cubicBezTo>
                    <a:pt x="192" y="241"/>
                    <a:pt x="192" y="241"/>
                    <a:pt x="192" y="241"/>
                  </a:cubicBezTo>
                  <a:cubicBezTo>
                    <a:pt x="192" y="241"/>
                    <a:pt x="191" y="242"/>
                    <a:pt x="190" y="242"/>
                  </a:cubicBezTo>
                  <a:cubicBezTo>
                    <a:pt x="139" y="242"/>
                    <a:pt x="139" y="242"/>
                    <a:pt x="139" y="242"/>
                  </a:cubicBezTo>
                  <a:moveTo>
                    <a:pt x="222" y="242"/>
                  </a:moveTo>
                  <a:cubicBezTo>
                    <a:pt x="221" y="242"/>
                    <a:pt x="221" y="241"/>
                    <a:pt x="221" y="241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1" y="222"/>
                    <a:pt x="221" y="222"/>
                    <a:pt x="222" y="222"/>
                  </a:cubicBezTo>
                  <a:cubicBezTo>
                    <a:pt x="273" y="222"/>
                    <a:pt x="273" y="222"/>
                    <a:pt x="273" y="222"/>
                  </a:cubicBezTo>
                  <a:cubicBezTo>
                    <a:pt x="274" y="222"/>
                    <a:pt x="274" y="222"/>
                    <a:pt x="274" y="223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4" y="242"/>
                    <a:pt x="273" y="242"/>
                  </a:cubicBezTo>
                  <a:cubicBezTo>
                    <a:pt x="222" y="242"/>
                    <a:pt x="222" y="242"/>
                    <a:pt x="222" y="242"/>
                  </a:cubicBezTo>
                  <a:moveTo>
                    <a:pt x="343" y="242"/>
                  </a:moveTo>
                  <a:cubicBezTo>
                    <a:pt x="342" y="242"/>
                    <a:pt x="342" y="241"/>
                    <a:pt x="342" y="241"/>
                  </a:cubicBezTo>
                  <a:cubicBezTo>
                    <a:pt x="342" y="223"/>
                    <a:pt x="342" y="223"/>
                    <a:pt x="342" y="223"/>
                  </a:cubicBezTo>
                  <a:cubicBezTo>
                    <a:pt x="342" y="222"/>
                    <a:pt x="342" y="222"/>
                    <a:pt x="343" y="222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6" y="222"/>
                    <a:pt x="396" y="223"/>
                  </a:cubicBezTo>
                  <a:cubicBezTo>
                    <a:pt x="396" y="241"/>
                    <a:pt x="396" y="241"/>
                    <a:pt x="396" y="241"/>
                  </a:cubicBezTo>
                  <a:cubicBezTo>
                    <a:pt x="396" y="241"/>
                    <a:pt x="395" y="242"/>
                    <a:pt x="394" y="242"/>
                  </a:cubicBezTo>
                  <a:cubicBezTo>
                    <a:pt x="343" y="242"/>
                    <a:pt x="343" y="242"/>
                    <a:pt x="343" y="242"/>
                  </a:cubicBezTo>
                  <a:moveTo>
                    <a:pt x="18" y="197"/>
                  </a:moveTo>
                  <a:cubicBezTo>
                    <a:pt x="17" y="197"/>
                    <a:pt x="17" y="196"/>
                    <a:pt x="17" y="196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0" y="177"/>
                    <a:pt x="71" y="177"/>
                    <a:pt x="71" y="178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1" y="196"/>
                    <a:pt x="70" y="197"/>
                    <a:pt x="69" y="197"/>
                  </a:cubicBezTo>
                  <a:cubicBezTo>
                    <a:pt x="18" y="197"/>
                    <a:pt x="18" y="197"/>
                    <a:pt x="18" y="197"/>
                  </a:cubicBezTo>
                  <a:moveTo>
                    <a:pt x="139" y="197"/>
                  </a:moveTo>
                  <a:cubicBezTo>
                    <a:pt x="138" y="197"/>
                    <a:pt x="138" y="196"/>
                    <a:pt x="138" y="196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7"/>
                    <a:pt x="138" y="177"/>
                    <a:pt x="139" y="177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2" y="177"/>
                    <a:pt x="192" y="178"/>
                  </a:cubicBezTo>
                  <a:cubicBezTo>
                    <a:pt x="192" y="196"/>
                    <a:pt x="192" y="196"/>
                    <a:pt x="192" y="196"/>
                  </a:cubicBezTo>
                  <a:cubicBezTo>
                    <a:pt x="192" y="196"/>
                    <a:pt x="191" y="197"/>
                    <a:pt x="190" y="197"/>
                  </a:cubicBezTo>
                  <a:cubicBezTo>
                    <a:pt x="139" y="197"/>
                    <a:pt x="139" y="197"/>
                    <a:pt x="139" y="197"/>
                  </a:cubicBezTo>
                  <a:moveTo>
                    <a:pt x="222" y="197"/>
                  </a:moveTo>
                  <a:cubicBezTo>
                    <a:pt x="221" y="197"/>
                    <a:pt x="221" y="196"/>
                    <a:pt x="221" y="196"/>
                  </a:cubicBezTo>
                  <a:cubicBezTo>
                    <a:pt x="221" y="178"/>
                    <a:pt x="221" y="178"/>
                    <a:pt x="221" y="178"/>
                  </a:cubicBezTo>
                  <a:cubicBezTo>
                    <a:pt x="221" y="177"/>
                    <a:pt x="221" y="177"/>
                    <a:pt x="222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7"/>
                    <a:pt x="274" y="177"/>
                    <a:pt x="274" y="178"/>
                  </a:cubicBezTo>
                  <a:cubicBezTo>
                    <a:pt x="275" y="196"/>
                    <a:pt x="275" y="196"/>
                    <a:pt x="275" y="196"/>
                  </a:cubicBezTo>
                  <a:cubicBezTo>
                    <a:pt x="275" y="196"/>
                    <a:pt x="274" y="197"/>
                    <a:pt x="273" y="197"/>
                  </a:cubicBezTo>
                  <a:cubicBezTo>
                    <a:pt x="222" y="197"/>
                    <a:pt x="222" y="197"/>
                    <a:pt x="222" y="197"/>
                  </a:cubicBezTo>
                  <a:moveTo>
                    <a:pt x="343" y="197"/>
                  </a:moveTo>
                  <a:cubicBezTo>
                    <a:pt x="342" y="197"/>
                    <a:pt x="342" y="196"/>
                    <a:pt x="342" y="196"/>
                  </a:cubicBezTo>
                  <a:cubicBezTo>
                    <a:pt x="342" y="178"/>
                    <a:pt x="342" y="178"/>
                    <a:pt x="342" y="178"/>
                  </a:cubicBezTo>
                  <a:cubicBezTo>
                    <a:pt x="342" y="177"/>
                    <a:pt x="342" y="177"/>
                    <a:pt x="343" y="177"/>
                  </a:cubicBezTo>
                  <a:cubicBezTo>
                    <a:pt x="394" y="177"/>
                    <a:pt x="394" y="177"/>
                    <a:pt x="394" y="177"/>
                  </a:cubicBezTo>
                  <a:cubicBezTo>
                    <a:pt x="395" y="177"/>
                    <a:pt x="396" y="177"/>
                    <a:pt x="396" y="178"/>
                  </a:cubicBezTo>
                  <a:cubicBezTo>
                    <a:pt x="396" y="196"/>
                    <a:pt x="396" y="196"/>
                    <a:pt x="396" y="196"/>
                  </a:cubicBezTo>
                  <a:cubicBezTo>
                    <a:pt x="396" y="196"/>
                    <a:pt x="395" y="197"/>
                    <a:pt x="394" y="197"/>
                  </a:cubicBezTo>
                  <a:cubicBezTo>
                    <a:pt x="343" y="197"/>
                    <a:pt x="343" y="197"/>
                    <a:pt x="343" y="197"/>
                  </a:cubicBezTo>
                  <a:moveTo>
                    <a:pt x="18" y="152"/>
                  </a:moveTo>
                  <a:cubicBezTo>
                    <a:pt x="17" y="152"/>
                    <a:pt x="17" y="151"/>
                    <a:pt x="17" y="150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2"/>
                    <a:pt x="17" y="132"/>
                    <a:pt x="1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0" y="132"/>
                    <a:pt x="71" y="132"/>
                    <a:pt x="71" y="133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71" y="151"/>
                    <a:pt x="70" y="152"/>
                    <a:pt x="69" y="152"/>
                  </a:cubicBezTo>
                  <a:cubicBezTo>
                    <a:pt x="18" y="152"/>
                    <a:pt x="18" y="152"/>
                    <a:pt x="18" y="152"/>
                  </a:cubicBezTo>
                  <a:moveTo>
                    <a:pt x="139" y="152"/>
                  </a:moveTo>
                  <a:cubicBezTo>
                    <a:pt x="138" y="152"/>
                    <a:pt x="138" y="151"/>
                    <a:pt x="138" y="150"/>
                  </a:cubicBezTo>
                  <a:cubicBezTo>
                    <a:pt x="138" y="133"/>
                    <a:pt x="138" y="133"/>
                    <a:pt x="138" y="133"/>
                  </a:cubicBezTo>
                  <a:cubicBezTo>
                    <a:pt x="138" y="132"/>
                    <a:pt x="138" y="132"/>
                    <a:pt x="139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2" y="132"/>
                    <a:pt x="192" y="133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1" y="152"/>
                    <a:pt x="190" y="152"/>
                  </a:cubicBezTo>
                  <a:cubicBezTo>
                    <a:pt x="139" y="152"/>
                    <a:pt x="139" y="152"/>
                    <a:pt x="139" y="152"/>
                  </a:cubicBezTo>
                  <a:moveTo>
                    <a:pt x="222" y="152"/>
                  </a:moveTo>
                  <a:cubicBezTo>
                    <a:pt x="221" y="152"/>
                    <a:pt x="221" y="151"/>
                    <a:pt x="221" y="150"/>
                  </a:cubicBezTo>
                  <a:cubicBezTo>
                    <a:pt x="221" y="133"/>
                    <a:pt x="221" y="133"/>
                    <a:pt x="221" y="133"/>
                  </a:cubicBezTo>
                  <a:cubicBezTo>
                    <a:pt x="221" y="132"/>
                    <a:pt x="221" y="132"/>
                    <a:pt x="222" y="132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4" y="132"/>
                    <a:pt x="274" y="132"/>
                    <a:pt x="274" y="133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4" y="152"/>
                    <a:pt x="273" y="152"/>
                  </a:cubicBezTo>
                  <a:cubicBezTo>
                    <a:pt x="222" y="152"/>
                    <a:pt x="222" y="152"/>
                    <a:pt x="222" y="152"/>
                  </a:cubicBezTo>
                  <a:moveTo>
                    <a:pt x="343" y="152"/>
                  </a:moveTo>
                  <a:cubicBezTo>
                    <a:pt x="342" y="152"/>
                    <a:pt x="342" y="151"/>
                    <a:pt x="342" y="150"/>
                  </a:cubicBezTo>
                  <a:cubicBezTo>
                    <a:pt x="342" y="133"/>
                    <a:pt x="342" y="133"/>
                    <a:pt x="342" y="133"/>
                  </a:cubicBezTo>
                  <a:cubicBezTo>
                    <a:pt x="342" y="132"/>
                    <a:pt x="342" y="132"/>
                    <a:pt x="343" y="132"/>
                  </a:cubicBezTo>
                  <a:cubicBezTo>
                    <a:pt x="394" y="132"/>
                    <a:pt x="394" y="132"/>
                    <a:pt x="394" y="132"/>
                  </a:cubicBezTo>
                  <a:cubicBezTo>
                    <a:pt x="395" y="132"/>
                    <a:pt x="396" y="132"/>
                    <a:pt x="396" y="133"/>
                  </a:cubicBezTo>
                  <a:cubicBezTo>
                    <a:pt x="396" y="150"/>
                    <a:pt x="396" y="150"/>
                    <a:pt x="396" y="150"/>
                  </a:cubicBezTo>
                  <a:cubicBezTo>
                    <a:pt x="396" y="151"/>
                    <a:pt x="395" y="152"/>
                    <a:pt x="394" y="152"/>
                  </a:cubicBezTo>
                  <a:cubicBezTo>
                    <a:pt x="343" y="152"/>
                    <a:pt x="343" y="152"/>
                    <a:pt x="343" y="152"/>
                  </a:cubicBezTo>
                  <a:moveTo>
                    <a:pt x="18" y="107"/>
                  </a:moveTo>
                  <a:cubicBezTo>
                    <a:pt x="17" y="107"/>
                    <a:pt x="17" y="106"/>
                    <a:pt x="17" y="105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7"/>
                    <a:pt x="17" y="87"/>
                    <a:pt x="18" y="87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7"/>
                    <a:pt x="71" y="87"/>
                    <a:pt x="71" y="88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6"/>
                    <a:pt x="70" y="107"/>
                    <a:pt x="69" y="107"/>
                  </a:cubicBezTo>
                  <a:cubicBezTo>
                    <a:pt x="18" y="107"/>
                    <a:pt x="18" y="107"/>
                    <a:pt x="18" y="107"/>
                  </a:cubicBezTo>
                  <a:moveTo>
                    <a:pt x="139" y="107"/>
                  </a:moveTo>
                  <a:cubicBezTo>
                    <a:pt x="138" y="107"/>
                    <a:pt x="138" y="106"/>
                    <a:pt x="138" y="105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1" y="87"/>
                    <a:pt x="192" y="87"/>
                    <a:pt x="192" y="88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2" y="106"/>
                    <a:pt x="191" y="107"/>
                    <a:pt x="190" y="107"/>
                  </a:cubicBezTo>
                  <a:cubicBezTo>
                    <a:pt x="139" y="107"/>
                    <a:pt x="139" y="107"/>
                    <a:pt x="139" y="107"/>
                  </a:cubicBezTo>
                  <a:moveTo>
                    <a:pt x="222" y="107"/>
                  </a:moveTo>
                  <a:cubicBezTo>
                    <a:pt x="221" y="107"/>
                    <a:pt x="221" y="106"/>
                    <a:pt x="221" y="105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1" y="87"/>
                    <a:pt x="221" y="87"/>
                    <a:pt x="222" y="87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4" y="87"/>
                    <a:pt x="274" y="87"/>
                    <a:pt x="274" y="88"/>
                  </a:cubicBezTo>
                  <a:cubicBezTo>
                    <a:pt x="275" y="105"/>
                    <a:pt x="275" y="105"/>
                    <a:pt x="275" y="105"/>
                  </a:cubicBezTo>
                  <a:cubicBezTo>
                    <a:pt x="275" y="106"/>
                    <a:pt x="274" y="107"/>
                    <a:pt x="273" y="107"/>
                  </a:cubicBezTo>
                  <a:cubicBezTo>
                    <a:pt x="222" y="107"/>
                    <a:pt x="222" y="107"/>
                    <a:pt x="222" y="107"/>
                  </a:cubicBezTo>
                  <a:moveTo>
                    <a:pt x="343" y="107"/>
                  </a:moveTo>
                  <a:cubicBezTo>
                    <a:pt x="342" y="107"/>
                    <a:pt x="342" y="106"/>
                    <a:pt x="342" y="105"/>
                  </a:cubicBezTo>
                  <a:cubicBezTo>
                    <a:pt x="342" y="88"/>
                    <a:pt x="342" y="88"/>
                    <a:pt x="342" y="88"/>
                  </a:cubicBezTo>
                  <a:cubicBezTo>
                    <a:pt x="342" y="87"/>
                    <a:pt x="342" y="87"/>
                    <a:pt x="343" y="87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95" y="87"/>
                    <a:pt x="396" y="87"/>
                    <a:pt x="396" y="88"/>
                  </a:cubicBezTo>
                  <a:cubicBezTo>
                    <a:pt x="396" y="105"/>
                    <a:pt x="396" y="105"/>
                    <a:pt x="396" y="105"/>
                  </a:cubicBezTo>
                  <a:cubicBezTo>
                    <a:pt x="396" y="106"/>
                    <a:pt x="395" y="107"/>
                    <a:pt x="394" y="107"/>
                  </a:cubicBezTo>
                  <a:cubicBezTo>
                    <a:pt x="343" y="107"/>
                    <a:pt x="343" y="107"/>
                    <a:pt x="343" y="107"/>
                  </a:cubicBezTo>
                  <a:moveTo>
                    <a:pt x="182" y="0"/>
                  </a:moveTo>
                  <a:cubicBezTo>
                    <a:pt x="179" y="0"/>
                    <a:pt x="178" y="2"/>
                    <a:pt x="178" y="4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29" y="34"/>
                    <a:pt x="126" y="37"/>
                    <a:pt x="126" y="4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0" y="70"/>
                    <a:pt x="0" y="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0" y="446"/>
                    <a:pt x="1" y="447"/>
                    <a:pt x="1" y="447"/>
                  </a:cubicBezTo>
                  <a:cubicBezTo>
                    <a:pt x="84" y="447"/>
                    <a:pt x="84" y="447"/>
                    <a:pt x="84" y="447"/>
                  </a:cubicBezTo>
                  <a:cubicBezTo>
                    <a:pt x="85" y="447"/>
                    <a:pt x="85" y="446"/>
                    <a:pt x="85" y="445"/>
                  </a:cubicBezTo>
                  <a:cubicBezTo>
                    <a:pt x="85" y="395"/>
                    <a:pt x="85" y="395"/>
                    <a:pt x="85" y="395"/>
                  </a:cubicBezTo>
                  <a:cubicBezTo>
                    <a:pt x="85" y="394"/>
                    <a:pt x="86" y="394"/>
                    <a:pt x="87" y="394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3" y="394"/>
                    <a:pt x="123" y="395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446"/>
                    <a:pt x="124" y="447"/>
                    <a:pt x="124" y="447"/>
                  </a:cubicBezTo>
                  <a:cubicBezTo>
                    <a:pt x="288" y="447"/>
                    <a:pt x="288" y="447"/>
                    <a:pt x="288" y="447"/>
                  </a:cubicBezTo>
                  <a:cubicBezTo>
                    <a:pt x="289" y="447"/>
                    <a:pt x="289" y="446"/>
                    <a:pt x="289" y="445"/>
                  </a:cubicBezTo>
                  <a:cubicBezTo>
                    <a:pt x="289" y="395"/>
                    <a:pt x="289" y="395"/>
                    <a:pt x="289" y="395"/>
                  </a:cubicBezTo>
                  <a:cubicBezTo>
                    <a:pt x="289" y="394"/>
                    <a:pt x="290" y="394"/>
                    <a:pt x="291" y="394"/>
                  </a:cubicBezTo>
                  <a:cubicBezTo>
                    <a:pt x="326" y="394"/>
                    <a:pt x="326" y="394"/>
                    <a:pt x="326" y="394"/>
                  </a:cubicBezTo>
                  <a:cubicBezTo>
                    <a:pt x="326" y="394"/>
                    <a:pt x="327" y="394"/>
                    <a:pt x="327" y="395"/>
                  </a:cubicBezTo>
                  <a:cubicBezTo>
                    <a:pt x="327" y="445"/>
                    <a:pt x="327" y="445"/>
                    <a:pt x="327" y="445"/>
                  </a:cubicBezTo>
                  <a:cubicBezTo>
                    <a:pt x="327" y="446"/>
                    <a:pt x="328" y="447"/>
                    <a:pt x="328" y="447"/>
                  </a:cubicBezTo>
                  <a:cubicBezTo>
                    <a:pt x="411" y="447"/>
                    <a:pt x="411" y="447"/>
                    <a:pt x="411" y="447"/>
                  </a:cubicBezTo>
                  <a:cubicBezTo>
                    <a:pt x="412" y="447"/>
                    <a:pt x="412" y="446"/>
                    <a:pt x="412" y="445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12" y="70"/>
                    <a:pt x="412" y="69"/>
                    <a:pt x="41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41"/>
                    <a:pt x="281" y="41"/>
                    <a:pt x="281" y="41"/>
                  </a:cubicBezTo>
                  <a:cubicBezTo>
                    <a:pt x="281" y="37"/>
                    <a:pt x="278" y="34"/>
                    <a:pt x="274" y="34"/>
                  </a:cubicBezTo>
                  <a:cubicBezTo>
                    <a:pt x="235" y="34"/>
                    <a:pt x="235" y="34"/>
                    <a:pt x="235" y="3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5" y="2"/>
                    <a:pt x="234" y="0"/>
                    <a:pt x="23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şlíḋê">
              <a:extLst>
                <a:ext uri="{FF2B5EF4-FFF2-40B4-BE49-F238E27FC236}">
                  <a16:creationId xmlns:a16="http://schemas.microsoft.com/office/drawing/2014/main" id="{F5B0BCEC-36F2-4210-B8A1-201A7B04253B}"/>
                </a:ext>
              </a:extLst>
            </p:cNvPr>
            <p:cNvSpPr/>
            <p:nvPr/>
          </p:nvSpPr>
          <p:spPr bwMode="auto">
            <a:xfrm>
              <a:off x="6791813" y="3397373"/>
              <a:ext cx="879" cy="35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$ļiḋe">
              <a:extLst>
                <a:ext uri="{FF2B5EF4-FFF2-40B4-BE49-F238E27FC236}">
                  <a16:creationId xmlns:a16="http://schemas.microsoft.com/office/drawing/2014/main" id="{B79DEC88-617B-476C-90A0-DBA30454E6E3}"/>
                </a:ext>
              </a:extLst>
            </p:cNvPr>
            <p:cNvSpPr/>
            <p:nvPr/>
          </p:nvSpPr>
          <p:spPr bwMode="auto">
            <a:xfrm>
              <a:off x="6791813" y="3306004"/>
              <a:ext cx="195917" cy="128269"/>
            </a:xfrm>
            <a:custGeom>
              <a:avLst/>
              <a:gdLst>
                <a:gd name="T0" fmla="*/ 61 w 122"/>
                <a:gd name="T1" fmla="*/ 0 h 80"/>
                <a:gd name="T2" fmla="*/ 37 w 122"/>
                <a:gd name="T3" fmla="*/ 15 h 80"/>
                <a:gd name="T4" fmla="*/ 21 w 122"/>
                <a:gd name="T5" fmla="*/ 24 h 80"/>
                <a:gd name="T6" fmla="*/ 21 w 122"/>
                <a:gd name="T7" fmla="*/ 24 h 80"/>
                <a:gd name="T8" fmla="*/ 20 w 122"/>
                <a:gd name="T9" fmla="*/ 24 h 80"/>
                <a:gd name="T10" fmla="*/ 0 w 122"/>
                <a:gd name="T11" fmla="*/ 52 h 80"/>
                <a:gd name="T12" fmla="*/ 0 w 122"/>
                <a:gd name="T13" fmla="*/ 57 h 80"/>
                <a:gd name="T14" fmla="*/ 5 w 122"/>
                <a:gd name="T15" fmla="*/ 51 h 80"/>
                <a:gd name="T16" fmla="*/ 30 w 122"/>
                <a:gd name="T17" fmla="*/ 36 h 80"/>
                <a:gd name="T18" fmla="*/ 42 w 122"/>
                <a:gd name="T19" fmla="*/ 39 h 80"/>
                <a:gd name="T20" fmla="*/ 54 w 122"/>
                <a:gd name="T21" fmla="*/ 51 h 80"/>
                <a:gd name="T22" fmla="*/ 70 w 122"/>
                <a:gd name="T23" fmla="*/ 60 h 80"/>
                <a:gd name="T24" fmla="*/ 70 w 122"/>
                <a:gd name="T25" fmla="*/ 60 h 80"/>
                <a:gd name="T26" fmla="*/ 70 w 122"/>
                <a:gd name="T27" fmla="*/ 60 h 80"/>
                <a:gd name="T28" fmla="*/ 71 w 122"/>
                <a:gd name="T29" fmla="*/ 60 h 80"/>
                <a:gd name="T30" fmla="*/ 88 w 122"/>
                <a:gd name="T31" fmla="*/ 76 h 80"/>
                <a:gd name="T32" fmla="*/ 83 w 122"/>
                <a:gd name="T33" fmla="*/ 75 h 80"/>
                <a:gd name="T34" fmla="*/ 71 w 122"/>
                <a:gd name="T35" fmla="*/ 77 h 80"/>
                <a:gd name="T36" fmla="*/ 61 w 122"/>
                <a:gd name="T37" fmla="*/ 80 h 80"/>
                <a:gd name="T38" fmla="*/ 61 w 122"/>
                <a:gd name="T39" fmla="*/ 80 h 80"/>
                <a:gd name="T40" fmla="*/ 51 w 122"/>
                <a:gd name="T41" fmla="*/ 77 h 80"/>
                <a:gd name="T42" fmla="*/ 39 w 122"/>
                <a:gd name="T43" fmla="*/ 75 h 80"/>
                <a:gd name="T44" fmla="*/ 27 w 122"/>
                <a:gd name="T45" fmla="*/ 78 h 80"/>
                <a:gd name="T46" fmla="*/ 20 w 122"/>
                <a:gd name="T47" fmla="*/ 80 h 80"/>
                <a:gd name="T48" fmla="*/ 1 w 122"/>
                <a:gd name="T49" fmla="*/ 59 h 80"/>
                <a:gd name="T50" fmla="*/ 20 w 122"/>
                <a:gd name="T51" fmla="*/ 80 h 80"/>
                <a:gd name="T52" fmla="*/ 27 w 122"/>
                <a:gd name="T53" fmla="*/ 78 h 80"/>
                <a:gd name="T54" fmla="*/ 39 w 122"/>
                <a:gd name="T55" fmla="*/ 76 h 80"/>
                <a:gd name="T56" fmla="*/ 51 w 122"/>
                <a:gd name="T57" fmla="*/ 78 h 80"/>
                <a:gd name="T58" fmla="*/ 61 w 122"/>
                <a:gd name="T59" fmla="*/ 80 h 80"/>
                <a:gd name="T60" fmla="*/ 71 w 122"/>
                <a:gd name="T61" fmla="*/ 78 h 80"/>
                <a:gd name="T62" fmla="*/ 83 w 122"/>
                <a:gd name="T63" fmla="*/ 76 h 80"/>
                <a:gd name="T64" fmla="*/ 95 w 122"/>
                <a:gd name="T65" fmla="*/ 78 h 80"/>
                <a:gd name="T66" fmla="*/ 102 w 122"/>
                <a:gd name="T67" fmla="*/ 80 h 80"/>
                <a:gd name="T68" fmla="*/ 122 w 122"/>
                <a:gd name="T69" fmla="*/ 52 h 80"/>
                <a:gd name="T70" fmla="*/ 118 w 122"/>
                <a:gd name="T71" fmla="*/ 35 h 80"/>
                <a:gd name="T72" fmla="*/ 102 w 122"/>
                <a:gd name="T73" fmla="*/ 45 h 80"/>
                <a:gd name="T74" fmla="*/ 112 w 122"/>
                <a:gd name="T75" fmla="*/ 27 h 80"/>
                <a:gd name="T76" fmla="*/ 102 w 122"/>
                <a:gd name="T77" fmla="*/ 24 h 80"/>
                <a:gd name="T78" fmla="*/ 102 w 122"/>
                <a:gd name="T79" fmla="*/ 24 h 80"/>
                <a:gd name="T80" fmla="*/ 102 w 122"/>
                <a:gd name="T81" fmla="*/ 24 h 80"/>
                <a:gd name="T82" fmla="*/ 99 w 122"/>
                <a:gd name="T83" fmla="*/ 24 h 80"/>
                <a:gd name="T84" fmla="*/ 93 w 122"/>
                <a:gd name="T85" fmla="*/ 27 h 80"/>
                <a:gd name="T86" fmla="*/ 96 w 122"/>
                <a:gd name="T87" fmla="*/ 23 h 80"/>
                <a:gd name="T88" fmla="*/ 86 w 122"/>
                <a:gd name="T89" fmla="*/ 16 h 80"/>
                <a:gd name="T90" fmla="*/ 77 w 122"/>
                <a:gd name="T91" fmla="*/ 22 h 80"/>
                <a:gd name="T92" fmla="*/ 83 w 122"/>
                <a:gd name="T93" fmla="*/ 11 h 80"/>
                <a:gd name="T94" fmla="*/ 61 w 122"/>
                <a:gd name="T9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" h="80">
                  <a:moveTo>
                    <a:pt x="61" y="0"/>
                  </a:moveTo>
                  <a:cubicBezTo>
                    <a:pt x="51" y="1"/>
                    <a:pt x="42" y="6"/>
                    <a:pt x="37" y="15"/>
                  </a:cubicBezTo>
                  <a:cubicBezTo>
                    <a:pt x="33" y="21"/>
                    <a:pt x="27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9" y="24"/>
                    <a:pt x="0" y="37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2" y="55"/>
                    <a:pt x="4" y="54"/>
                    <a:pt x="5" y="51"/>
                  </a:cubicBezTo>
                  <a:cubicBezTo>
                    <a:pt x="10" y="42"/>
                    <a:pt x="20" y="36"/>
                    <a:pt x="30" y="36"/>
                  </a:cubicBezTo>
                  <a:cubicBezTo>
                    <a:pt x="34" y="36"/>
                    <a:pt x="38" y="37"/>
                    <a:pt x="42" y="39"/>
                  </a:cubicBezTo>
                  <a:cubicBezTo>
                    <a:pt x="47" y="42"/>
                    <a:pt x="51" y="46"/>
                    <a:pt x="54" y="51"/>
                  </a:cubicBezTo>
                  <a:cubicBezTo>
                    <a:pt x="58" y="57"/>
                    <a:pt x="64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1" y="60"/>
                    <a:pt x="71" y="60"/>
                  </a:cubicBezTo>
                  <a:cubicBezTo>
                    <a:pt x="78" y="60"/>
                    <a:pt x="85" y="67"/>
                    <a:pt x="88" y="76"/>
                  </a:cubicBezTo>
                  <a:cubicBezTo>
                    <a:pt x="86" y="75"/>
                    <a:pt x="85" y="75"/>
                    <a:pt x="83" y="75"/>
                  </a:cubicBezTo>
                  <a:cubicBezTo>
                    <a:pt x="79" y="75"/>
                    <a:pt x="75" y="76"/>
                    <a:pt x="71" y="77"/>
                  </a:cubicBezTo>
                  <a:cubicBezTo>
                    <a:pt x="68" y="79"/>
                    <a:pt x="65" y="80"/>
                    <a:pt x="61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7" y="80"/>
                    <a:pt x="54" y="79"/>
                    <a:pt x="51" y="77"/>
                  </a:cubicBezTo>
                  <a:cubicBezTo>
                    <a:pt x="47" y="76"/>
                    <a:pt x="43" y="75"/>
                    <a:pt x="39" y="75"/>
                  </a:cubicBezTo>
                  <a:cubicBezTo>
                    <a:pt x="35" y="75"/>
                    <a:pt x="31" y="76"/>
                    <a:pt x="27" y="78"/>
                  </a:cubicBezTo>
                  <a:cubicBezTo>
                    <a:pt x="25" y="79"/>
                    <a:pt x="22" y="80"/>
                    <a:pt x="20" y="80"/>
                  </a:cubicBezTo>
                  <a:cubicBezTo>
                    <a:pt x="11" y="80"/>
                    <a:pt x="3" y="71"/>
                    <a:pt x="1" y="59"/>
                  </a:cubicBezTo>
                  <a:cubicBezTo>
                    <a:pt x="3" y="71"/>
                    <a:pt x="11" y="80"/>
                    <a:pt x="20" y="80"/>
                  </a:cubicBezTo>
                  <a:cubicBezTo>
                    <a:pt x="22" y="80"/>
                    <a:pt x="25" y="80"/>
                    <a:pt x="27" y="78"/>
                  </a:cubicBezTo>
                  <a:cubicBezTo>
                    <a:pt x="31" y="77"/>
                    <a:pt x="35" y="76"/>
                    <a:pt x="39" y="76"/>
                  </a:cubicBezTo>
                  <a:cubicBezTo>
                    <a:pt x="43" y="76"/>
                    <a:pt x="47" y="76"/>
                    <a:pt x="51" y="78"/>
                  </a:cubicBezTo>
                  <a:cubicBezTo>
                    <a:pt x="54" y="79"/>
                    <a:pt x="58" y="80"/>
                    <a:pt x="61" y="80"/>
                  </a:cubicBezTo>
                  <a:cubicBezTo>
                    <a:pt x="65" y="80"/>
                    <a:pt x="68" y="79"/>
                    <a:pt x="71" y="78"/>
                  </a:cubicBezTo>
                  <a:cubicBezTo>
                    <a:pt x="75" y="76"/>
                    <a:pt x="79" y="76"/>
                    <a:pt x="83" y="76"/>
                  </a:cubicBezTo>
                  <a:cubicBezTo>
                    <a:pt x="87" y="76"/>
                    <a:pt x="91" y="77"/>
                    <a:pt x="95" y="78"/>
                  </a:cubicBezTo>
                  <a:cubicBezTo>
                    <a:pt x="98" y="80"/>
                    <a:pt x="100" y="80"/>
                    <a:pt x="102" y="80"/>
                  </a:cubicBezTo>
                  <a:cubicBezTo>
                    <a:pt x="113" y="80"/>
                    <a:pt x="122" y="68"/>
                    <a:pt x="122" y="52"/>
                  </a:cubicBezTo>
                  <a:cubicBezTo>
                    <a:pt x="122" y="46"/>
                    <a:pt x="121" y="40"/>
                    <a:pt x="118" y="3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09" y="25"/>
                    <a:pt x="106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1" y="24"/>
                    <a:pt x="100" y="24"/>
                    <a:pt x="99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2" y="22"/>
                    <a:pt x="89" y="19"/>
                    <a:pt x="86" y="16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78" y="4"/>
                    <a:pt x="70" y="0"/>
                    <a:pt x="6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slîďê">
              <a:extLst>
                <a:ext uri="{FF2B5EF4-FFF2-40B4-BE49-F238E27FC236}">
                  <a16:creationId xmlns:a16="http://schemas.microsoft.com/office/drawing/2014/main" id="{577940CE-DCDA-43F6-B052-02C2D95F04F2}"/>
                </a:ext>
              </a:extLst>
            </p:cNvPr>
            <p:cNvSpPr/>
            <p:nvPr/>
          </p:nvSpPr>
          <p:spPr bwMode="auto">
            <a:xfrm>
              <a:off x="6791813" y="3363988"/>
              <a:ext cx="141447" cy="70284"/>
            </a:xfrm>
            <a:custGeom>
              <a:avLst/>
              <a:gdLst>
                <a:gd name="T0" fmla="*/ 30 w 88"/>
                <a:gd name="T1" fmla="*/ 0 h 44"/>
                <a:gd name="T2" fmla="*/ 5 w 88"/>
                <a:gd name="T3" fmla="*/ 15 h 44"/>
                <a:gd name="T4" fmla="*/ 0 w 88"/>
                <a:gd name="T5" fmla="*/ 21 h 44"/>
                <a:gd name="T6" fmla="*/ 1 w 88"/>
                <a:gd name="T7" fmla="*/ 23 h 44"/>
                <a:gd name="T8" fmla="*/ 20 w 88"/>
                <a:gd name="T9" fmla="*/ 44 h 44"/>
                <a:gd name="T10" fmla="*/ 27 w 88"/>
                <a:gd name="T11" fmla="*/ 42 h 44"/>
                <a:gd name="T12" fmla="*/ 39 w 88"/>
                <a:gd name="T13" fmla="*/ 39 h 44"/>
                <a:gd name="T14" fmla="*/ 51 w 88"/>
                <a:gd name="T15" fmla="*/ 41 h 44"/>
                <a:gd name="T16" fmla="*/ 61 w 88"/>
                <a:gd name="T17" fmla="*/ 44 h 44"/>
                <a:gd name="T18" fmla="*/ 61 w 88"/>
                <a:gd name="T19" fmla="*/ 44 h 44"/>
                <a:gd name="T20" fmla="*/ 71 w 88"/>
                <a:gd name="T21" fmla="*/ 41 h 44"/>
                <a:gd name="T22" fmla="*/ 83 w 88"/>
                <a:gd name="T23" fmla="*/ 39 h 44"/>
                <a:gd name="T24" fmla="*/ 88 w 88"/>
                <a:gd name="T25" fmla="*/ 40 h 44"/>
                <a:gd name="T26" fmla="*/ 71 w 88"/>
                <a:gd name="T27" fmla="*/ 24 h 44"/>
                <a:gd name="T28" fmla="*/ 70 w 88"/>
                <a:gd name="T29" fmla="*/ 24 h 44"/>
                <a:gd name="T30" fmla="*/ 70 w 88"/>
                <a:gd name="T31" fmla="*/ 24 h 44"/>
                <a:gd name="T32" fmla="*/ 70 w 88"/>
                <a:gd name="T33" fmla="*/ 24 h 44"/>
                <a:gd name="T34" fmla="*/ 54 w 88"/>
                <a:gd name="T35" fmla="*/ 15 h 44"/>
                <a:gd name="T36" fmla="*/ 42 w 88"/>
                <a:gd name="T37" fmla="*/ 3 h 44"/>
                <a:gd name="T38" fmla="*/ 30 w 88"/>
                <a:gd name="T3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44">
                  <a:moveTo>
                    <a:pt x="30" y="0"/>
                  </a:moveTo>
                  <a:cubicBezTo>
                    <a:pt x="20" y="0"/>
                    <a:pt x="10" y="6"/>
                    <a:pt x="5" y="15"/>
                  </a:cubicBezTo>
                  <a:cubicBezTo>
                    <a:pt x="4" y="18"/>
                    <a:pt x="2" y="19"/>
                    <a:pt x="0" y="21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3" y="35"/>
                    <a:pt x="11" y="44"/>
                    <a:pt x="20" y="44"/>
                  </a:cubicBezTo>
                  <a:cubicBezTo>
                    <a:pt x="22" y="44"/>
                    <a:pt x="25" y="43"/>
                    <a:pt x="27" y="42"/>
                  </a:cubicBezTo>
                  <a:cubicBezTo>
                    <a:pt x="31" y="40"/>
                    <a:pt x="35" y="39"/>
                    <a:pt x="39" y="39"/>
                  </a:cubicBezTo>
                  <a:cubicBezTo>
                    <a:pt x="43" y="39"/>
                    <a:pt x="47" y="40"/>
                    <a:pt x="51" y="41"/>
                  </a:cubicBezTo>
                  <a:cubicBezTo>
                    <a:pt x="54" y="43"/>
                    <a:pt x="57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5" y="44"/>
                    <a:pt x="68" y="43"/>
                    <a:pt x="71" y="41"/>
                  </a:cubicBezTo>
                  <a:cubicBezTo>
                    <a:pt x="75" y="40"/>
                    <a:pt x="79" y="39"/>
                    <a:pt x="83" y="39"/>
                  </a:cubicBezTo>
                  <a:cubicBezTo>
                    <a:pt x="85" y="39"/>
                    <a:pt x="86" y="39"/>
                    <a:pt x="88" y="40"/>
                  </a:cubicBezTo>
                  <a:cubicBezTo>
                    <a:pt x="85" y="31"/>
                    <a:pt x="78" y="24"/>
                    <a:pt x="71" y="24"/>
                  </a:cubicBezTo>
                  <a:cubicBezTo>
                    <a:pt x="71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4" y="24"/>
                    <a:pt x="58" y="21"/>
                    <a:pt x="54" y="15"/>
                  </a:cubicBezTo>
                  <a:cubicBezTo>
                    <a:pt x="51" y="10"/>
                    <a:pt x="47" y="6"/>
                    <a:pt x="42" y="3"/>
                  </a:cubicBezTo>
                  <a:cubicBezTo>
                    <a:pt x="38" y="1"/>
                    <a:pt x="34" y="0"/>
                    <a:pt x="3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$ľîďe">
              <a:extLst>
                <a:ext uri="{FF2B5EF4-FFF2-40B4-BE49-F238E27FC236}">
                  <a16:creationId xmlns:a16="http://schemas.microsoft.com/office/drawing/2014/main" id="{562AA812-84BC-4EF1-BCB3-4D41E439A540}"/>
                </a:ext>
              </a:extLst>
            </p:cNvPr>
            <p:cNvSpPr/>
            <p:nvPr/>
          </p:nvSpPr>
          <p:spPr bwMode="auto">
            <a:xfrm>
              <a:off x="9093618" y="3282282"/>
              <a:ext cx="33385" cy="282015"/>
            </a:xfrm>
            <a:custGeom>
              <a:avLst/>
              <a:gdLst>
                <a:gd name="T0" fmla="*/ 9 w 21"/>
                <a:gd name="T1" fmla="*/ 0 h 176"/>
                <a:gd name="T2" fmla="*/ 12 w 21"/>
                <a:gd name="T3" fmla="*/ 0 h 176"/>
                <a:gd name="T4" fmla="*/ 21 w 21"/>
                <a:gd name="T5" fmla="*/ 9 h 176"/>
                <a:gd name="T6" fmla="*/ 21 w 21"/>
                <a:gd name="T7" fmla="*/ 167 h 176"/>
                <a:gd name="T8" fmla="*/ 12 w 21"/>
                <a:gd name="T9" fmla="*/ 176 h 176"/>
                <a:gd name="T10" fmla="*/ 9 w 21"/>
                <a:gd name="T11" fmla="*/ 176 h 176"/>
                <a:gd name="T12" fmla="*/ 0 w 21"/>
                <a:gd name="T13" fmla="*/ 167 h 176"/>
                <a:gd name="T14" fmla="*/ 0 w 21"/>
                <a:gd name="T15" fmla="*/ 9 h 176"/>
                <a:gd name="T16" fmla="*/ 9 w 2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6">
                  <a:moveTo>
                    <a:pt x="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21" y="4"/>
                    <a:pt x="21" y="9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72"/>
                    <a:pt x="17" y="176"/>
                    <a:pt x="12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4" y="176"/>
                    <a:pt x="0" y="172"/>
                    <a:pt x="0" y="16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ṩ1iḋè">
              <a:extLst>
                <a:ext uri="{FF2B5EF4-FFF2-40B4-BE49-F238E27FC236}">
                  <a16:creationId xmlns:a16="http://schemas.microsoft.com/office/drawing/2014/main" id="{EE824FB7-C284-446F-9792-F9E56A3A4209}"/>
                </a:ext>
              </a:extLst>
            </p:cNvPr>
            <p:cNvSpPr/>
            <p:nvPr/>
          </p:nvSpPr>
          <p:spPr bwMode="auto">
            <a:xfrm>
              <a:off x="7947987" y="3059130"/>
              <a:ext cx="19328" cy="93126"/>
            </a:xfrm>
            <a:custGeom>
              <a:avLst/>
              <a:gdLst>
                <a:gd name="T0" fmla="*/ 6 w 12"/>
                <a:gd name="T1" fmla="*/ 0 h 58"/>
                <a:gd name="T2" fmla="*/ 6 w 12"/>
                <a:gd name="T3" fmla="*/ 0 h 58"/>
                <a:gd name="T4" fmla="*/ 12 w 12"/>
                <a:gd name="T5" fmla="*/ 6 h 58"/>
                <a:gd name="T6" fmla="*/ 12 w 12"/>
                <a:gd name="T7" fmla="*/ 52 h 58"/>
                <a:gd name="T8" fmla="*/ 6 w 12"/>
                <a:gd name="T9" fmla="*/ 58 h 58"/>
                <a:gd name="T10" fmla="*/ 6 w 12"/>
                <a:gd name="T11" fmla="*/ 58 h 58"/>
                <a:gd name="T12" fmla="*/ 0 w 12"/>
                <a:gd name="T13" fmla="*/ 52 h 58"/>
                <a:gd name="T14" fmla="*/ 0 w 12"/>
                <a:gd name="T15" fmla="*/ 6 h 58"/>
                <a:gd name="T16" fmla="*/ 6 w 12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0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3" y="58"/>
                    <a:pt x="0" y="56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ṥ1iḑê">
              <a:extLst>
                <a:ext uri="{FF2B5EF4-FFF2-40B4-BE49-F238E27FC236}">
                  <a16:creationId xmlns:a16="http://schemas.microsoft.com/office/drawing/2014/main" id="{44D0FB14-FAE8-48AC-A70B-8C18CD3ABCA4}"/>
                </a:ext>
              </a:extLst>
            </p:cNvPr>
            <p:cNvSpPr/>
            <p:nvPr/>
          </p:nvSpPr>
          <p:spPr bwMode="auto">
            <a:xfrm>
              <a:off x="7947987" y="3230448"/>
              <a:ext cx="21085" cy="162532"/>
            </a:xfrm>
            <a:custGeom>
              <a:avLst/>
              <a:gdLst>
                <a:gd name="T0" fmla="*/ 7 w 13"/>
                <a:gd name="T1" fmla="*/ 0 h 101"/>
                <a:gd name="T2" fmla="*/ 7 w 13"/>
                <a:gd name="T3" fmla="*/ 0 h 101"/>
                <a:gd name="T4" fmla="*/ 13 w 13"/>
                <a:gd name="T5" fmla="*/ 6 h 101"/>
                <a:gd name="T6" fmla="*/ 13 w 13"/>
                <a:gd name="T7" fmla="*/ 94 h 101"/>
                <a:gd name="T8" fmla="*/ 7 w 13"/>
                <a:gd name="T9" fmla="*/ 101 h 101"/>
                <a:gd name="T10" fmla="*/ 7 w 13"/>
                <a:gd name="T11" fmla="*/ 101 h 101"/>
                <a:gd name="T12" fmla="*/ 0 w 13"/>
                <a:gd name="T13" fmla="*/ 94 h 101"/>
                <a:gd name="T14" fmla="*/ 0 w 13"/>
                <a:gd name="T15" fmla="*/ 6 h 101"/>
                <a:gd name="T16" fmla="*/ 7 w 13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1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8"/>
                    <a:pt x="10" y="101"/>
                    <a:pt x="7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3" y="101"/>
                    <a:pt x="0" y="98"/>
                    <a:pt x="0" y="9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šḻïďe">
              <a:extLst>
                <a:ext uri="{FF2B5EF4-FFF2-40B4-BE49-F238E27FC236}">
                  <a16:creationId xmlns:a16="http://schemas.microsoft.com/office/drawing/2014/main" id="{A01C9AD5-2A7D-46BA-8412-E4FB3BC3704D}"/>
                </a:ext>
              </a:extLst>
            </p:cNvPr>
            <p:cNvSpPr/>
            <p:nvPr/>
          </p:nvSpPr>
          <p:spPr bwMode="auto">
            <a:xfrm>
              <a:off x="7947987" y="3449207"/>
              <a:ext cx="21085" cy="163411"/>
            </a:xfrm>
            <a:custGeom>
              <a:avLst/>
              <a:gdLst>
                <a:gd name="T0" fmla="*/ 6 w 13"/>
                <a:gd name="T1" fmla="*/ 0 h 102"/>
                <a:gd name="T2" fmla="*/ 6 w 13"/>
                <a:gd name="T3" fmla="*/ 0 h 102"/>
                <a:gd name="T4" fmla="*/ 13 w 13"/>
                <a:gd name="T5" fmla="*/ 7 h 102"/>
                <a:gd name="T6" fmla="*/ 13 w 13"/>
                <a:gd name="T7" fmla="*/ 96 h 102"/>
                <a:gd name="T8" fmla="*/ 6 w 13"/>
                <a:gd name="T9" fmla="*/ 102 h 102"/>
                <a:gd name="T10" fmla="*/ 6 w 13"/>
                <a:gd name="T11" fmla="*/ 102 h 102"/>
                <a:gd name="T12" fmla="*/ 0 w 13"/>
                <a:gd name="T13" fmla="*/ 96 h 102"/>
                <a:gd name="T14" fmla="*/ 0 w 13"/>
                <a:gd name="T15" fmla="*/ 7 h 102"/>
                <a:gd name="T16" fmla="*/ 6 w 13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100"/>
                    <a:pt x="10" y="102"/>
                    <a:pt x="6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3" y="102"/>
                    <a:pt x="0" y="100"/>
                    <a:pt x="0" y="9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ṥliḍe">
              <a:extLst>
                <a:ext uri="{FF2B5EF4-FFF2-40B4-BE49-F238E27FC236}">
                  <a16:creationId xmlns:a16="http://schemas.microsoft.com/office/drawing/2014/main" id="{CAEA330E-298B-4515-AE38-78F9ABE3DF71}"/>
                </a:ext>
              </a:extLst>
            </p:cNvPr>
            <p:cNvSpPr/>
            <p:nvPr/>
          </p:nvSpPr>
          <p:spPr bwMode="auto">
            <a:xfrm>
              <a:off x="7959408" y="2750759"/>
              <a:ext cx="1151781" cy="2338704"/>
            </a:xfrm>
            <a:custGeom>
              <a:avLst/>
              <a:gdLst>
                <a:gd name="T0" fmla="*/ 74 w 717"/>
                <a:gd name="T1" fmla="*/ 0 h 1457"/>
                <a:gd name="T2" fmla="*/ 643 w 717"/>
                <a:gd name="T3" fmla="*/ 0 h 1457"/>
                <a:gd name="T4" fmla="*/ 717 w 717"/>
                <a:gd name="T5" fmla="*/ 74 h 1457"/>
                <a:gd name="T6" fmla="*/ 717 w 717"/>
                <a:gd name="T7" fmla="*/ 1383 h 1457"/>
                <a:gd name="T8" fmla="*/ 643 w 717"/>
                <a:gd name="T9" fmla="*/ 1457 h 1457"/>
                <a:gd name="T10" fmla="*/ 74 w 717"/>
                <a:gd name="T11" fmla="*/ 1457 h 1457"/>
                <a:gd name="T12" fmla="*/ 0 w 717"/>
                <a:gd name="T13" fmla="*/ 1383 h 1457"/>
                <a:gd name="T14" fmla="*/ 0 w 717"/>
                <a:gd name="T15" fmla="*/ 74 h 1457"/>
                <a:gd name="T16" fmla="*/ 74 w 717"/>
                <a:gd name="T1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" h="1457">
                  <a:moveTo>
                    <a:pt x="74" y="0"/>
                  </a:moveTo>
                  <a:cubicBezTo>
                    <a:pt x="643" y="0"/>
                    <a:pt x="643" y="0"/>
                    <a:pt x="643" y="0"/>
                  </a:cubicBezTo>
                  <a:cubicBezTo>
                    <a:pt x="684" y="0"/>
                    <a:pt x="717" y="33"/>
                    <a:pt x="717" y="74"/>
                  </a:cubicBezTo>
                  <a:cubicBezTo>
                    <a:pt x="717" y="1383"/>
                    <a:pt x="717" y="1383"/>
                    <a:pt x="717" y="1383"/>
                  </a:cubicBezTo>
                  <a:cubicBezTo>
                    <a:pt x="717" y="1424"/>
                    <a:pt x="684" y="1457"/>
                    <a:pt x="643" y="1457"/>
                  </a:cubicBezTo>
                  <a:cubicBezTo>
                    <a:pt x="74" y="1457"/>
                    <a:pt x="74" y="1457"/>
                    <a:pt x="74" y="1457"/>
                  </a:cubicBezTo>
                  <a:cubicBezTo>
                    <a:pt x="33" y="1457"/>
                    <a:pt x="0" y="1424"/>
                    <a:pt x="0" y="138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$ľïḓé">
              <a:extLst>
                <a:ext uri="{FF2B5EF4-FFF2-40B4-BE49-F238E27FC236}">
                  <a16:creationId xmlns:a16="http://schemas.microsoft.com/office/drawing/2014/main" id="{17965662-AC0C-4B70-9AEE-7EFA0A6208EA}"/>
                </a:ext>
              </a:extLst>
            </p:cNvPr>
            <p:cNvSpPr/>
            <p:nvPr/>
          </p:nvSpPr>
          <p:spPr bwMode="auto">
            <a:xfrm>
              <a:off x="8423284" y="2820164"/>
              <a:ext cx="162532" cy="33385"/>
            </a:xfrm>
            <a:custGeom>
              <a:avLst/>
              <a:gdLst>
                <a:gd name="T0" fmla="*/ 11 w 101"/>
                <a:gd name="T1" fmla="*/ 0 h 21"/>
                <a:gd name="T2" fmla="*/ 90 w 101"/>
                <a:gd name="T3" fmla="*/ 0 h 21"/>
                <a:gd name="T4" fmla="*/ 101 w 101"/>
                <a:gd name="T5" fmla="*/ 11 h 21"/>
                <a:gd name="T6" fmla="*/ 90 w 101"/>
                <a:gd name="T7" fmla="*/ 21 h 21"/>
                <a:gd name="T8" fmla="*/ 11 w 101"/>
                <a:gd name="T9" fmla="*/ 21 h 21"/>
                <a:gd name="T10" fmla="*/ 0 w 101"/>
                <a:gd name="T11" fmla="*/ 11 h 21"/>
                <a:gd name="T12" fmla="*/ 11 w 10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">
                  <a:moveTo>
                    <a:pt x="1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6" y="0"/>
                    <a:pt x="101" y="5"/>
                    <a:pt x="101" y="11"/>
                  </a:cubicBezTo>
                  <a:cubicBezTo>
                    <a:pt x="101" y="16"/>
                    <a:pt x="96" y="21"/>
                    <a:pt x="9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ḻiḍê">
              <a:extLst>
                <a:ext uri="{FF2B5EF4-FFF2-40B4-BE49-F238E27FC236}">
                  <a16:creationId xmlns:a16="http://schemas.microsoft.com/office/drawing/2014/main" id="{64557163-1D3A-47BD-9C8F-1F92A4497303}"/>
                </a:ext>
              </a:extLst>
            </p:cNvPr>
            <p:cNvSpPr/>
            <p:nvPr/>
          </p:nvSpPr>
          <p:spPr bwMode="auto">
            <a:xfrm>
              <a:off x="8610415" y="2818407"/>
              <a:ext cx="36899" cy="36899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ṩḻíḑé">
              <a:extLst>
                <a:ext uri="{FF2B5EF4-FFF2-40B4-BE49-F238E27FC236}">
                  <a16:creationId xmlns:a16="http://schemas.microsoft.com/office/drawing/2014/main" id="{2D9FCDD0-BF3F-485E-92B5-6B5386077E74}"/>
                </a:ext>
              </a:extLst>
            </p:cNvPr>
            <p:cNvSpPr/>
            <p:nvPr/>
          </p:nvSpPr>
          <p:spPr bwMode="auto">
            <a:xfrm>
              <a:off x="8029692" y="2811379"/>
              <a:ext cx="1011213" cy="2219221"/>
            </a:xfrm>
            <a:custGeom>
              <a:avLst/>
              <a:gdLst>
                <a:gd name="T0" fmla="*/ 572 w 629"/>
                <a:gd name="T1" fmla="*/ 0 h 1382"/>
                <a:gd name="T2" fmla="*/ 490 w 629"/>
                <a:gd name="T3" fmla="*/ 0 h 1382"/>
                <a:gd name="T4" fmla="*/ 490 w 629"/>
                <a:gd name="T5" fmla="*/ 10 h 1382"/>
                <a:gd name="T6" fmla="*/ 443 w 629"/>
                <a:gd name="T7" fmla="*/ 57 h 1382"/>
                <a:gd name="T8" fmla="*/ 181 w 629"/>
                <a:gd name="T9" fmla="*/ 57 h 1382"/>
                <a:gd name="T10" fmla="*/ 134 w 629"/>
                <a:gd name="T11" fmla="*/ 10 h 1382"/>
                <a:gd name="T12" fmla="*/ 134 w 629"/>
                <a:gd name="T13" fmla="*/ 0 h 1382"/>
                <a:gd name="T14" fmla="*/ 57 w 629"/>
                <a:gd name="T15" fmla="*/ 0 h 1382"/>
                <a:gd name="T16" fmla="*/ 0 w 629"/>
                <a:gd name="T17" fmla="*/ 57 h 1382"/>
                <a:gd name="T18" fmla="*/ 0 w 629"/>
                <a:gd name="T19" fmla="*/ 1325 h 1382"/>
                <a:gd name="T20" fmla="*/ 57 w 629"/>
                <a:gd name="T21" fmla="*/ 1381 h 1382"/>
                <a:gd name="T22" fmla="*/ 572 w 629"/>
                <a:gd name="T23" fmla="*/ 1381 h 1382"/>
                <a:gd name="T24" fmla="*/ 629 w 629"/>
                <a:gd name="T25" fmla="*/ 1325 h 1382"/>
                <a:gd name="T26" fmla="*/ 629 w 629"/>
                <a:gd name="T27" fmla="*/ 1325 h 1382"/>
                <a:gd name="T28" fmla="*/ 629 w 629"/>
                <a:gd name="T29" fmla="*/ 57 h 1382"/>
                <a:gd name="T30" fmla="*/ 572 w 629"/>
                <a:gd name="T31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9" h="1382">
                  <a:moveTo>
                    <a:pt x="572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10"/>
                    <a:pt x="490" y="10"/>
                    <a:pt x="490" y="10"/>
                  </a:cubicBezTo>
                  <a:cubicBezTo>
                    <a:pt x="490" y="36"/>
                    <a:pt x="469" y="57"/>
                    <a:pt x="443" y="57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55" y="57"/>
                    <a:pt x="134" y="36"/>
                    <a:pt x="134" y="1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1325"/>
                    <a:pt x="0" y="1325"/>
                    <a:pt x="0" y="1325"/>
                  </a:cubicBezTo>
                  <a:cubicBezTo>
                    <a:pt x="0" y="1356"/>
                    <a:pt x="26" y="1381"/>
                    <a:pt x="57" y="1381"/>
                  </a:cubicBezTo>
                  <a:cubicBezTo>
                    <a:pt x="572" y="1381"/>
                    <a:pt x="572" y="1381"/>
                    <a:pt x="572" y="1381"/>
                  </a:cubicBezTo>
                  <a:cubicBezTo>
                    <a:pt x="603" y="1382"/>
                    <a:pt x="629" y="1356"/>
                    <a:pt x="629" y="1325"/>
                  </a:cubicBezTo>
                  <a:cubicBezTo>
                    <a:pt x="629" y="1325"/>
                    <a:pt x="629" y="1325"/>
                    <a:pt x="629" y="1325"/>
                  </a:cubicBezTo>
                  <a:cubicBezTo>
                    <a:pt x="629" y="57"/>
                    <a:pt x="629" y="57"/>
                    <a:pt x="629" y="57"/>
                  </a:cubicBezTo>
                  <a:cubicBezTo>
                    <a:pt x="629" y="25"/>
                    <a:pt x="603" y="0"/>
                    <a:pt x="5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śļîḋê">
              <a:extLst>
                <a:ext uri="{FF2B5EF4-FFF2-40B4-BE49-F238E27FC236}">
                  <a16:creationId xmlns:a16="http://schemas.microsoft.com/office/drawing/2014/main" id="{B89EAC8E-C94B-457A-BCCF-8420734C4EA4}"/>
                </a:ext>
              </a:extLst>
            </p:cNvPr>
            <p:cNvSpPr/>
            <p:nvPr/>
          </p:nvSpPr>
          <p:spPr bwMode="auto">
            <a:xfrm>
              <a:off x="8151811" y="3699595"/>
              <a:ext cx="771368" cy="468268"/>
            </a:xfrm>
            <a:custGeom>
              <a:avLst/>
              <a:gdLst>
                <a:gd name="T0" fmla="*/ 480 w 480"/>
                <a:gd name="T1" fmla="*/ 150 h 292"/>
                <a:gd name="T2" fmla="*/ 477 w 480"/>
                <a:gd name="T3" fmla="*/ 134 h 292"/>
                <a:gd name="T4" fmla="*/ 477 w 480"/>
                <a:gd name="T5" fmla="*/ 134 h 292"/>
                <a:gd name="T6" fmla="*/ 403 w 480"/>
                <a:gd name="T7" fmla="*/ 97 h 292"/>
                <a:gd name="T8" fmla="*/ 378 w 480"/>
                <a:gd name="T9" fmla="*/ 114 h 292"/>
                <a:gd name="T10" fmla="*/ 373 w 480"/>
                <a:gd name="T11" fmla="*/ 97 h 292"/>
                <a:gd name="T12" fmla="*/ 327 w 480"/>
                <a:gd name="T13" fmla="*/ 99 h 292"/>
                <a:gd name="T14" fmla="*/ 357 w 480"/>
                <a:gd name="T15" fmla="*/ 110 h 292"/>
                <a:gd name="T16" fmla="*/ 356 w 480"/>
                <a:gd name="T17" fmla="*/ 111 h 292"/>
                <a:gd name="T18" fmla="*/ 323 w 480"/>
                <a:gd name="T19" fmla="*/ 99 h 292"/>
                <a:gd name="T20" fmla="*/ 320 w 480"/>
                <a:gd name="T21" fmla="*/ 97 h 292"/>
                <a:gd name="T22" fmla="*/ 324 w 480"/>
                <a:gd name="T23" fmla="*/ 97 h 292"/>
                <a:gd name="T24" fmla="*/ 373 w 480"/>
                <a:gd name="T25" fmla="*/ 96 h 292"/>
                <a:gd name="T26" fmla="*/ 358 w 480"/>
                <a:gd name="T27" fmla="*/ 73 h 292"/>
                <a:gd name="T28" fmla="*/ 281 w 480"/>
                <a:gd name="T29" fmla="*/ 54 h 292"/>
                <a:gd name="T30" fmla="*/ 282 w 480"/>
                <a:gd name="T31" fmla="*/ 53 h 292"/>
                <a:gd name="T32" fmla="*/ 357 w 480"/>
                <a:gd name="T33" fmla="*/ 71 h 292"/>
                <a:gd name="T34" fmla="*/ 240 w 480"/>
                <a:gd name="T35" fmla="*/ 67 h 292"/>
                <a:gd name="T36" fmla="*/ 226 w 480"/>
                <a:gd name="T37" fmla="*/ 85 h 292"/>
                <a:gd name="T38" fmla="*/ 198 w 480"/>
                <a:gd name="T39" fmla="*/ 22 h 292"/>
                <a:gd name="T40" fmla="*/ 86 w 480"/>
                <a:gd name="T41" fmla="*/ 40 h 292"/>
                <a:gd name="T42" fmla="*/ 116 w 480"/>
                <a:gd name="T43" fmla="*/ 51 h 292"/>
                <a:gd name="T44" fmla="*/ 115 w 480"/>
                <a:gd name="T45" fmla="*/ 52 h 292"/>
                <a:gd name="T46" fmla="*/ 83 w 480"/>
                <a:gd name="T47" fmla="*/ 40 h 292"/>
                <a:gd name="T48" fmla="*/ 80 w 480"/>
                <a:gd name="T49" fmla="*/ 38 h 292"/>
                <a:gd name="T50" fmla="*/ 83 w 480"/>
                <a:gd name="T51" fmla="*/ 39 h 292"/>
                <a:gd name="T52" fmla="*/ 197 w 480"/>
                <a:gd name="T53" fmla="*/ 21 h 292"/>
                <a:gd name="T54" fmla="*/ 193 w 480"/>
                <a:gd name="T55" fmla="*/ 16 h 292"/>
                <a:gd name="T56" fmla="*/ 54 w 480"/>
                <a:gd name="T57" fmla="*/ 0 h 292"/>
                <a:gd name="T58" fmla="*/ 0 w 480"/>
                <a:gd name="T59" fmla="*/ 97 h 292"/>
                <a:gd name="T60" fmla="*/ 16 w 480"/>
                <a:gd name="T61" fmla="*/ 177 h 292"/>
                <a:gd name="T62" fmla="*/ 32 w 480"/>
                <a:gd name="T63" fmla="*/ 216 h 292"/>
                <a:gd name="T64" fmla="*/ 42 w 480"/>
                <a:gd name="T65" fmla="*/ 234 h 292"/>
                <a:gd name="T66" fmla="*/ 56 w 480"/>
                <a:gd name="T67" fmla="*/ 255 h 292"/>
                <a:gd name="T68" fmla="*/ 58 w 480"/>
                <a:gd name="T69" fmla="*/ 258 h 292"/>
                <a:gd name="T70" fmla="*/ 76 w 480"/>
                <a:gd name="T71" fmla="*/ 276 h 292"/>
                <a:gd name="T72" fmla="*/ 80 w 480"/>
                <a:gd name="T73" fmla="*/ 279 h 292"/>
                <a:gd name="T74" fmla="*/ 91 w 480"/>
                <a:gd name="T75" fmla="*/ 286 h 292"/>
                <a:gd name="T76" fmla="*/ 111 w 480"/>
                <a:gd name="T77" fmla="*/ 292 h 292"/>
                <a:gd name="T78" fmla="*/ 113 w 480"/>
                <a:gd name="T79" fmla="*/ 292 h 292"/>
                <a:gd name="T80" fmla="*/ 113 w 480"/>
                <a:gd name="T81" fmla="*/ 292 h 292"/>
                <a:gd name="T82" fmla="*/ 422 w 480"/>
                <a:gd name="T83" fmla="*/ 292 h 292"/>
                <a:gd name="T84" fmla="*/ 422 w 480"/>
                <a:gd name="T85" fmla="*/ 292 h 292"/>
                <a:gd name="T86" fmla="*/ 422 w 480"/>
                <a:gd name="T87" fmla="*/ 292 h 292"/>
                <a:gd name="T88" fmla="*/ 427 w 480"/>
                <a:gd name="T89" fmla="*/ 291 h 292"/>
                <a:gd name="T90" fmla="*/ 456 w 480"/>
                <a:gd name="T91" fmla="*/ 252 h 292"/>
                <a:gd name="T92" fmla="*/ 462 w 480"/>
                <a:gd name="T93" fmla="*/ 238 h 292"/>
                <a:gd name="T94" fmla="*/ 466 w 480"/>
                <a:gd name="T95" fmla="*/ 226 h 292"/>
                <a:gd name="T96" fmla="*/ 475 w 480"/>
                <a:gd name="T97" fmla="*/ 188 h 292"/>
                <a:gd name="T98" fmla="*/ 480 w 480"/>
                <a:gd name="T99" fmla="*/ 152 h 292"/>
                <a:gd name="T100" fmla="*/ 480 w 480"/>
                <a:gd name="T10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0" h="292">
                  <a:moveTo>
                    <a:pt x="480" y="150"/>
                  </a:moveTo>
                  <a:cubicBezTo>
                    <a:pt x="480" y="144"/>
                    <a:pt x="479" y="139"/>
                    <a:pt x="477" y="134"/>
                  </a:cubicBezTo>
                  <a:cubicBezTo>
                    <a:pt x="477" y="134"/>
                    <a:pt x="477" y="134"/>
                    <a:pt x="477" y="134"/>
                  </a:cubicBezTo>
                  <a:cubicBezTo>
                    <a:pt x="466" y="103"/>
                    <a:pt x="433" y="87"/>
                    <a:pt x="403" y="97"/>
                  </a:cubicBezTo>
                  <a:cubicBezTo>
                    <a:pt x="393" y="100"/>
                    <a:pt x="385" y="106"/>
                    <a:pt x="378" y="114"/>
                  </a:cubicBezTo>
                  <a:cubicBezTo>
                    <a:pt x="377" y="108"/>
                    <a:pt x="376" y="102"/>
                    <a:pt x="373" y="97"/>
                  </a:cubicBezTo>
                  <a:cubicBezTo>
                    <a:pt x="358" y="99"/>
                    <a:pt x="343" y="100"/>
                    <a:pt x="327" y="99"/>
                  </a:cubicBezTo>
                  <a:cubicBezTo>
                    <a:pt x="337" y="103"/>
                    <a:pt x="347" y="107"/>
                    <a:pt x="357" y="110"/>
                  </a:cubicBezTo>
                  <a:cubicBezTo>
                    <a:pt x="356" y="111"/>
                    <a:pt x="356" y="111"/>
                    <a:pt x="356" y="111"/>
                  </a:cubicBezTo>
                  <a:cubicBezTo>
                    <a:pt x="345" y="108"/>
                    <a:pt x="334" y="104"/>
                    <a:pt x="323" y="99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4" y="97"/>
                    <a:pt x="324" y="97"/>
                    <a:pt x="324" y="97"/>
                  </a:cubicBezTo>
                  <a:cubicBezTo>
                    <a:pt x="340" y="98"/>
                    <a:pt x="357" y="98"/>
                    <a:pt x="373" y="96"/>
                  </a:cubicBezTo>
                  <a:cubicBezTo>
                    <a:pt x="369" y="88"/>
                    <a:pt x="365" y="80"/>
                    <a:pt x="358" y="73"/>
                  </a:cubicBezTo>
                  <a:cubicBezTo>
                    <a:pt x="332" y="71"/>
                    <a:pt x="306" y="64"/>
                    <a:pt x="281" y="54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306" y="63"/>
                    <a:pt x="331" y="69"/>
                    <a:pt x="357" y="71"/>
                  </a:cubicBezTo>
                  <a:cubicBezTo>
                    <a:pt x="326" y="38"/>
                    <a:pt x="274" y="36"/>
                    <a:pt x="240" y="67"/>
                  </a:cubicBezTo>
                  <a:cubicBezTo>
                    <a:pt x="235" y="73"/>
                    <a:pt x="230" y="79"/>
                    <a:pt x="226" y="85"/>
                  </a:cubicBezTo>
                  <a:cubicBezTo>
                    <a:pt x="224" y="62"/>
                    <a:pt x="214" y="39"/>
                    <a:pt x="198" y="22"/>
                  </a:cubicBezTo>
                  <a:cubicBezTo>
                    <a:pt x="163" y="36"/>
                    <a:pt x="125" y="42"/>
                    <a:pt x="86" y="40"/>
                  </a:cubicBezTo>
                  <a:cubicBezTo>
                    <a:pt x="96" y="45"/>
                    <a:pt x="106" y="48"/>
                    <a:pt x="116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4" y="49"/>
                    <a:pt x="93" y="45"/>
                    <a:pt x="83" y="40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122" y="41"/>
                    <a:pt x="161" y="35"/>
                    <a:pt x="197" y="21"/>
                  </a:cubicBezTo>
                  <a:cubicBezTo>
                    <a:pt x="196" y="19"/>
                    <a:pt x="194" y="18"/>
                    <a:pt x="193" y="16"/>
                  </a:cubicBezTo>
                  <a:cubicBezTo>
                    <a:pt x="148" y="17"/>
                    <a:pt x="98" y="17"/>
                    <a:pt x="54" y="0"/>
                  </a:cubicBezTo>
                  <a:cubicBezTo>
                    <a:pt x="20" y="21"/>
                    <a:pt x="0" y="58"/>
                    <a:pt x="0" y="97"/>
                  </a:cubicBezTo>
                  <a:cubicBezTo>
                    <a:pt x="0" y="119"/>
                    <a:pt x="6" y="148"/>
                    <a:pt x="16" y="177"/>
                  </a:cubicBezTo>
                  <a:cubicBezTo>
                    <a:pt x="21" y="190"/>
                    <a:pt x="26" y="203"/>
                    <a:pt x="32" y="216"/>
                  </a:cubicBezTo>
                  <a:cubicBezTo>
                    <a:pt x="35" y="222"/>
                    <a:pt x="38" y="228"/>
                    <a:pt x="42" y="234"/>
                  </a:cubicBezTo>
                  <a:cubicBezTo>
                    <a:pt x="46" y="241"/>
                    <a:pt x="51" y="248"/>
                    <a:pt x="56" y="255"/>
                  </a:cubicBezTo>
                  <a:cubicBezTo>
                    <a:pt x="58" y="258"/>
                    <a:pt x="58" y="258"/>
                    <a:pt x="58" y="258"/>
                  </a:cubicBezTo>
                  <a:cubicBezTo>
                    <a:pt x="64" y="265"/>
                    <a:pt x="69" y="271"/>
                    <a:pt x="76" y="276"/>
                  </a:cubicBezTo>
                  <a:cubicBezTo>
                    <a:pt x="77" y="277"/>
                    <a:pt x="78" y="278"/>
                    <a:pt x="80" y="279"/>
                  </a:cubicBezTo>
                  <a:cubicBezTo>
                    <a:pt x="83" y="282"/>
                    <a:pt x="87" y="284"/>
                    <a:pt x="91" y="286"/>
                  </a:cubicBezTo>
                  <a:cubicBezTo>
                    <a:pt x="97" y="289"/>
                    <a:pt x="104" y="291"/>
                    <a:pt x="111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4" y="292"/>
                    <a:pt x="425" y="291"/>
                    <a:pt x="427" y="291"/>
                  </a:cubicBezTo>
                  <a:cubicBezTo>
                    <a:pt x="438" y="287"/>
                    <a:pt x="448" y="271"/>
                    <a:pt x="456" y="252"/>
                  </a:cubicBezTo>
                  <a:cubicBezTo>
                    <a:pt x="458" y="247"/>
                    <a:pt x="460" y="243"/>
                    <a:pt x="462" y="238"/>
                  </a:cubicBezTo>
                  <a:cubicBezTo>
                    <a:pt x="463" y="233"/>
                    <a:pt x="464" y="230"/>
                    <a:pt x="466" y="226"/>
                  </a:cubicBezTo>
                  <a:cubicBezTo>
                    <a:pt x="470" y="213"/>
                    <a:pt x="473" y="200"/>
                    <a:pt x="475" y="188"/>
                  </a:cubicBezTo>
                  <a:cubicBezTo>
                    <a:pt x="478" y="176"/>
                    <a:pt x="480" y="164"/>
                    <a:pt x="480" y="152"/>
                  </a:cubicBezTo>
                  <a:cubicBezTo>
                    <a:pt x="480" y="151"/>
                    <a:pt x="480" y="151"/>
                    <a:pt x="480" y="150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líďè">
              <a:extLst>
                <a:ext uri="{FF2B5EF4-FFF2-40B4-BE49-F238E27FC236}">
                  <a16:creationId xmlns:a16="http://schemas.microsoft.com/office/drawing/2014/main" id="{1863F26D-3BC5-477E-95E1-581CCC97235E}"/>
                </a:ext>
              </a:extLst>
            </p:cNvPr>
            <p:cNvSpPr/>
            <p:nvPr/>
          </p:nvSpPr>
          <p:spPr bwMode="auto">
            <a:xfrm>
              <a:off x="8240545" y="3657424"/>
              <a:ext cx="218760" cy="67649"/>
            </a:xfrm>
            <a:custGeom>
              <a:avLst/>
              <a:gdLst>
                <a:gd name="T0" fmla="*/ 136 w 136"/>
                <a:gd name="T1" fmla="*/ 41 h 42"/>
                <a:gd name="T2" fmla="*/ 0 w 136"/>
                <a:gd name="T3" fmla="*/ 26 h 42"/>
                <a:gd name="T4" fmla="*/ 136 w 136"/>
                <a:gd name="T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42">
                  <a:moveTo>
                    <a:pt x="136" y="41"/>
                  </a:moveTo>
                  <a:cubicBezTo>
                    <a:pt x="100" y="6"/>
                    <a:pt x="44" y="0"/>
                    <a:pt x="0" y="26"/>
                  </a:cubicBezTo>
                  <a:cubicBezTo>
                    <a:pt x="44" y="41"/>
                    <a:pt x="92" y="42"/>
                    <a:pt x="136" y="4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šḻïde">
              <a:extLst>
                <a:ext uri="{FF2B5EF4-FFF2-40B4-BE49-F238E27FC236}">
                  <a16:creationId xmlns:a16="http://schemas.microsoft.com/office/drawing/2014/main" id="{1FF7D9EA-88A2-4B67-BBCF-F80527A72E4F}"/>
                </a:ext>
              </a:extLst>
            </p:cNvPr>
            <p:cNvSpPr/>
            <p:nvPr/>
          </p:nvSpPr>
          <p:spPr bwMode="auto">
            <a:xfrm>
              <a:off x="8707934" y="3996545"/>
              <a:ext cx="157261" cy="170439"/>
            </a:xfrm>
            <a:custGeom>
              <a:avLst/>
              <a:gdLst>
                <a:gd name="T0" fmla="*/ 24 w 98"/>
                <a:gd name="T1" fmla="*/ 93 h 106"/>
                <a:gd name="T2" fmla="*/ 22 w 98"/>
                <a:gd name="T3" fmla="*/ 91 h 106"/>
                <a:gd name="T4" fmla="*/ 23 w 98"/>
                <a:gd name="T5" fmla="*/ 90 h 106"/>
                <a:gd name="T6" fmla="*/ 24 w 98"/>
                <a:gd name="T7" fmla="*/ 90 h 106"/>
                <a:gd name="T8" fmla="*/ 30 w 98"/>
                <a:gd name="T9" fmla="*/ 90 h 106"/>
                <a:gd name="T10" fmla="*/ 32 w 98"/>
                <a:gd name="T11" fmla="*/ 91 h 106"/>
                <a:gd name="T12" fmla="*/ 32 w 98"/>
                <a:gd name="T13" fmla="*/ 92 h 106"/>
                <a:gd name="T14" fmla="*/ 30 w 98"/>
                <a:gd name="T15" fmla="*/ 93 h 106"/>
                <a:gd name="T16" fmla="*/ 24 w 98"/>
                <a:gd name="T17" fmla="*/ 93 h 106"/>
                <a:gd name="T18" fmla="*/ 68 w 98"/>
                <a:gd name="T19" fmla="*/ 93 h 106"/>
                <a:gd name="T20" fmla="*/ 66 w 98"/>
                <a:gd name="T21" fmla="*/ 91 h 106"/>
                <a:gd name="T22" fmla="*/ 66 w 98"/>
                <a:gd name="T23" fmla="*/ 90 h 106"/>
                <a:gd name="T24" fmla="*/ 68 w 98"/>
                <a:gd name="T25" fmla="*/ 90 h 106"/>
                <a:gd name="T26" fmla="*/ 74 w 98"/>
                <a:gd name="T27" fmla="*/ 90 h 106"/>
                <a:gd name="T28" fmla="*/ 76 w 98"/>
                <a:gd name="T29" fmla="*/ 91 h 106"/>
                <a:gd name="T30" fmla="*/ 75 w 98"/>
                <a:gd name="T31" fmla="*/ 92 h 106"/>
                <a:gd name="T32" fmla="*/ 74 w 98"/>
                <a:gd name="T33" fmla="*/ 93 h 106"/>
                <a:gd name="T34" fmla="*/ 74 w 98"/>
                <a:gd name="T35" fmla="*/ 93 h 106"/>
                <a:gd name="T36" fmla="*/ 68 w 98"/>
                <a:gd name="T37" fmla="*/ 93 h 106"/>
                <a:gd name="T38" fmla="*/ 49 w 98"/>
                <a:gd name="T39" fmla="*/ 0 h 106"/>
                <a:gd name="T40" fmla="*/ 48 w 98"/>
                <a:gd name="T41" fmla="*/ 0 h 106"/>
                <a:gd name="T42" fmla="*/ 48 w 98"/>
                <a:gd name="T43" fmla="*/ 1 h 106"/>
                <a:gd name="T44" fmla="*/ 0 w 98"/>
                <a:gd name="T45" fmla="*/ 83 h 106"/>
                <a:gd name="T46" fmla="*/ 1 w 98"/>
                <a:gd name="T47" fmla="*/ 85 h 106"/>
                <a:gd name="T48" fmla="*/ 1 w 98"/>
                <a:gd name="T49" fmla="*/ 85 h 106"/>
                <a:gd name="T50" fmla="*/ 16 w 98"/>
                <a:gd name="T51" fmla="*/ 85 h 106"/>
                <a:gd name="T52" fmla="*/ 17 w 98"/>
                <a:gd name="T53" fmla="*/ 87 h 106"/>
                <a:gd name="T54" fmla="*/ 17 w 98"/>
                <a:gd name="T55" fmla="*/ 105 h 106"/>
                <a:gd name="T56" fmla="*/ 19 w 98"/>
                <a:gd name="T57" fmla="*/ 106 h 106"/>
                <a:gd name="T58" fmla="*/ 37 w 98"/>
                <a:gd name="T59" fmla="*/ 106 h 106"/>
                <a:gd name="T60" fmla="*/ 39 w 98"/>
                <a:gd name="T61" fmla="*/ 105 h 106"/>
                <a:gd name="T62" fmla="*/ 39 w 98"/>
                <a:gd name="T63" fmla="*/ 96 h 106"/>
                <a:gd name="T64" fmla="*/ 40 w 98"/>
                <a:gd name="T65" fmla="*/ 95 h 106"/>
                <a:gd name="T66" fmla="*/ 58 w 98"/>
                <a:gd name="T67" fmla="*/ 95 h 106"/>
                <a:gd name="T68" fmla="*/ 59 w 98"/>
                <a:gd name="T69" fmla="*/ 96 h 106"/>
                <a:gd name="T70" fmla="*/ 59 w 98"/>
                <a:gd name="T71" fmla="*/ 105 h 106"/>
                <a:gd name="T72" fmla="*/ 61 w 98"/>
                <a:gd name="T73" fmla="*/ 106 h 106"/>
                <a:gd name="T74" fmla="*/ 79 w 98"/>
                <a:gd name="T75" fmla="*/ 106 h 106"/>
                <a:gd name="T76" fmla="*/ 81 w 98"/>
                <a:gd name="T77" fmla="*/ 105 h 106"/>
                <a:gd name="T78" fmla="*/ 81 w 98"/>
                <a:gd name="T79" fmla="*/ 105 h 106"/>
                <a:gd name="T80" fmla="*/ 81 w 98"/>
                <a:gd name="T81" fmla="*/ 87 h 106"/>
                <a:gd name="T82" fmla="*/ 82 w 98"/>
                <a:gd name="T83" fmla="*/ 85 h 106"/>
                <a:gd name="T84" fmla="*/ 96 w 98"/>
                <a:gd name="T85" fmla="*/ 85 h 106"/>
                <a:gd name="T86" fmla="*/ 97 w 98"/>
                <a:gd name="T87" fmla="*/ 85 h 106"/>
                <a:gd name="T88" fmla="*/ 98 w 98"/>
                <a:gd name="T89" fmla="*/ 84 h 106"/>
                <a:gd name="T90" fmla="*/ 98 w 98"/>
                <a:gd name="T91" fmla="*/ 83 h 106"/>
                <a:gd name="T92" fmla="*/ 50 w 98"/>
                <a:gd name="T93" fmla="*/ 1 h 106"/>
                <a:gd name="T94" fmla="*/ 49 w 98"/>
                <a:gd name="T9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" h="106">
                  <a:moveTo>
                    <a:pt x="24" y="93"/>
                  </a:moveTo>
                  <a:cubicBezTo>
                    <a:pt x="23" y="93"/>
                    <a:pt x="22" y="92"/>
                    <a:pt x="22" y="91"/>
                  </a:cubicBezTo>
                  <a:cubicBezTo>
                    <a:pt x="22" y="91"/>
                    <a:pt x="22" y="90"/>
                    <a:pt x="23" y="90"/>
                  </a:cubicBezTo>
                  <a:cubicBezTo>
                    <a:pt x="23" y="90"/>
                    <a:pt x="23" y="90"/>
                    <a:pt x="24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1" y="90"/>
                    <a:pt x="32" y="90"/>
                    <a:pt x="32" y="9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3"/>
                    <a:pt x="31" y="93"/>
                    <a:pt x="30" y="93"/>
                  </a:cubicBezTo>
                  <a:cubicBezTo>
                    <a:pt x="24" y="93"/>
                    <a:pt x="24" y="93"/>
                    <a:pt x="24" y="93"/>
                  </a:cubicBezTo>
                  <a:moveTo>
                    <a:pt x="68" y="93"/>
                  </a:moveTo>
                  <a:cubicBezTo>
                    <a:pt x="67" y="93"/>
                    <a:pt x="66" y="92"/>
                    <a:pt x="66" y="91"/>
                  </a:cubicBezTo>
                  <a:cubicBezTo>
                    <a:pt x="66" y="91"/>
                    <a:pt x="66" y="90"/>
                    <a:pt x="66" y="90"/>
                  </a:cubicBezTo>
                  <a:cubicBezTo>
                    <a:pt x="67" y="90"/>
                    <a:pt x="67" y="90"/>
                    <a:pt x="68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6" y="90"/>
                    <a:pt x="76" y="91"/>
                  </a:cubicBezTo>
                  <a:cubicBezTo>
                    <a:pt x="76" y="92"/>
                    <a:pt x="76" y="92"/>
                    <a:pt x="75" y="92"/>
                  </a:cubicBezTo>
                  <a:cubicBezTo>
                    <a:pt x="75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8" y="93"/>
                    <a:pt x="68" y="93"/>
                    <a:pt x="68" y="93"/>
                  </a:cubicBezTo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7" y="86"/>
                    <a:pt x="17" y="87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8" y="106"/>
                    <a:pt x="19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8" y="106"/>
                    <a:pt x="39" y="105"/>
                    <a:pt x="39" y="105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5"/>
                    <a:pt x="39" y="95"/>
                    <a:pt x="40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5"/>
                    <a:pt x="59" y="95"/>
                    <a:pt x="59" y="9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60" y="106"/>
                    <a:pt x="61" y="106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80" y="106"/>
                    <a:pt x="80" y="106"/>
                    <a:pt x="81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1" y="86"/>
                    <a:pt x="81" y="85"/>
                    <a:pt x="82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5"/>
                    <a:pt x="97" y="85"/>
                    <a:pt x="97" y="85"/>
                  </a:cubicBezTo>
                  <a:cubicBezTo>
                    <a:pt x="97" y="85"/>
                    <a:pt x="98" y="85"/>
                    <a:pt x="98" y="84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0"/>
                    <a:pt x="50" y="0"/>
                    <a:pt x="49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ṥḻíde">
              <a:extLst>
                <a:ext uri="{FF2B5EF4-FFF2-40B4-BE49-F238E27FC236}">
                  <a16:creationId xmlns:a16="http://schemas.microsoft.com/office/drawing/2014/main" id="{7642276C-4AFF-407A-ADE2-5735C570C260}"/>
                </a:ext>
              </a:extLst>
            </p:cNvPr>
            <p:cNvSpPr/>
            <p:nvPr/>
          </p:nvSpPr>
          <p:spPr bwMode="auto">
            <a:xfrm>
              <a:off x="8331914" y="4167862"/>
              <a:ext cx="1757" cy="879"/>
            </a:xfrm>
            <a:prstGeom prst="ellipse">
              <a:avLst/>
            </a:pr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$ľiḋé">
              <a:extLst>
                <a:ext uri="{FF2B5EF4-FFF2-40B4-BE49-F238E27FC236}">
                  <a16:creationId xmlns:a16="http://schemas.microsoft.com/office/drawing/2014/main" id="{364FE7BE-CB9C-4049-8CEA-754A8C591B61}"/>
                </a:ext>
              </a:extLst>
            </p:cNvPr>
            <p:cNvSpPr/>
            <p:nvPr/>
          </p:nvSpPr>
          <p:spPr bwMode="auto">
            <a:xfrm>
              <a:off x="8245816" y="3998302"/>
              <a:ext cx="147597" cy="169561"/>
            </a:xfrm>
            <a:custGeom>
              <a:avLst/>
              <a:gdLst>
                <a:gd name="T0" fmla="*/ 61 w 92"/>
                <a:gd name="T1" fmla="*/ 89 h 106"/>
                <a:gd name="T2" fmla="*/ 68 w 92"/>
                <a:gd name="T3" fmla="*/ 89 h 106"/>
                <a:gd name="T4" fmla="*/ 68 w 92"/>
                <a:gd name="T5" fmla="*/ 89 h 106"/>
                <a:gd name="T6" fmla="*/ 70 w 92"/>
                <a:gd name="T7" fmla="*/ 91 h 106"/>
                <a:gd name="T8" fmla="*/ 68 w 92"/>
                <a:gd name="T9" fmla="*/ 92 h 106"/>
                <a:gd name="T10" fmla="*/ 68 w 92"/>
                <a:gd name="T11" fmla="*/ 92 h 106"/>
                <a:gd name="T12" fmla="*/ 61 w 92"/>
                <a:gd name="T13" fmla="*/ 92 h 106"/>
                <a:gd name="T14" fmla="*/ 60 w 92"/>
                <a:gd name="T15" fmla="*/ 91 h 106"/>
                <a:gd name="T16" fmla="*/ 60 w 92"/>
                <a:gd name="T17" fmla="*/ 90 h 106"/>
                <a:gd name="T18" fmla="*/ 61 w 92"/>
                <a:gd name="T19" fmla="*/ 89 h 106"/>
                <a:gd name="T20" fmla="*/ 61 w 92"/>
                <a:gd name="T21" fmla="*/ 89 h 106"/>
                <a:gd name="T22" fmla="*/ 30 w 92"/>
                <a:gd name="T23" fmla="*/ 59 h 106"/>
                <a:gd name="T24" fmla="*/ 29 w 92"/>
                <a:gd name="T25" fmla="*/ 58 h 106"/>
                <a:gd name="T26" fmla="*/ 29 w 92"/>
                <a:gd name="T27" fmla="*/ 46 h 106"/>
                <a:gd name="T28" fmla="*/ 30 w 92"/>
                <a:gd name="T29" fmla="*/ 45 h 106"/>
                <a:gd name="T30" fmla="*/ 55 w 92"/>
                <a:gd name="T31" fmla="*/ 45 h 106"/>
                <a:gd name="T32" fmla="*/ 57 w 92"/>
                <a:gd name="T33" fmla="*/ 46 h 106"/>
                <a:gd name="T34" fmla="*/ 57 w 92"/>
                <a:gd name="T35" fmla="*/ 58 h 106"/>
                <a:gd name="T36" fmla="*/ 55 w 92"/>
                <a:gd name="T37" fmla="*/ 59 h 106"/>
                <a:gd name="T38" fmla="*/ 30 w 92"/>
                <a:gd name="T39" fmla="*/ 59 h 106"/>
                <a:gd name="T40" fmla="*/ 43 w 92"/>
                <a:gd name="T41" fmla="*/ 0 h 106"/>
                <a:gd name="T42" fmla="*/ 42 w 92"/>
                <a:gd name="T43" fmla="*/ 0 h 106"/>
                <a:gd name="T44" fmla="*/ 41 w 92"/>
                <a:gd name="T45" fmla="*/ 0 h 106"/>
                <a:gd name="T46" fmla="*/ 0 w 92"/>
                <a:gd name="T47" fmla="*/ 72 h 106"/>
                <a:gd name="T48" fmla="*/ 18 w 92"/>
                <a:gd name="T49" fmla="*/ 89 h 106"/>
                <a:gd name="T50" fmla="*/ 24 w 92"/>
                <a:gd name="T51" fmla="*/ 89 h 106"/>
                <a:gd name="T52" fmla="*/ 25 w 92"/>
                <a:gd name="T53" fmla="*/ 89 h 106"/>
                <a:gd name="T54" fmla="*/ 26 w 92"/>
                <a:gd name="T55" fmla="*/ 91 h 106"/>
                <a:gd name="T56" fmla="*/ 25 w 92"/>
                <a:gd name="T57" fmla="*/ 92 h 106"/>
                <a:gd name="T58" fmla="*/ 24 w 92"/>
                <a:gd name="T59" fmla="*/ 92 h 106"/>
                <a:gd name="T60" fmla="*/ 21 w 92"/>
                <a:gd name="T61" fmla="*/ 92 h 106"/>
                <a:gd name="T62" fmla="*/ 32 w 92"/>
                <a:gd name="T63" fmla="*/ 99 h 106"/>
                <a:gd name="T64" fmla="*/ 32 w 92"/>
                <a:gd name="T65" fmla="*/ 96 h 106"/>
                <a:gd name="T66" fmla="*/ 34 w 92"/>
                <a:gd name="T67" fmla="*/ 94 h 106"/>
                <a:gd name="T68" fmla="*/ 52 w 92"/>
                <a:gd name="T69" fmla="*/ 94 h 106"/>
                <a:gd name="T70" fmla="*/ 53 w 92"/>
                <a:gd name="T71" fmla="*/ 96 h 106"/>
                <a:gd name="T72" fmla="*/ 53 w 92"/>
                <a:gd name="T73" fmla="*/ 104 h 106"/>
                <a:gd name="T74" fmla="*/ 54 w 92"/>
                <a:gd name="T75" fmla="*/ 106 h 106"/>
                <a:gd name="T76" fmla="*/ 55 w 92"/>
                <a:gd name="T77" fmla="*/ 106 h 106"/>
                <a:gd name="T78" fmla="*/ 55 w 92"/>
                <a:gd name="T79" fmla="*/ 106 h 106"/>
                <a:gd name="T80" fmla="*/ 73 w 92"/>
                <a:gd name="T81" fmla="*/ 106 h 106"/>
                <a:gd name="T82" fmla="*/ 74 w 92"/>
                <a:gd name="T83" fmla="*/ 105 h 106"/>
                <a:gd name="T84" fmla="*/ 75 w 92"/>
                <a:gd name="T85" fmla="*/ 104 h 106"/>
                <a:gd name="T86" fmla="*/ 75 w 92"/>
                <a:gd name="T87" fmla="*/ 87 h 106"/>
                <a:gd name="T88" fmla="*/ 76 w 92"/>
                <a:gd name="T89" fmla="*/ 85 h 106"/>
                <a:gd name="T90" fmla="*/ 90 w 92"/>
                <a:gd name="T91" fmla="*/ 85 h 106"/>
                <a:gd name="T92" fmla="*/ 90 w 92"/>
                <a:gd name="T93" fmla="*/ 85 h 106"/>
                <a:gd name="T94" fmla="*/ 92 w 92"/>
                <a:gd name="T95" fmla="*/ 84 h 106"/>
                <a:gd name="T96" fmla="*/ 92 w 92"/>
                <a:gd name="T97" fmla="*/ 83 h 106"/>
                <a:gd name="T98" fmla="*/ 44 w 92"/>
                <a:gd name="T99" fmla="*/ 0 h 106"/>
                <a:gd name="T100" fmla="*/ 43 w 92"/>
                <a:gd name="T10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06">
                  <a:moveTo>
                    <a:pt x="61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0" y="92"/>
                    <a:pt x="69" y="92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0" y="92"/>
                    <a:pt x="60" y="92"/>
                    <a:pt x="60" y="91"/>
                  </a:cubicBezTo>
                  <a:cubicBezTo>
                    <a:pt x="60" y="91"/>
                    <a:pt x="60" y="90"/>
                    <a:pt x="60" y="90"/>
                  </a:cubicBezTo>
                  <a:cubicBezTo>
                    <a:pt x="61" y="90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moveTo>
                    <a:pt x="30" y="59"/>
                  </a:moveTo>
                  <a:cubicBezTo>
                    <a:pt x="30" y="59"/>
                    <a:pt x="29" y="59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7" y="45"/>
                    <a:pt x="57" y="4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9"/>
                    <a:pt x="56" y="59"/>
                    <a:pt x="55" y="59"/>
                  </a:cubicBezTo>
                  <a:cubicBezTo>
                    <a:pt x="30" y="59"/>
                    <a:pt x="30" y="59"/>
                    <a:pt x="30" y="59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78"/>
                    <a:pt x="11" y="84"/>
                    <a:pt x="18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4" y="89"/>
                    <a:pt x="24" y="89"/>
                    <a:pt x="25" y="89"/>
                  </a:cubicBezTo>
                  <a:cubicBezTo>
                    <a:pt x="25" y="89"/>
                    <a:pt x="26" y="90"/>
                    <a:pt x="26" y="91"/>
                  </a:cubicBezTo>
                  <a:cubicBezTo>
                    <a:pt x="26" y="92"/>
                    <a:pt x="26" y="92"/>
                    <a:pt x="25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5" y="95"/>
                    <a:pt x="29" y="97"/>
                    <a:pt x="32" y="99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3" y="94"/>
                    <a:pt x="34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3" y="95"/>
                    <a:pt x="53" y="96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5"/>
                    <a:pt x="54" y="105"/>
                    <a:pt x="54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4" y="106"/>
                    <a:pt x="74" y="106"/>
                    <a:pt x="74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5"/>
                    <a:pt x="76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1" y="85"/>
                    <a:pt x="92" y="84"/>
                    <a:pt x="92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ṡḻîďe">
              <a:extLst>
                <a:ext uri="{FF2B5EF4-FFF2-40B4-BE49-F238E27FC236}">
                  <a16:creationId xmlns:a16="http://schemas.microsoft.com/office/drawing/2014/main" id="{9893A847-4991-420A-9779-BF5939857422}"/>
                </a:ext>
              </a:extLst>
            </p:cNvPr>
            <p:cNvSpPr/>
            <p:nvPr/>
          </p:nvSpPr>
          <p:spPr bwMode="auto">
            <a:xfrm>
              <a:off x="8397805" y="3843677"/>
              <a:ext cx="298707" cy="323307"/>
            </a:xfrm>
            <a:custGeom>
              <a:avLst/>
              <a:gdLst>
                <a:gd name="T0" fmla="*/ 31 w 186"/>
                <a:gd name="T1" fmla="*/ 161 h 201"/>
                <a:gd name="T2" fmla="*/ 62 w 186"/>
                <a:gd name="T3" fmla="*/ 170 h 201"/>
                <a:gd name="T4" fmla="*/ 86 w 186"/>
                <a:gd name="T5" fmla="*/ 161 h 201"/>
                <a:gd name="T6" fmla="*/ 99 w 186"/>
                <a:gd name="T7" fmla="*/ 169 h 201"/>
                <a:gd name="T8" fmla="*/ 123 w 186"/>
                <a:gd name="T9" fmla="*/ 169 h 201"/>
                <a:gd name="T10" fmla="*/ 154 w 186"/>
                <a:gd name="T11" fmla="*/ 161 h 201"/>
                <a:gd name="T12" fmla="*/ 177 w 186"/>
                <a:gd name="T13" fmla="*/ 170 h 201"/>
                <a:gd name="T14" fmla="*/ 8 w 186"/>
                <a:gd name="T15" fmla="*/ 140 h 201"/>
                <a:gd name="T16" fmla="*/ 8 w 186"/>
                <a:gd name="T17" fmla="*/ 150 h 201"/>
                <a:gd name="T18" fmla="*/ 85 w 186"/>
                <a:gd name="T19" fmla="*/ 140 h 201"/>
                <a:gd name="T20" fmla="*/ 100 w 186"/>
                <a:gd name="T21" fmla="*/ 150 h 201"/>
                <a:gd name="T22" fmla="*/ 123 w 186"/>
                <a:gd name="T23" fmla="*/ 141 h 201"/>
                <a:gd name="T24" fmla="*/ 154 w 186"/>
                <a:gd name="T25" fmla="*/ 149 h 201"/>
                <a:gd name="T26" fmla="*/ 178 w 186"/>
                <a:gd name="T27" fmla="*/ 149 h 201"/>
                <a:gd name="T28" fmla="*/ 7 w 186"/>
                <a:gd name="T29" fmla="*/ 121 h 201"/>
                <a:gd name="T30" fmla="*/ 31 w 186"/>
                <a:gd name="T31" fmla="*/ 129 h 201"/>
                <a:gd name="T32" fmla="*/ 62 w 186"/>
                <a:gd name="T33" fmla="*/ 120 h 201"/>
                <a:gd name="T34" fmla="*/ 62 w 186"/>
                <a:gd name="T35" fmla="*/ 129 h 201"/>
                <a:gd name="T36" fmla="*/ 123 w 186"/>
                <a:gd name="T37" fmla="*/ 120 h 201"/>
                <a:gd name="T38" fmla="*/ 154 w 186"/>
                <a:gd name="T39" fmla="*/ 129 h 201"/>
                <a:gd name="T40" fmla="*/ 178 w 186"/>
                <a:gd name="T41" fmla="*/ 121 h 201"/>
                <a:gd name="T42" fmla="*/ 7 w 186"/>
                <a:gd name="T43" fmla="*/ 108 h 201"/>
                <a:gd name="T44" fmla="*/ 31 w 186"/>
                <a:gd name="T45" fmla="*/ 108 h 201"/>
                <a:gd name="T46" fmla="*/ 62 w 186"/>
                <a:gd name="T47" fmla="*/ 100 h 201"/>
                <a:gd name="T48" fmla="*/ 85 w 186"/>
                <a:gd name="T49" fmla="*/ 109 h 201"/>
                <a:gd name="T50" fmla="*/ 100 w 186"/>
                <a:gd name="T51" fmla="*/ 100 h 201"/>
                <a:gd name="T52" fmla="*/ 100 w 186"/>
                <a:gd name="T53" fmla="*/ 109 h 201"/>
                <a:gd name="T54" fmla="*/ 177 w 186"/>
                <a:gd name="T55" fmla="*/ 100 h 201"/>
                <a:gd name="T56" fmla="*/ 8 w 186"/>
                <a:gd name="T57" fmla="*/ 88 h 201"/>
                <a:gd name="T58" fmla="*/ 31 w 186"/>
                <a:gd name="T59" fmla="*/ 80 h 201"/>
                <a:gd name="T60" fmla="*/ 62 w 186"/>
                <a:gd name="T61" fmla="*/ 88 h 201"/>
                <a:gd name="T62" fmla="*/ 86 w 186"/>
                <a:gd name="T63" fmla="*/ 88 h 201"/>
                <a:gd name="T64" fmla="*/ 99 w 186"/>
                <a:gd name="T65" fmla="*/ 80 h 201"/>
                <a:gd name="T66" fmla="*/ 123 w 186"/>
                <a:gd name="T67" fmla="*/ 88 h 201"/>
                <a:gd name="T68" fmla="*/ 154 w 186"/>
                <a:gd name="T69" fmla="*/ 79 h 201"/>
                <a:gd name="T70" fmla="*/ 154 w 186"/>
                <a:gd name="T71" fmla="*/ 88 h 201"/>
                <a:gd name="T72" fmla="*/ 31 w 186"/>
                <a:gd name="T73" fmla="*/ 59 h 201"/>
                <a:gd name="T74" fmla="*/ 62 w 186"/>
                <a:gd name="T75" fmla="*/ 68 h 201"/>
                <a:gd name="T76" fmla="*/ 86 w 186"/>
                <a:gd name="T77" fmla="*/ 60 h 201"/>
                <a:gd name="T78" fmla="*/ 99 w 186"/>
                <a:gd name="T79" fmla="*/ 68 h 201"/>
                <a:gd name="T80" fmla="*/ 123 w 186"/>
                <a:gd name="T81" fmla="*/ 68 h 201"/>
                <a:gd name="T82" fmla="*/ 154 w 186"/>
                <a:gd name="T83" fmla="*/ 60 h 201"/>
                <a:gd name="T84" fmla="*/ 177 w 186"/>
                <a:gd name="T85" fmla="*/ 68 h 201"/>
                <a:gd name="T86" fmla="*/ 8 w 186"/>
                <a:gd name="T87" fmla="*/ 39 h 201"/>
                <a:gd name="T88" fmla="*/ 8 w 186"/>
                <a:gd name="T89" fmla="*/ 48 h 201"/>
                <a:gd name="T90" fmla="*/ 85 w 186"/>
                <a:gd name="T91" fmla="*/ 39 h 201"/>
                <a:gd name="T92" fmla="*/ 100 w 186"/>
                <a:gd name="T93" fmla="*/ 48 h 201"/>
                <a:gd name="T94" fmla="*/ 123 w 186"/>
                <a:gd name="T95" fmla="*/ 39 h 201"/>
                <a:gd name="T96" fmla="*/ 154 w 186"/>
                <a:gd name="T97" fmla="*/ 47 h 201"/>
                <a:gd name="T98" fmla="*/ 178 w 186"/>
                <a:gd name="T99" fmla="*/ 47 h 201"/>
                <a:gd name="T100" fmla="*/ 80 w 186"/>
                <a:gd name="T101" fmla="*/ 1 h 201"/>
                <a:gd name="T102" fmla="*/ 0 w 186"/>
                <a:gd name="T103" fmla="*/ 31 h 201"/>
                <a:gd name="T104" fmla="*/ 38 w 186"/>
                <a:gd name="T105" fmla="*/ 201 h 201"/>
                <a:gd name="T106" fmla="*/ 55 w 186"/>
                <a:gd name="T107" fmla="*/ 201 h 201"/>
                <a:gd name="T108" fmla="*/ 131 w 186"/>
                <a:gd name="T109" fmla="*/ 177 h 201"/>
                <a:gd name="T110" fmla="*/ 185 w 186"/>
                <a:gd name="T111" fmla="*/ 201 h 201"/>
                <a:gd name="T112" fmla="*/ 126 w 186"/>
                <a:gd name="T113" fmla="*/ 31 h 201"/>
                <a:gd name="T114" fmla="*/ 104 w 186"/>
                <a:gd name="T1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" h="201">
                  <a:moveTo>
                    <a:pt x="8" y="170"/>
                  </a:moveTo>
                  <a:cubicBezTo>
                    <a:pt x="7" y="169"/>
                    <a:pt x="7" y="169"/>
                    <a:pt x="7" y="169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1" y="170"/>
                    <a:pt x="31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62" y="170"/>
                  </a:moveTo>
                  <a:cubicBezTo>
                    <a:pt x="62" y="169"/>
                    <a:pt x="62" y="169"/>
                    <a:pt x="62" y="169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6" y="169"/>
                    <a:pt x="86" y="169"/>
                    <a:pt x="86" y="169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62" y="170"/>
                    <a:pt x="62" y="170"/>
                    <a:pt x="62" y="170"/>
                  </a:cubicBezTo>
                  <a:moveTo>
                    <a:pt x="100" y="170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00" y="170"/>
                    <a:pt x="100" y="170"/>
                    <a:pt x="100" y="170"/>
                  </a:cubicBezTo>
                  <a:moveTo>
                    <a:pt x="154" y="170"/>
                  </a:moveTo>
                  <a:cubicBezTo>
                    <a:pt x="154" y="169"/>
                    <a:pt x="154" y="169"/>
                    <a:pt x="154" y="169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54" y="170"/>
                    <a:pt x="154" y="170"/>
                    <a:pt x="154" y="170"/>
                  </a:cubicBezTo>
                  <a:moveTo>
                    <a:pt x="8" y="150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8" y="150"/>
                    <a:pt x="8" y="150"/>
                    <a:pt x="8" y="150"/>
                  </a:cubicBezTo>
                  <a:moveTo>
                    <a:pt x="62" y="150"/>
                  </a:moveTo>
                  <a:cubicBezTo>
                    <a:pt x="62" y="149"/>
                    <a:pt x="62" y="149"/>
                    <a:pt x="62" y="14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62" y="150"/>
                    <a:pt x="62" y="150"/>
                    <a:pt x="62" y="150"/>
                  </a:cubicBezTo>
                  <a:moveTo>
                    <a:pt x="100" y="150"/>
                  </a:moveTo>
                  <a:cubicBezTo>
                    <a:pt x="99" y="149"/>
                    <a:pt x="99" y="149"/>
                    <a:pt x="99" y="149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00" y="150"/>
                    <a:pt x="100" y="150"/>
                    <a:pt x="100" y="150"/>
                  </a:cubicBezTo>
                  <a:moveTo>
                    <a:pt x="154" y="150"/>
                  </a:moveTo>
                  <a:cubicBezTo>
                    <a:pt x="154" y="149"/>
                    <a:pt x="154" y="149"/>
                    <a:pt x="154" y="149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54" y="150"/>
                    <a:pt x="154" y="150"/>
                    <a:pt x="154" y="150"/>
                  </a:cubicBezTo>
                  <a:moveTo>
                    <a:pt x="8" y="129"/>
                  </a:moveTo>
                  <a:cubicBezTo>
                    <a:pt x="7" y="129"/>
                    <a:pt x="7" y="129"/>
                    <a:pt x="7" y="129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8" y="129"/>
                    <a:pt x="8" y="129"/>
                    <a:pt x="8" y="129"/>
                  </a:cubicBezTo>
                  <a:moveTo>
                    <a:pt x="62" y="129"/>
                  </a:moveTo>
                  <a:cubicBezTo>
                    <a:pt x="62" y="129"/>
                    <a:pt x="62" y="129"/>
                    <a:pt x="62" y="129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62" y="129"/>
                    <a:pt x="62" y="129"/>
                    <a:pt x="62" y="129"/>
                  </a:cubicBezTo>
                  <a:moveTo>
                    <a:pt x="100" y="129"/>
                  </a:moveTo>
                  <a:cubicBezTo>
                    <a:pt x="99" y="129"/>
                    <a:pt x="99" y="129"/>
                    <a:pt x="99" y="129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00" y="129"/>
                    <a:pt x="100" y="129"/>
                    <a:pt x="100" y="129"/>
                  </a:cubicBezTo>
                  <a:moveTo>
                    <a:pt x="154" y="129"/>
                  </a:moveTo>
                  <a:cubicBezTo>
                    <a:pt x="154" y="129"/>
                    <a:pt x="154" y="129"/>
                    <a:pt x="154" y="129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54" y="129"/>
                    <a:pt x="154" y="129"/>
                    <a:pt x="154" y="129"/>
                  </a:cubicBezTo>
                  <a:moveTo>
                    <a:pt x="8" y="109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8" y="109"/>
                    <a:pt x="8" y="109"/>
                    <a:pt x="8" y="109"/>
                  </a:cubicBezTo>
                  <a:moveTo>
                    <a:pt x="62" y="109"/>
                  </a:moveTo>
                  <a:cubicBezTo>
                    <a:pt x="62" y="108"/>
                    <a:pt x="62" y="108"/>
                    <a:pt x="62" y="108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62" y="109"/>
                    <a:pt x="62" y="109"/>
                    <a:pt x="62" y="109"/>
                  </a:cubicBezTo>
                  <a:moveTo>
                    <a:pt x="100" y="109"/>
                  </a:moveTo>
                  <a:cubicBezTo>
                    <a:pt x="99" y="108"/>
                    <a:pt x="99" y="108"/>
                    <a:pt x="99" y="108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00" y="109"/>
                    <a:pt x="100" y="109"/>
                    <a:pt x="100" y="109"/>
                  </a:cubicBezTo>
                  <a:moveTo>
                    <a:pt x="154" y="109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54" y="109"/>
                    <a:pt x="154" y="109"/>
                    <a:pt x="154" y="109"/>
                  </a:cubicBezTo>
                  <a:moveTo>
                    <a:pt x="8" y="88"/>
                  </a:moveTo>
                  <a:cubicBezTo>
                    <a:pt x="7" y="88"/>
                    <a:pt x="7" y="88"/>
                    <a:pt x="7" y="88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8" y="88"/>
                    <a:pt x="8" y="88"/>
                    <a:pt x="8" y="88"/>
                  </a:cubicBezTo>
                  <a:moveTo>
                    <a:pt x="62" y="88"/>
                  </a:moveTo>
                  <a:cubicBezTo>
                    <a:pt x="62" y="88"/>
                    <a:pt x="62" y="88"/>
                    <a:pt x="62" y="88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62" y="88"/>
                    <a:pt x="62" y="88"/>
                    <a:pt x="62" y="88"/>
                  </a:cubicBezTo>
                  <a:moveTo>
                    <a:pt x="100" y="88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00" y="88"/>
                    <a:pt x="100" y="88"/>
                    <a:pt x="100" y="88"/>
                  </a:cubicBezTo>
                  <a:moveTo>
                    <a:pt x="154" y="88"/>
                  </a:moveTo>
                  <a:cubicBezTo>
                    <a:pt x="154" y="88"/>
                    <a:pt x="154" y="88"/>
                    <a:pt x="154" y="88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79"/>
                    <a:pt x="154" y="79"/>
                    <a:pt x="154" y="79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54" y="88"/>
                    <a:pt x="154" y="88"/>
                    <a:pt x="154" y="88"/>
                  </a:cubicBezTo>
                  <a:moveTo>
                    <a:pt x="8" y="68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8" y="68"/>
                    <a:pt x="8" y="68"/>
                    <a:pt x="8" y="68"/>
                  </a:cubicBezTo>
                  <a:moveTo>
                    <a:pt x="62" y="68"/>
                  </a:moveTo>
                  <a:cubicBezTo>
                    <a:pt x="62" y="68"/>
                    <a:pt x="62" y="68"/>
                    <a:pt x="62" y="68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62" y="68"/>
                    <a:pt x="62" y="68"/>
                    <a:pt x="62" y="68"/>
                  </a:cubicBezTo>
                  <a:moveTo>
                    <a:pt x="100" y="68"/>
                  </a:moveTo>
                  <a:cubicBezTo>
                    <a:pt x="99" y="68"/>
                    <a:pt x="99" y="68"/>
                    <a:pt x="99" y="6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23" y="59"/>
                    <a:pt x="123" y="59"/>
                    <a:pt x="123" y="59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00" y="68"/>
                    <a:pt x="100" y="68"/>
                    <a:pt x="100" y="68"/>
                  </a:cubicBezTo>
                  <a:moveTo>
                    <a:pt x="154" y="68"/>
                  </a:moveTo>
                  <a:cubicBezTo>
                    <a:pt x="154" y="68"/>
                    <a:pt x="154" y="68"/>
                    <a:pt x="154" y="68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54" y="68"/>
                    <a:pt x="154" y="68"/>
                    <a:pt x="154" y="68"/>
                  </a:cubicBezTo>
                  <a:moveTo>
                    <a:pt x="8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8" y="48"/>
                    <a:pt x="8" y="48"/>
                    <a:pt x="8" y="48"/>
                  </a:cubicBezTo>
                  <a:moveTo>
                    <a:pt x="62" y="4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62" y="48"/>
                    <a:pt x="62" y="48"/>
                    <a:pt x="62" y="48"/>
                  </a:cubicBezTo>
                  <a:moveTo>
                    <a:pt x="100" y="48"/>
                  </a:moveTo>
                  <a:cubicBezTo>
                    <a:pt x="99" y="47"/>
                    <a:pt x="99" y="47"/>
                    <a:pt x="99" y="4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00" y="48"/>
                    <a:pt x="100" y="48"/>
                    <a:pt x="100" y="48"/>
                  </a:cubicBezTo>
                  <a:moveTo>
                    <a:pt x="154" y="48"/>
                  </a:moveTo>
                  <a:cubicBezTo>
                    <a:pt x="154" y="47"/>
                    <a:pt x="154" y="47"/>
                    <a:pt x="154" y="47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77" y="39"/>
                    <a:pt x="177" y="39"/>
                    <a:pt x="177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54" y="48"/>
                    <a:pt x="154" y="48"/>
                    <a:pt x="154" y="48"/>
                  </a:cubicBezTo>
                  <a:moveTo>
                    <a:pt x="10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7" y="15"/>
                    <a:pt x="56" y="16"/>
                    <a:pt x="56" y="1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54" y="177"/>
                    <a:pt x="54" y="177"/>
                    <a:pt x="54" y="177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30" y="201"/>
                    <a:pt x="130" y="201"/>
                    <a:pt x="130" y="201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1" y="177"/>
                    <a:pt x="131" y="177"/>
                    <a:pt x="131" y="177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7" y="178"/>
                    <a:pt x="147" y="178"/>
                    <a:pt x="147" y="178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8" y="201"/>
                    <a:pt x="148" y="201"/>
                    <a:pt x="148" y="201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6"/>
                    <a:pt x="125" y="15"/>
                    <a:pt x="123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ṡ1íďê">
              <a:extLst>
                <a:ext uri="{FF2B5EF4-FFF2-40B4-BE49-F238E27FC236}">
                  <a16:creationId xmlns:a16="http://schemas.microsoft.com/office/drawing/2014/main" id="{C6C43525-FD19-4013-9198-3472C550E9B2}"/>
                </a:ext>
              </a:extLst>
            </p:cNvPr>
            <p:cNvSpPr/>
            <p:nvPr/>
          </p:nvSpPr>
          <p:spPr bwMode="auto">
            <a:xfrm>
              <a:off x="8360906" y="3805021"/>
              <a:ext cx="9664" cy="16693"/>
            </a:xfrm>
            <a:custGeom>
              <a:avLst/>
              <a:gdLst>
                <a:gd name="T0" fmla="*/ 1 w 6"/>
                <a:gd name="T1" fmla="*/ 0 h 10"/>
                <a:gd name="T2" fmla="*/ 0 w 6"/>
                <a:gd name="T3" fmla="*/ 0 h 10"/>
                <a:gd name="T4" fmla="*/ 6 w 6"/>
                <a:gd name="T5" fmla="*/ 10 h 10"/>
                <a:gd name="T6" fmla="*/ 1 w 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9"/>
                    <a:pt x="6" y="10"/>
                  </a:cubicBezTo>
                  <a:cubicBezTo>
                    <a:pt x="3" y="9"/>
                    <a:pt x="1" y="5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ṧľîḍé">
              <a:extLst>
                <a:ext uri="{FF2B5EF4-FFF2-40B4-BE49-F238E27FC236}">
                  <a16:creationId xmlns:a16="http://schemas.microsoft.com/office/drawing/2014/main" id="{BD6AD4E7-B394-4346-B400-1F2AF8FD8FD6}"/>
                </a:ext>
              </a:extLst>
            </p:cNvPr>
            <p:cNvSpPr/>
            <p:nvPr/>
          </p:nvSpPr>
          <p:spPr bwMode="auto">
            <a:xfrm>
              <a:off x="8360906" y="3765486"/>
              <a:ext cx="90491" cy="57984"/>
            </a:xfrm>
            <a:custGeom>
              <a:avLst/>
              <a:gdLst>
                <a:gd name="T0" fmla="*/ 28 w 56"/>
                <a:gd name="T1" fmla="*/ 0 h 36"/>
                <a:gd name="T2" fmla="*/ 17 w 56"/>
                <a:gd name="T3" fmla="*/ 7 h 36"/>
                <a:gd name="T4" fmla="*/ 10 w 56"/>
                <a:gd name="T5" fmla="*/ 11 h 36"/>
                <a:gd name="T6" fmla="*/ 10 w 56"/>
                <a:gd name="T7" fmla="*/ 11 h 36"/>
                <a:gd name="T8" fmla="*/ 9 w 56"/>
                <a:gd name="T9" fmla="*/ 11 h 36"/>
                <a:gd name="T10" fmla="*/ 0 w 56"/>
                <a:gd name="T11" fmla="*/ 23 h 36"/>
                <a:gd name="T12" fmla="*/ 1 w 56"/>
                <a:gd name="T13" fmla="*/ 25 h 36"/>
                <a:gd name="T14" fmla="*/ 3 w 56"/>
                <a:gd name="T15" fmla="*/ 23 h 36"/>
                <a:gd name="T16" fmla="*/ 14 w 56"/>
                <a:gd name="T17" fmla="*/ 16 h 36"/>
                <a:gd name="T18" fmla="*/ 19 w 56"/>
                <a:gd name="T19" fmla="*/ 18 h 36"/>
                <a:gd name="T20" fmla="*/ 25 w 56"/>
                <a:gd name="T21" fmla="*/ 23 h 36"/>
                <a:gd name="T22" fmla="*/ 32 w 56"/>
                <a:gd name="T23" fmla="*/ 27 h 36"/>
                <a:gd name="T24" fmla="*/ 32 w 56"/>
                <a:gd name="T25" fmla="*/ 27 h 36"/>
                <a:gd name="T26" fmla="*/ 40 w 56"/>
                <a:gd name="T27" fmla="*/ 34 h 36"/>
                <a:gd name="T28" fmla="*/ 38 w 56"/>
                <a:gd name="T29" fmla="*/ 34 h 36"/>
                <a:gd name="T30" fmla="*/ 32 w 56"/>
                <a:gd name="T31" fmla="*/ 35 h 36"/>
                <a:gd name="T32" fmla="*/ 28 w 56"/>
                <a:gd name="T33" fmla="*/ 36 h 36"/>
                <a:gd name="T34" fmla="*/ 28 w 56"/>
                <a:gd name="T35" fmla="*/ 36 h 36"/>
                <a:gd name="T36" fmla="*/ 28 w 56"/>
                <a:gd name="T37" fmla="*/ 36 h 36"/>
                <a:gd name="T38" fmla="*/ 23 w 56"/>
                <a:gd name="T39" fmla="*/ 35 h 36"/>
                <a:gd name="T40" fmla="*/ 18 w 56"/>
                <a:gd name="T41" fmla="*/ 34 h 36"/>
                <a:gd name="T42" fmla="*/ 12 w 56"/>
                <a:gd name="T43" fmla="*/ 35 h 36"/>
                <a:gd name="T44" fmla="*/ 9 w 56"/>
                <a:gd name="T45" fmla="*/ 36 h 36"/>
                <a:gd name="T46" fmla="*/ 6 w 56"/>
                <a:gd name="T47" fmla="*/ 35 h 36"/>
                <a:gd name="T48" fmla="*/ 9 w 56"/>
                <a:gd name="T49" fmla="*/ 36 h 36"/>
                <a:gd name="T50" fmla="*/ 9 w 56"/>
                <a:gd name="T51" fmla="*/ 36 h 36"/>
                <a:gd name="T52" fmla="*/ 13 w 56"/>
                <a:gd name="T53" fmla="*/ 35 h 36"/>
                <a:gd name="T54" fmla="*/ 18 w 56"/>
                <a:gd name="T55" fmla="*/ 34 h 36"/>
                <a:gd name="T56" fmla="*/ 23 w 56"/>
                <a:gd name="T57" fmla="*/ 35 h 36"/>
                <a:gd name="T58" fmla="*/ 28 w 56"/>
                <a:gd name="T59" fmla="*/ 36 h 36"/>
                <a:gd name="T60" fmla="*/ 33 w 56"/>
                <a:gd name="T61" fmla="*/ 35 h 36"/>
                <a:gd name="T62" fmla="*/ 38 w 56"/>
                <a:gd name="T63" fmla="*/ 34 h 36"/>
                <a:gd name="T64" fmla="*/ 43 w 56"/>
                <a:gd name="T65" fmla="*/ 35 h 36"/>
                <a:gd name="T66" fmla="*/ 46 w 56"/>
                <a:gd name="T67" fmla="*/ 36 h 36"/>
                <a:gd name="T68" fmla="*/ 47 w 56"/>
                <a:gd name="T69" fmla="*/ 36 h 36"/>
                <a:gd name="T70" fmla="*/ 56 w 56"/>
                <a:gd name="T71" fmla="*/ 23 h 36"/>
                <a:gd name="T72" fmla="*/ 54 w 56"/>
                <a:gd name="T73" fmla="*/ 16 h 36"/>
                <a:gd name="T74" fmla="*/ 46 w 56"/>
                <a:gd name="T75" fmla="*/ 20 h 36"/>
                <a:gd name="T76" fmla="*/ 51 w 56"/>
                <a:gd name="T77" fmla="*/ 12 h 36"/>
                <a:gd name="T78" fmla="*/ 46 w 56"/>
                <a:gd name="T79" fmla="*/ 11 h 36"/>
                <a:gd name="T80" fmla="*/ 46 w 56"/>
                <a:gd name="T81" fmla="*/ 11 h 36"/>
                <a:gd name="T82" fmla="*/ 45 w 56"/>
                <a:gd name="T83" fmla="*/ 11 h 36"/>
                <a:gd name="T84" fmla="*/ 42 w 56"/>
                <a:gd name="T85" fmla="*/ 12 h 36"/>
                <a:gd name="T86" fmla="*/ 44 w 56"/>
                <a:gd name="T87" fmla="*/ 10 h 36"/>
                <a:gd name="T88" fmla="*/ 39 w 56"/>
                <a:gd name="T89" fmla="*/ 7 h 36"/>
                <a:gd name="T90" fmla="*/ 35 w 56"/>
                <a:gd name="T91" fmla="*/ 10 h 36"/>
                <a:gd name="T92" fmla="*/ 38 w 56"/>
                <a:gd name="T93" fmla="*/ 5 h 36"/>
                <a:gd name="T94" fmla="*/ 28 w 56"/>
                <a:gd name="T9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36">
                  <a:moveTo>
                    <a:pt x="28" y="0"/>
                  </a:moveTo>
                  <a:cubicBezTo>
                    <a:pt x="23" y="0"/>
                    <a:pt x="19" y="3"/>
                    <a:pt x="17" y="7"/>
                  </a:cubicBezTo>
                  <a:cubicBezTo>
                    <a:pt x="15" y="9"/>
                    <a:pt x="13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6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2" y="24"/>
                    <a:pt x="3" y="23"/>
                  </a:cubicBezTo>
                  <a:cubicBezTo>
                    <a:pt x="5" y="19"/>
                    <a:pt x="9" y="16"/>
                    <a:pt x="14" y="16"/>
                  </a:cubicBezTo>
                  <a:cubicBezTo>
                    <a:pt x="15" y="16"/>
                    <a:pt x="17" y="17"/>
                    <a:pt x="19" y="18"/>
                  </a:cubicBezTo>
                  <a:cubicBezTo>
                    <a:pt x="22" y="19"/>
                    <a:pt x="23" y="21"/>
                    <a:pt x="25" y="23"/>
                  </a:cubicBezTo>
                  <a:cubicBezTo>
                    <a:pt x="26" y="26"/>
                    <a:pt x="29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6" y="27"/>
                    <a:pt x="39" y="30"/>
                    <a:pt x="40" y="34"/>
                  </a:cubicBezTo>
                  <a:cubicBezTo>
                    <a:pt x="39" y="34"/>
                    <a:pt x="38" y="34"/>
                    <a:pt x="38" y="34"/>
                  </a:cubicBezTo>
                  <a:cubicBezTo>
                    <a:pt x="36" y="34"/>
                    <a:pt x="34" y="34"/>
                    <a:pt x="32" y="35"/>
                  </a:cubicBezTo>
                  <a:cubicBezTo>
                    <a:pt x="31" y="35"/>
                    <a:pt x="29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ubicBezTo>
                    <a:pt x="22" y="34"/>
                    <a:pt x="20" y="34"/>
                    <a:pt x="18" y="34"/>
                  </a:cubicBezTo>
                  <a:cubicBezTo>
                    <a:pt x="16" y="34"/>
                    <a:pt x="14" y="34"/>
                    <a:pt x="12" y="35"/>
                  </a:cubicBezTo>
                  <a:cubicBezTo>
                    <a:pt x="11" y="35"/>
                    <a:pt x="10" y="36"/>
                    <a:pt x="9" y="36"/>
                  </a:cubicBezTo>
                  <a:cubicBezTo>
                    <a:pt x="8" y="36"/>
                    <a:pt x="7" y="36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6"/>
                    <a:pt x="12" y="36"/>
                    <a:pt x="13" y="35"/>
                  </a:cubicBezTo>
                  <a:cubicBezTo>
                    <a:pt x="14" y="34"/>
                    <a:pt x="16" y="34"/>
                    <a:pt x="18" y="34"/>
                  </a:cubicBezTo>
                  <a:cubicBezTo>
                    <a:pt x="20" y="34"/>
                    <a:pt x="22" y="34"/>
                    <a:pt x="23" y="35"/>
                  </a:cubicBezTo>
                  <a:cubicBezTo>
                    <a:pt x="25" y="36"/>
                    <a:pt x="26" y="36"/>
                    <a:pt x="28" y="36"/>
                  </a:cubicBezTo>
                  <a:cubicBezTo>
                    <a:pt x="30" y="36"/>
                    <a:pt x="31" y="36"/>
                    <a:pt x="33" y="35"/>
                  </a:cubicBezTo>
                  <a:cubicBezTo>
                    <a:pt x="34" y="34"/>
                    <a:pt x="36" y="34"/>
                    <a:pt x="38" y="34"/>
                  </a:cubicBezTo>
                  <a:cubicBezTo>
                    <a:pt x="40" y="34"/>
                    <a:pt x="42" y="34"/>
                    <a:pt x="43" y="35"/>
                  </a:cubicBezTo>
                  <a:cubicBezTo>
                    <a:pt x="44" y="36"/>
                    <a:pt x="45" y="36"/>
                    <a:pt x="46" y="36"/>
                  </a:cubicBezTo>
                  <a:cubicBezTo>
                    <a:pt x="46" y="36"/>
                    <a:pt x="47" y="36"/>
                    <a:pt x="47" y="36"/>
                  </a:cubicBezTo>
                  <a:cubicBezTo>
                    <a:pt x="51" y="36"/>
                    <a:pt x="56" y="30"/>
                    <a:pt x="56" y="23"/>
                  </a:cubicBezTo>
                  <a:cubicBezTo>
                    <a:pt x="56" y="21"/>
                    <a:pt x="55" y="18"/>
                    <a:pt x="54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1"/>
                    <a:pt x="48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2" y="10"/>
                    <a:pt x="40" y="8"/>
                    <a:pt x="39" y="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5" y="2"/>
                    <a:pt x="32" y="0"/>
                    <a:pt x="28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šlïḍe">
              <a:extLst>
                <a:ext uri="{FF2B5EF4-FFF2-40B4-BE49-F238E27FC236}">
                  <a16:creationId xmlns:a16="http://schemas.microsoft.com/office/drawing/2014/main" id="{70067C39-D042-43C1-95DB-95C2EE04394F}"/>
                </a:ext>
              </a:extLst>
            </p:cNvPr>
            <p:cNvSpPr/>
            <p:nvPr/>
          </p:nvSpPr>
          <p:spPr bwMode="auto">
            <a:xfrm>
              <a:off x="8362663" y="3790964"/>
              <a:ext cx="62377" cy="32507"/>
            </a:xfrm>
            <a:custGeom>
              <a:avLst/>
              <a:gdLst>
                <a:gd name="T0" fmla="*/ 13 w 39"/>
                <a:gd name="T1" fmla="*/ 0 h 20"/>
                <a:gd name="T2" fmla="*/ 2 w 39"/>
                <a:gd name="T3" fmla="*/ 7 h 20"/>
                <a:gd name="T4" fmla="*/ 0 w 39"/>
                <a:gd name="T5" fmla="*/ 9 h 20"/>
                <a:gd name="T6" fmla="*/ 5 w 39"/>
                <a:gd name="T7" fmla="*/ 19 h 20"/>
                <a:gd name="T8" fmla="*/ 8 w 39"/>
                <a:gd name="T9" fmla="*/ 20 h 20"/>
                <a:gd name="T10" fmla="*/ 11 w 39"/>
                <a:gd name="T11" fmla="*/ 19 h 20"/>
                <a:gd name="T12" fmla="*/ 17 w 39"/>
                <a:gd name="T13" fmla="*/ 18 h 20"/>
                <a:gd name="T14" fmla="*/ 22 w 39"/>
                <a:gd name="T15" fmla="*/ 19 h 20"/>
                <a:gd name="T16" fmla="*/ 27 w 39"/>
                <a:gd name="T17" fmla="*/ 20 h 20"/>
                <a:gd name="T18" fmla="*/ 27 w 39"/>
                <a:gd name="T19" fmla="*/ 20 h 20"/>
                <a:gd name="T20" fmla="*/ 27 w 39"/>
                <a:gd name="T21" fmla="*/ 20 h 20"/>
                <a:gd name="T22" fmla="*/ 31 w 39"/>
                <a:gd name="T23" fmla="*/ 19 h 20"/>
                <a:gd name="T24" fmla="*/ 37 w 39"/>
                <a:gd name="T25" fmla="*/ 18 h 20"/>
                <a:gd name="T26" fmla="*/ 39 w 39"/>
                <a:gd name="T27" fmla="*/ 18 h 20"/>
                <a:gd name="T28" fmla="*/ 31 w 39"/>
                <a:gd name="T29" fmla="*/ 11 h 20"/>
                <a:gd name="T30" fmla="*/ 31 w 39"/>
                <a:gd name="T31" fmla="*/ 11 h 20"/>
                <a:gd name="T32" fmla="*/ 24 w 39"/>
                <a:gd name="T33" fmla="*/ 7 h 20"/>
                <a:gd name="T34" fmla="*/ 18 w 39"/>
                <a:gd name="T35" fmla="*/ 2 h 20"/>
                <a:gd name="T36" fmla="*/ 13 w 39"/>
                <a:gd name="T3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20">
                  <a:moveTo>
                    <a:pt x="13" y="0"/>
                  </a:moveTo>
                  <a:cubicBezTo>
                    <a:pt x="8" y="0"/>
                    <a:pt x="4" y="3"/>
                    <a:pt x="2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4"/>
                    <a:pt x="2" y="18"/>
                    <a:pt x="5" y="19"/>
                  </a:cubicBezTo>
                  <a:cubicBezTo>
                    <a:pt x="6" y="20"/>
                    <a:pt x="7" y="20"/>
                    <a:pt x="8" y="20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3" y="18"/>
                    <a:pt x="15" y="18"/>
                    <a:pt x="17" y="18"/>
                  </a:cubicBezTo>
                  <a:cubicBezTo>
                    <a:pt x="19" y="18"/>
                    <a:pt x="21" y="18"/>
                    <a:pt x="22" y="19"/>
                  </a:cubicBezTo>
                  <a:cubicBezTo>
                    <a:pt x="24" y="19"/>
                    <a:pt x="25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3" y="18"/>
                    <a:pt x="35" y="18"/>
                    <a:pt x="37" y="18"/>
                  </a:cubicBezTo>
                  <a:cubicBezTo>
                    <a:pt x="37" y="18"/>
                    <a:pt x="38" y="18"/>
                    <a:pt x="39" y="18"/>
                  </a:cubicBezTo>
                  <a:cubicBezTo>
                    <a:pt x="38" y="14"/>
                    <a:pt x="35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1"/>
                    <a:pt x="25" y="10"/>
                    <a:pt x="24" y="7"/>
                  </a:cubicBezTo>
                  <a:cubicBezTo>
                    <a:pt x="22" y="5"/>
                    <a:pt x="21" y="3"/>
                    <a:pt x="18" y="2"/>
                  </a:cubicBezTo>
                  <a:cubicBezTo>
                    <a:pt x="16" y="1"/>
                    <a:pt x="14" y="0"/>
                    <a:pt x="1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ṣ1íḓe">
              <a:extLst>
                <a:ext uri="{FF2B5EF4-FFF2-40B4-BE49-F238E27FC236}">
                  <a16:creationId xmlns:a16="http://schemas.microsoft.com/office/drawing/2014/main" id="{52B35B05-880A-48F9-B762-3D96271A9B7F}"/>
                </a:ext>
              </a:extLst>
            </p:cNvPr>
            <p:cNvSpPr/>
            <p:nvPr/>
          </p:nvSpPr>
          <p:spPr bwMode="auto">
            <a:xfrm>
              <a:off x="3090476" y="4834683"/>
              <a:ext cx="290801" cy="378656"/>
            </a:xfrm>
            <a:custGeom>
              <a:avLst/>
              <a:gdLst>
                <a:gd name="T0" fmla="*/ 181 w 181"/>
                <a:gd name="T1" fmla="*/ 118 h 236"/>
                <a:gd name="T2" fmla="*/ 177 w 181"/>
                <a:gd name="T3" fmla="*/ 149 h 236"/>
                <a:gd name="T4" fmla="*/ 176 w 181"/>
                <a:gd name="T5" fmla="*/ 155 h 236"/>
                <a:gd name="T6" fmla="*/ 94 w 181"/>
                <a:gd name="T7" fmla="*/ 236 h 236"/>
                <a:gd name="T8" fmla="*/ 90 w 181"/>
                <a:gd name="T9" fmla="*/ 236 h 236"/>
                <a:gd name="T10" fmla="*/ 5 w 181"/>
                <a:gd name="T11" fmla="*/ 153 h 236"/>
                <a:gd name="T12" fmla="*/ 4 w 181"/>
                <a:gd name="T13" fmla="*/ 149 h 236"/>
                <a:gd name="T14" fmla="*/ 0 w 181"/>
                <a:gd name="T15" fmla="*/ 118 h 236"/>
                <a:gd name="T16" fmla="*/ 90 w 181"/>
                <a:gd name="T17" fmla="*/ 0 h 236"/>
                <a:gd name="T18" fmla="*/ 181 w 181"/>
                <a:gd name="T19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6">
                  <a:moveTo>
                    <a:pt x="181" y="118"/>
                  </a:moveTo>
                  <a:cubicBezTo>
                    <a:pt x="181" y="129"/>
                    <a:pt x="180" y="139"/>
                    <a:pt x="177" y="149"/>
                  </a:cubicBezTo>
                  <a:cubicBezTo>
                    <a:pt x="177" y="151"/>
                    <a:pt x="177" y="153"/>
                    <a:pt x="176" y="155"/>
                  </a:cubicBezTo>
                  <a:cubicBezTo>
                    <a:pt x="165" y="201"/>
                    <a:pt x="133" y="234"/>
                    <a:pt x="94" y="236"/>
                  </a:cubicBezTo>
                  <a:cubicBezTo>
                    <a:pt x="93" y="236"/>
                    <a:pt x="92" y="236"/>
                    <a:pt x="90" y="236"/>
                  </a:cubicBezTo>
                  <a:cubicBezTo>
                    <a:pt x="50" y="236"/>
                    <a:pt x="16" y="201"/>
                    <a:pt x="5" y="153"/>
                  </a:cubicBezTo>
                  <a:cubicBezTo>
                    <a:pt x="4" y="152"/>
                    <a:pt x="4" y="151"/>
                    <a:pt x="4" y="149"/>
                  </a:cubicBezTo>
                  <a:cubicBezTo>
                    <a:pt x="2" y="139"/>
                    <a:pt x="0" y="128"/>
                    <a:pt x="0" y="118"/>
                  </a:cubicBezTo>
                  <a:cubicBezTo>
                    <a:pt x="0" y="53"/>
                    <a:pt x="41" y="0"/>
                    <a:pt x="90" y="0"/>
                  </a:cubicBezTo>
                  <a:cubicBezTo>
                    <a:pt x="140" y="0"/>
                    <a:pt x="181" y="53"/>
                    <a:pt x="181" y="118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ṧḷîdé">
              <a:extLst>
                <a:ext uri="{FF2B5EF4-FFF2-40B4-BE49-F238E27FC236}">
                  <a16:creationId xmlns:a16="http://schemas.microsoft.com/office/drawing/2014/main" id="{FF11269E-AAAB-46D2-9FE2-CBAD2EBC087A}"/>
                </a:ext>
              </a:extLst>
            </p:cNvPr>
            <p:cNvSpPr/>
            <p:nvPr/>
          </p:nvSpPr>
          <p:spPr bwMode="auto">
            <a:xfrm>
              <a:off x="3094869" y="5058714"/>
              <a:ext cx="281136" cy="30750"/>
            </a:xfrm>
            <a:custGeom>
              <a:avLst/>
              <a:gdLst>
                <a:gd name="T0" fmla="*/ 23 w 175"/>
                <a:gd name="T1" fmla="*/ 0 h 19"/>
                <a:gd name="T2" fmla="*/ 0 w 175"/>
                <a:gd name="T3" fmla="*/ 6 h 19"/>
                <a:gd name="T4" fmla="*/ 1 w 175"/>
                <a:gd name="T5" fmla="*/ 9 h 19"/>
                <a:gd name="T6" fmla="*/ 2 w 175"/>
                <a:gd name="T7" fmla="*/ 13 h 19"/>
                <a:gd name="T8" fmla="*/ 23 w 175"/>
                <a:gd name="T9" fmla="*/ 8 h 19"/>
                <a:gd name="T10" fmla="*/ 61 w 175"/>
                <a:gd name="T11" fmla="*/ 17 h 19"/>
                <a:gd name="T12" fmla="*/ 86 w 175"/>
                <a:gd name="T13" fmla="*/ 19 h 19"/>
                <a:gd name="T14" fmla="*/ 93 w 175"/>
                <a:gd name="T15" fmla="*/ 19 h 19"/>
                <a:gd name="T16" fmla="*/ 113 w 175"/>
                <a:gd name="T17" fmla="*/ 17 h 19"/>
                <a:gd name="T18" fmla="*/ 140 w 175"/>
                <a:gd name="T19" fmla="*/ 11 h 19"/>
                <a:gd name="T20" fmla="*/ 169 w 175"/>
                <a:gd name="T21" fmla="*/ 15 h 19"/>
                <a:gd name="T22" fmla="*/ 173 w 175"/>
                <a:gd name="T23" fmla="*/ 15 h 19"/>
                <a:gd name="T24" fmla="*/ 174 w 175"/>
                <a:gd name="T25" fmla="*/ 9 h 19"/>
                <a:gd name="T26" fmla="*/ 175 w 175"/>
                <a:gd name="T27" fmla="*/ 7 h 19"/>
                <a:gd name="T28" fmla="*/ 140 w 175"/>
                <a:gd name="T29" fmla="*/ 3 h 19"/>
                <a:gd name="T30" fmla="*/ 86 w 175"/>
                <a:gd name="T31" fmla="*/ 11 h 19"/>
                <a:gd name="T32" fmla="*/ 86 w 175"/>
                <a:gd name="T33" fmla="*/ 11 h 19"/>
                <a:gd name="T34" fmla="*/ 86 w 175"/>
                <a:gd name="T35" fmla="*/ 11 h 19"/>
                <a:gd name="T36" fmla="*/ 23 w 175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9">
                  <a:moveTo>
                    <a:pt x="23" y="0"/>
                  </a:moveTo>
                  <a:cubicBezTo>
                    <a:pt x="15" y="2"/>
                    <a:pt x="8" y="4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9" y="12"/>
                    <a:pt x="16" y="10"/>
                    <a:pt x="23" y="8"/>
                  </a:cubicBezTo>
                  <a:cubicBezTo>
                    <a:pt x="35" y="12"/>
                    <a:pt x="48" y="16"/>
                    <a:pt x="61" y="17"/>
                  </a:cubicBezTo>
                  <a:cubicBezTo>
                    <a:pt x="69" y="18"/>
                    <a:pt x="78" y="19"/>
                    <a:pt x="86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0" y="19"/>
                    <a:pt x="107" y="18"/>
                    <a:pt x="113" y="17"/>
                  </a:cubicBezTo>
                  <a:cubicBezTo>
                    <a:pt x="122" y="16"/>
                    <a:pt x="131" y="14"/>
                    <a:pt x="140" y="11"/>
                  </a:cubicBezTo>
                  <a:cubicBezTo>
                    <a:pt x="149" y="13"/>
                    <a:pt x="159" y="14"/>
                    <a:pt x="169" y="15"/>
                  </a:cubicBezTo>
                  <a:cubicBezTo>
                    <a:pt x="170" y="15"/>
                    <a:pt x="172" y="15"/>
                    <a:pt x="173" y="15"/>
                  </a:cubicBezTo>
                  <a:cubicBezTo>
                    <a:pt x="174" y="13"/>
                    <a:pt x="174" y="11"/>
                    <a:pt x="174" y="9"/>
                  </a:cubicBezTo>
                  <a:cubicBezTo>
                    <a:pt x="175" y="9"/>
                    <a:pt x="175" y="8"/>
                    <a:pt x="175" y="7"/>
                  </a:cubicBezTo>
                  <a:cubicBezTo>
                    <a:pt x="163" y="7"/>
                    <a:pt x="152" y="5"/>
                    <a:pt x="140" y="3"/>
                  </a:cubicBezTo>
                  <a:cubicBezTo>
                    <a:pt x="122" y="8"/>
                    <a:pt x="104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64" y="11"/>
                    <a:pt x="43" y="7"/>
                    <a:pt x="2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śḻîḋé">
              <a:extLst>
                <a:ext uri="{FF2B5EF4-FFF2-40B4-BE49-F238E27FC236}">
                  <a16:creationId xmlns:a16="http://schemas.microsoft.com/office/drawing/2014/main" id="{2F147201-163D-4627-8786-06C45F2730E6}"/>
                </a:ext>
              </a:extLst>
            </p:cNvPr>
            <p:cNvSpPr/>
            <p:nvPr/>
          </p:nvSpPr>
          <p:spPr bwMode="auto">
            <a:xfrm>
              <a:off x="2704792" y="4208276"/>
              <a:ext cx="984856" cy="890851"/>
            </a:xfrm>
            <a:custGeom>
              <a:avLst/>
              <a:gdLst>
                <a:gd name="T0" fmla="*/ 613 w 613"/>
                <a:gd name="T1" fmla="*/ 289 h 555"/>
                <a:gd name="T2" fmla="*/ 593 w 613"/>
                <a:gd name="T3" fmla="*/ 206 h 555"/>
                <a:gd name="T4" fmla="*/ 487 w 613"/>
                <a:gd name="T5" fmla="*/ 239 h 555"/>
                <a:gd name="T6" fmla="*/ 580 w 613"/>
                <a:gd name="T7" fmla="*/ 185 h 555"/>
                <a:gd name="T8" fmla="*/ 443 w 613"/>
                <a:gd name="T9" fmla="*/ 106 h 555"/>
                <a:gd name="T10" fmla="*/ 428 w 613"/>
                <a:gd name="T11" fmla="*/ 87 h 555"/>
                <a:gd name="T12" fmla="*/ 276 w 613"/>
                <a:gd name="T13" fmla="*/ 135 h 555"/>
                <a:gd name="T14" fmla="*/ 401 w 613"/>
                <a:gd name="T15" fmla="*/ 61 h 555"/>
                <a:gd name="T16" fmla="*/ 145 w 613"/>
                <a:gd name="T17" fmla="*/ 95 h 555"/>
                <a:gd name="T18" fmla="*/ 113 w 613"/>
                <a:gd name="T19" fmla="*/ 159 h 555"/>
                <a:gd name="T20" fmla="*/ 243 w 613"/>
                <a:gd name="T21" fmla="*/ 309 h 555"/>
                <a:gd name="T22" fmla="*/ 102 w 613"/>
                <a:gd name="T23" fmla="*/ 207 h 555"/>
                <a:gd name="T24" fmla="*/ 59 w 613"/>
                <a:gd name="T25" fmla="*/ 462 h 555"/>
                <a:gd name="T26" fmla="*/ 266 w 613"/>
                <a:gd name="T27" fmla="*/ 530 h 555"/>
                <a:gd name="T28" fmla="*/ 383 w 613"/>
                <a:gd name="T29" fmla="*/ 533 h 555"/>
                <a:gd name="T30" fmla="*/ 601 w 613"/>
                <a:gd name="T31" fmla="*/ 394 h 555"/>
                <a:gd name="T32" fmla="*/ 605 w 613"/>
                <a:gd name="T33" fmla="*/ 354 h 555"/>
                <a:gd name="T34" fmla="*/ 605 w 613"/>
                <a:gd name="T35" fmla="*/ 342 h 555"/>
                <a:gd name="T36" fmla="*/ 613 w 613"/>
                <a:gd name="T37" fmla="*/ 28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55">
                  <a:moveTo>
                    <a:pt x="613" y="289"/>
                  </a:moveTo>
                  <a:cubicBezTo>
                    <a:pt x="613" y="260"/>
                    <a:pt x="606" y="232"/>
                    <a:pt x="593" y="206"/>
                  </a:cubicBezTo>
                  <a:cubicBezTo>
                    <a:pt x="487" y="239"/>
                    <a:pt x="487" y="239"/>
                    <a:pt x="487" y="239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49" y="139"/>
                    <a:pt x="498" y="110"/>
                    <a:pt x="443" y="106"/>
                  </a:cubicBezTo>
                  <a:cubicBezTo>
                    <a:pt x="438" y="100"/>
                    <a:pt x="434" y="93"/>
                    <a:pt x="428" y="87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21" y="0"/>
                    <a:pt x="206" y="15"/>
                    <a:pt x="145" y="95"/>
                  </a:cubicBezTo>
                  <a:cubicBezTo>
                    <a:pt x="130" y="114"/>
                    <a:pt x="119" y="136"/>
                    <a:pt x="113" y="15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20" y="265"/>
                    <a:pt x="0" y="379"/>
                    <a:pt x="59" y="462"/>
                  </a:cubicBezTo>
                  <a:cubicBezTo>
                    <a:pt x="105" y="528"/>
                    <a:pt x="189" y="555"/>
                    <a:pt x="266" y="530"/>
                  </a:cubicBezTo>
                  <a:cubicBezTo>
                    <a:pt x="303" y="543"/>
                    <a:pt x="344" y="545"/>
                    <a:pt x="383" y="533"/>
                  </a:cubicBezTo>
                  <a:cubicBezTo>
                    <a:pt x="481" y="555"/>
                    <a:pt x="579" y="492"/>
                    <a:pt x="601" y="394"/>
                  </a:cubicBezTo>
                  <a:cubicBezTo>
                    <a:pt x="604" y="381"/>
                    <a:pt x="605" y="367"/>
                    <a:pt x="605" y="354"/>
                  </a:cubicBezTo>
                  <a:cubicBezTo>
                    <a:pt x="605" y="350"/>
                    <a:pt x="605" y="346"/>
                    <a:pt x="605" y="342"/>
                  </a:cubicBezTo>
                  <a:cubicBezTo>
                    <a:pt x="610" y="325"/>
                    <a:pt x="613" y="307"/>
                    <a:pt x="613" y="289"/>
                  </a:cubicBezTo>
                </a:path>
              </a:pathLst>
            </a:custGeom>
            <a:solidFill>
              <a:srgbClr val="4285F4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ṥḷidè">
              <a:extLst>
                <a:ext uri="{FF2B5EF4-FFF2-40B4-BE49-F238E27FC236}">
                  <a16:creationId xmlns:a16="http://schemas.microsoft.com/office/drawing/2014/main" id="{371D4F3F-869C-468C-B900-5D2A93C4967D}"/>
                </a:ext>
              </a:extLst>
            </p:cNvPr>
            <p:cNvSpPr/>
            <p:nvPr/>
          </p:nvSpPr>
          <p:spPr bwMode="auto">
            <a:xfrm>
              <a:off x="2709184" y="4666001"/>
              <a:ext cx="176589" cy="364599"/>
            </a:xfrm>
            <a:custGeom>
              <a:avLst/>
              <a:gdLst>
                <a:gd name="T0" fmla="*/ 36 w 110"/>
                <a:gd name="T1" fmla="*/ 0 h 227"/>
                <a:gd name="T2" fmla="*/ 36 w 110"/>
                <a:gd name="T3" fmla="*/ 0 h 227"/>
                <a:gd name="T4" fmla="*/ 109 w 110"/>
                <a:gd name="T5" fmla="*/ 227 h 227"/>
                <a:gd name="T6" fmla="*/ 110 w 110"/>
                <a:gd name="T7" fmla="*/ 227 h 227"/>
                <a:gd name="T8" fmla="*/ 56 w 110"/>
                <a:gd name="T9" fmla="*/ 177 h 227"/>
                <a:gd name="T10" fmla="*/ 36 w 110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2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85"/>
                    <a:pt x="33" y="181"/>
                    <a:pt x="109" y="227"/>
                  </a:cubicBezTo>
                  <a:cubicBezTo>
                    <a:pt x="109" y="227"/>
                    <a:pt x="110" y="227"/>
                    <a:pt x="110" y="227"/>
                  </a:cubicBezTo>
                  <a:cubicBezTo>
                    <a:pt x="89" y="215"/>
                    <a:pt x="70" y="198"/>
                    <a:pt x="56" y="177"/>
                  </a:cubicBezTo>
                  <a:cubicBezTo>
                    <a:pt x="18" y="123"/>
                    <a:pt x="13" y="57"/>
                    <a:pt x="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$ḻïḋè">
              <a:extLst>
                <a:ext uri="{FF2B5EF4-FFF2-40B4-BE49-F238E27FC236}">
                  <a16:creationId xmlns:a16="http://schemas.microsoft.com/office/drawing/2014/main" id="{DD6C51BF-841B-439C-AB54-25B94B68E399}"/>
                </a:ext>
              </a:extLst>
            </p:cNvPr>
            <p:cNvSpPr/>
            <p:nvPr/>
          </p:nvSpPr>
          <p:spPr bwMode="auto">
            <a:xfrm>
              <a:off x="2884895" y="5030600"/>
              <a:ext cx="499017" cy="43049"/>
            </a:xfrm>
            <a:custGeom>
              <a:avLst/>
              <a:gdLst>
                <a:gd name="T0" fmla="*/ 306 w 311"/>
                <a:gd name="T1" fmla="*/ 25 h 27"/>
                <a:gd name="T2" fmla="*/ 306 w 311"/>
                <a:gd name="T3" fmla="*/ 25 h 27"/>
                <a:gd name="T4" fmla="*/ 310 w 311"/>
                <a:gd name="T5" fmla="*/ 25 h 27"/>
                <a:gd name="T6" fmla="*/ 311 w 311"/>
                <a:gd name="T7" fmla="*/ 25 h 27"/>
                <a:gd name="T8" fmla="*/ 311 w 311"/>
                <a:gd name="T9" fmla="*/ 25 h 27"/>
                <a:gd name="T10" fmla="*/ 306 w 311"/>
                <a:gd name="T11" fmla="*/ 25 h 27"/>
                <a:gd name="T12" fmla="*/ 1 w 311"/>
                <a:gd name="T13" fmla="*/ 0 h 27"/>
                <a:gd name="T14" fmla="*/ 0 w 311"/>
                <a:gd name="T15" fmla="*/ 0 h 27"/>
                <a:gd name="T16" fmla="*/ 25 w 311"/>
                <a:gd name="T17" fmla="*/ 13 h 27"/>
                <a:gd name="T18" fmla="*/ 83 w 311"/>
                <a:gd name="T19" fmla="*/ 27 h 27"/>
                <a:gd name="T20" fmla="*/ 1 w 311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27">
                  <a:moveTo>
                    <a:pt x="306" y="25"/>
                  </a:moveTo>
                  <a:cubicBezTo>
                    <a:pt x="306" y="25"/>
                    <a:pt x="306" y="25"/>
                    <a:pt x="306" y="25"/>
                  </a:cubicBezTo>
                  <a:cubicBezTo>
                    <a:pt x="307" y="25"/>
                    <a:pt x="309" y="25"/>
                    <a:pt x="310" y="25"/>
                  </a:cubicBezTo>
                  <a:cubicBezTo>
                    <a:pt x="310" y="25"/>
                    <a:pt x="311" y="25"/>
                    <a:pt x="311" y="25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09" y="25"/>
                    <a:pt x="307" y="25"/>
                    <a:pt x="306" y="25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8" y="5"/>
                    <a:pt x="16" y="9"/>
                    <a:pt x="25" y="13"/>
                  </a:cubicBezTo>
                  <a:cubicBezTo>
                    <a:pt x="44" y="21"/>
                    <a:pt x="63" y="25"/>
                    <a:pt x="83" y="27"/>
                  </a:cubicBezTo>
                  <a:cubicBezTo>
                    <a:pt x="54" y="25"/>
                    <a:pt x="26" y="15"/>
                    <a:pt x="1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śḻïḓè">
              <a:extLst>
                <a:ext uri="{FF2B5EF4-FFF2-40B4-BE49-F238E27FC236}">
                  <a16:creationId xmlns:a16="http://schemas.microsoft.com/office/drawing/2014/main" id="{37589490-3510-46BC-8CBE-F8FC6F98965C}"/>
                </a:ext>
              </a:extLst>
            </p:cNvPr>
            <p:cNvSpPr/>
            <p:nvPr/>
          </p:nvSpPr>
          <p:spPr bwMode="auto">
            <a:xfrm>
              <a:off x="3131768" y="5058714"/>
              <a:ext cx="244237" cy="18450"/>
            </a:xfrm>
            <a:custGeom>
              <a:avLst/>
              <a:gdLst>
                <a:gd name="T0" fmla="*/ 117 w 152"/>
                <a:gd name="T1" fmla="*/ 3 h 11"/>
                <a:gd name="T2" fmla="*/ 117 w 152"/>
                <a:gd name="T3" fmla="*/ 3 h 11"/>
                <a:gd name="T4" fmla="*/ 152 w 152"/>
                <a:gd name="T5" fmla="*/ 7 h 11"/>
                <a:gd name="T6" fmla="*/ 152 w 152"/>
                <a:gd name="T7" fmla="*/ 7 h 11"/>
                <a:gd name="T8" fmla="*/ 117 w 152"/>
                <a:gd name="T9" fmla="*/ 3 h 11"/>
                <a:gd name="T10" fmla="*/ 0 w 152"/>
                <a:gd name="T11" fmla="*/ 0 h 11"/>
                <a:gd name="T12" fmla="*/ 0 w 152"/>
                <a:gd name="T13" fmla="*/ 0 h 11"/>
                <a:gd name="T14" fmla="*/ 63 w 152"/>
                <a:gd name="T15" fmla="*/ 11 h 11"/>
                <a:gd name="T16" fmla="*/ 63 w 152"/>
                <a:gd name="T17" fmla="*/ 11 h 11"/>
                <a:gd name="T18" fmla="*/ 0 w 152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1"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ubicBezTo>
                    <a:pt x="129" y="5"/>
                    <a:pt x="140" y="7"/>
                    <a:pt x="152" y="7"/>
                  </a:cubicBezTo>
                  <a:cubicBezTo>
                    <a:pt x="152" y="7"/>
                    <a:pt x="152" y="7"/>
                    <a:pt x="152" y="7"/>
                  </a:cubicBezTo>
                  <a:cubicBezTo>
                    <a:pt x="140" y="7"/>
                    <a:pt x="129" y="5"/>
                    <a:pt x="117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7"/>
                    <a:pt x="41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2" y="11"/>
                    <a:pt x="20" y="7"/>
                    <a:pt x="0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śļïďe">
              <a:extLst>
                <a:ext uri="{FF2B5EF4-FFF2-40B4-BE49-F238E27FC236}">
                  <a16:creationId xmlns:a16="http://schemas.microsoft.com/office/drawing/2014/main" id="{4F7A8F6B-B4FA-4F28-AE1F-8AAD1B0806CA}"/>
                </a:ext>
              </a:extLst>
            </p:cNvPr>
            <p:cNvSpPr/>
            <p:nvPr/>
          </p:nvSpPr>
          <p:spPr bwMode="auto">
            <a:xfrm>
              <a:off x="2730270" y="4658973"/>
              <a:ext cx="952350" cy="418191"/>
            </a:xfrm>
            <a:custGeom>
              <a:avLst/>
              <a:gdLst>
                <a:gd name="T0" fmla="*/ 65 w 593"/>
                <a:gd name="T1" fmla="*/ 0 h 260"/>
                <a:gd name="T2" fmla="*/ 23 w 593"/>
                <a:gd name="T3" fmla="*/ 4 h 260"/>
                <a:gd name="T4" fmla="*/ 43 w 593"/>
                <a:gd name="T5" fmla="*/ 181 h 260"/>
                <a:gd name="T6" fmla="*/ 97 w 593"/>
                <a:gd name="T7" fmla="*/ 231 h 260"/>
                <a:gd name="T8" fmla="*/ 179 w 593"/>
                <a:gd name="T9" fmla="*/ 258 h 260"/>
                <a:gd name="T10" fmla="*/ 192 w 593"/>
                <a:gd name="T11" fmla="*/ 258 h 260"/>
                <a:gd name="T12" fmla="*/ 250 w 593"/>
                <a:gd name="T13" fmla="*/ 249 h 260"/>
                <a:gd name="T14" fmla="*/ 250 w 593"/>
                <a:gd name="T15" fmla="*/ 249 h 260"/>
                <a:gd name="T16" fmla="*/ 250 w 593"/>
                <a:gd name="T17" fmla="*/ 249 h 260"/>
                <a:gd name="T18" fmla="*/ 313 w 593"/>
                <a:gd name="T19" fmla="*/ 260 h 260"/>
                <a:gd name="T20" fmla="*/ 367 w 593"/>
                <a:gd name="T21" fmla="*/ 252 h 260"/>
                <a:gd name="T22" fmla="*/ 367 w 593"/>
                <a:gd name="T23" fmla="*/ 252 h 260"/>
                <a:gd name="T24" fmla="*/ 367 w 593"/>
                <a:gd name="T25" fmla="*/ 252 h 260"/>
                <a:gd name="T26" fmla="*/ 402 w 593"/>
                <a:gd name="T27" fmla="*/ 256 h 260"/>
                <a:gd name="T28" fmla="*/ 402 w 593"/>
                <a:gd name="T29" fmla="*/ 256 h 260"/>
                <a:gd name="T30" fmla="*/ 407 w 593"/>
                <a:gd name="T31" fmla="*/ 256 h 260"/>
                <a:gd name="T32" fmla="*/ 407 w 593"/>
                <a:gd name="T33" fmla="*/ 256 h 260"/>
                <a:gd name="T34" fmla="*/ 585 w 593"/>
                <a:gd name="T35" fmla="*/ 113 h 260"/>
                <a:gd name="T36" fmla="*/ 589 w 593"/>
                <a:gd name="T37" fmla="*/ 73 h 260"/>
                <a:gd name="T38" fmla="*/ 589 w 593"/>
                <a:gd name="T39" fmla="*/ 61 h 260"/>
                <a:gd name="T40" fmla="*/ 593 w 593"/>
                <a:gd name="T41" fmla="*/ 42 h 260"/>
                <a:gd name="T42" fmla="*/ 503 w 593"/>
                <a:gd name="T43" fmla="*/ 33 h 260"/>
                <a:gd name="T44" fmla="*/ 424 w 593"/>
                <a:gd name="T45" fmla="*/ 40 h 260"/>
                <a:gd name="T46" fmla="*/ 281 w 593"/>
                <a:gd name="T47" fmla="*/ 62 h 260"/>
                <a:gd name="T48" fmla="*/ 233 w 593"/>
                <a:gd name="T49" fmla="*/ 56 h 260"/>
                <a:gd name="T50" fmla="*/ 130 w 593"/>
                <a:gd name="T51" fmla="*/ 11 h 260"/>
                <a:gd name="T52" fmla="*/ 65 w 593"/>
                <a:gd name="T5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3" h="260">
                  <a:moveTo>
                    <a:pt x="65" y="0"/>
                  </a:moveTo>
                  <a:cubicBezTo>
                    <a:pt x="51" y="0"/>
                    <a:pt x="37" y="1"/>
                    <a:pt x="23" y="4"/>
                  </a:cubicBezTo>
                  <a:cubicBezTo>
                    <a:pt x="0" y="61"/>
                    <a:pt x="5" y="127"/>
                    <a:pt x="43" y="181"/>
                  </a:cubicBezTo>
                  <a:cubicBezTo>
                    <a:pt x="57" y="202"/>
                    <a:pt x="76" y="219"/>
                    <a:pt x="97" y="231"/>
                  </a:cubicBezTo>
                  <a:cubicBezTo>
                    <a:pt x="122" y="246"/>
                    <a:pt x="150" y="256"/>
                    <a:pt x="179" y="258"/>
                  </a:cubicBezTo>
                  <a:cubicBezTo>
                    <a:pt x="183" y="258"/>
                    <a:pt x="188" y="258"/>
                    <a:pt x="192" y="258"/>
                  </a:cubicBezTo>
                  <a:cubicBezTo>
                    <a:pt x="211" y="258"/>
                    <a:pt x="231" y="255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70" y="256"/>
                    <a:pt x="292" y="260"/>
                    <a:pt x="313" y="260"/>
                  </a:cubicBezTo>
                  <a:cubicBezTo>
                    <a:pt x="331" y="260"/>
                    <a:pt x="349" y="257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79" y="254"/>
                    <a:pt x="390" y="256"/>
                    <a:pt x="402" y="256"/>
                  </a:cubicBezTo>
                  <a:cubicBezTo>
                    <a:pt x="402" y="256"/>
                    <a:pt x="402" y="256"/>
                    <a:pt x="402" y="256"/>
                  </a:cubicBezTo>
                  <a:cubicBezTo>
                    <a:pt x="403" y="256"/>
                    <a:pt x="405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90" y="256"/>
                    <a:pt x="566" y="198"/>
                    <a:pt x="585" y="113"/>
                  </a:cubicBezTo>
                  <a:cubicBezTo>
                    <a:pt x="588" y="100"/>
                    <a:pt x="589" y="86"/>
                    <a:pt x="589" y="73"/>
                  </a:cubicBezTo>
                  <a:cubicBezTo>
                    <a:pt x="589" y="69"/>
                    <a:pt x="589" y="65"/>
                    <a:pt x="589" y="61"/>
                  </a:cubicBezTo>
                  <a:cubicBezTo>
                    <a:pt x="591" y="55"/>
                    <a:pt x="592" y="48"/>
                    <a:pt x="593" y="42"/>
                  </a:cubicBezTo>
                  <a:cubicBezTo>
                    <a:pt x="563" y="36"/>
                    <a:pt x="533" y="33"/>
                    <a:pt x="503" y="33"/>
                  </a:cubicBezTo>
                  <a:cubicBezTo>
                    <a:pt x="476" y="33"/>
                    <a:pt x="450" y="35"/>
                    <a:pt x="424" y="40"/>
                  </a:cubicBezTo>
                  <a:cubicBezTo>
                    <a:pt x="377" y="47"/>
                    <a:pt x="328" y="62"/>
                    <a:pt x="281" y="62"/>
                  </a:cubicBezTo>
                  <a:cubicBezTo>
                    <a:pt x="265" y="62"/>
                    <a:pt x="249" y="61"/>
                    <a:pt x="233" y="56"/>
                  </a:cubicBezTo>
                  <a:cubicBezTo>
                    <a:pt x="197" y="46"/>
                    <a:pt x="165" y="23"/>
                    <a:pt x="130" y="11"/>
                  </a:cubicBezTo>
                  <a:cubicBezTo>
                    <a:pt x="109" y="3"/>
                    <a:pt x="87" y="0"/>
                    <a:pt x="65" y="0"/>
                  </a:cubicBezTo>
                </a:path>
              </a:pathLst>
            </a:custGeom>
            <a:solidFill>
              <a:srgbClr val="3B77DB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ŝḷïḋe">
              <a:extLst>
                <a:ext uri="{FF2B5EF4-FFF2-40B4-BE49-F238E27FC236}">
                  <a16:creationId xmlns:a16="http://schemas.microsoft.com/office/drawing/2014/main" id="{0D9A93F4-3C95-4658-BEA4-6812D60B6BC1}"/>
                </a:ext>
              </a:extLst>
            </p:cNvPr>
            <p:cNvSpPr/>
            <p:nvPr/>
          </p:nvSpPr>
          <p:spPr bwMode="auto">
            <a:xfrm>
              <a:off x="5594348" y="2867606"/>
              <a:ext cx="627286" cy="629922"/>
            </a:xfrm>
            <a:custGeom>
              <a:avLst/>
              <a:gdLst>
                <a:gd name="T0" fmla="*/ 198 w 390"/>
                <a:gd name="T1" fmla="*/ 5 h 392"/>
                <a:gd name="T2" fmla="*/ 122 w 390"/>
                <a:gd name="T3" fmla="*/ 2 h 392"/>
                <a:gd name="T4" fmla="*/ 73 w 390"/>
                <a:gd name="T5" fmla="*/ 15 h 392"/>
                <a:gd name="T6" fmla="*/ 71 w 390"/>
                <a:gd name="T7" fmla="*/ 67 h 392"/>
                <a:gd name="T8" fmla="*/ 90 w 390"/>
                <a:gd name="T9" fmla="*/ 119 h 392"/>
                <a:gd name="T10" fmla="*/ 45 w 390"/>
                <a:gd name="T11" fmla="*/ 191 h 392"/>
                <a:gd name="T12" fmla="*/ 3 w 390"/>
                <a:gd name="T13" fmla="*/ 264 h 392"/>
                <a:gd name="T14" fmla="*/ 41 w 390"/>
                <a:gd name="T15" fmla="*/ 319 h 392"/>
                <a:gd name="T16" fmla="*/ 129 w 390"/>
                <a:gd name="T17" fmla="*/ 375 h 392"/>
                <a:gd name="T18" fmla="*/ 185 w 390"/>
                <a:gd name="T19" fmla="*/ 392 h 392"/>
                <a:gd name="T20" fmla="*/ 236 w 390"/>
                <a:gd name="T21" fmla="*/ 380 h 392"/>
                <a:gd name="T22" fmla="*/ 315 w 390"/>
                <a:gd name="T23" fmla="*/ 338 h 392"/>
                <a:gd name="T24" fmla="*/ 343 w 390"/>
                <a:gd name="T25" fmla="*/ 300 h 392"/>
                <a:gd name="T26" fmla="*/ 360 w 390"/>
                <a:gd name="T27" fmla="*/ 75 h 392"/>
                <a:gd name="T28" fmla="*/ 332 w 390"/>
                <a:gd name="T29" fmla="*/ 32 h 392"/>
                <a:gd name="T30" fmla="*/ 206 w 390"/>
                <a:gd name="T31" fmla="*/ 1 h 392"/>
                <a:gd name="T32" fmla="*/ 182 w 390"/>
                <a:gd name="T33" fmla="*/ 5 h 392"/>
                <a:gd name="T34" fmla="*/ 173 w 390"/>
                <a:gd name="T35" fmla="*/ 2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92">
                  <a:moveTo>
                    <a:pt x="198" y="5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04" y="1"/>
                    <a:pt x="85" y="2"/>
                    <a:pt x="73" y="15"/>
                  </a:cubicBezTo>
                  <a:cubicBezTo>
                    <a:pt x="61" y="28"/>
                    <a:pt x="64" y="50"/>
                    <a:pt x="71" y="67"/>
                  </a:cubicBezTo>
                  <a:cubicBezTo>
                    <a:pt x="78" y="84"/>
                    <a:pt x="89" y="101"/>
                    <a:pt x="90" y="119"/>
                  </a:cubicBezTo>
                  <a:cubicBezTo>
                    <a:pt x="90" y="148"/>
                    <a:pt x="67" y="171"/>
                    <a:pt x="45" y="191"/>
                  </a:cubicBezTo>
                  <a:cubicBezTo>
                    <a:pt x="23" y="211"/>
                    <a:pt x="0" y="235"/>
                    <a:pt x="3" y="264"/>
                  </a:cubicBezTo>
                  <a:cubicBezTo>
                    <a:pt x="6" y="287"/>
                    <a:pt x="24" y="304"/>
                    <a:pt x="41" y="319"/>
                  </a:cubicBezTo>
                  <a:cubicBezTo>
                    <a:pt x="69" y="340"/>
                    <a:pt x="98" y="359"/>
                    <a:pt x="129" y="375"/>
                  </a:cubicBezTo>
                  <a:cubicBezTo>
                    <a:pt x="147" y="384"/>
                    <a:pt x="165" y="392"/>
                    <a:pt x="185" y="392"/>
                  </a:cubicBezTo>
                  <a:cubicBezTo>
                    <a:pt x="203" y="392"/>
                    <a:pt x="220" y="386"/>
                    <a:pt x="236" y="380"/>
                  </a:cubicBezTo>
                  <a:cubicBezTo>
                    <a:pt x="265" y="370"/>
                    <a:pt x="294" y="359"/>
                    <a:pt x="315" y="338"/>
                  </a:cubicBezTo>
                  <a:cubicBezTo>
                    <a:pt x="327" y="326"/>
                    <a:pt x="336" y="314"/>
                    <a:pt x="343" y="300"/>
                  </a:cubicBezTo>
                  <a:cubicBezTo>
                    <a:pt x="380" y="232"/>
                    <a:pt x="390" y="147"/>
                    <a:pt x="360" y="75"/>
                  </a:cubicBezTo>
                  <a:cubicBezTo>
                    <a:pt x="354" y="59"/>
                    <a:pt x="344" y="45"/>
                    <a:pt x="332" y="32"/>
                  </a:cubicBezTo>
                  <a:cubicBezTo>
                    <a:pt x="300" y="2"/>
                    <a:pt x="250" y="0"/>
                    <a:pt x="206" y="1"/>
                  </a:cubicBezTo>
                  <a:cubicBezTo>
                    <a:pt x="197" y="0"/>
                    <a:pt x="189" y="2"/>
                    <a:pt x="182" y="5"/>
                  </a:cubicBezTo>
                  <a:cubicBezTo>
                    <a:pt x="175" y="9"/>
                    <a:pt x="170" y="18"/>
                    <a:pt x="173" y="25"/>
                  </a:cubicBezTo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ļîďê">
              <a:extLst>
                <a:ext uri="{FF2B5EF4-FFF2-40B4-BE49-F238E27FC236}">
                  <a16:creationId xmlns:a16="http://schemas.microsoft.com/office/drawing/2014/main" id="{99AA66F4-98F8-4AA7-BD50-E004DAD4DE10}"/>
                </a:ext>
              </a:extLst>
            </p:cNvPr>
            <p:cNvSpPr/>
            <p:nvPr/>
          </p:nvSpPr>
          <p:spPr bwMode="auto">
            <a:xfrm>
              <a:off x="5752487" y="4318973"/>
              <a:ext cx="171318" cy="766097"/>
            </a:xfrm>
            <a:custGeom>
              <a:avLst/>
              <a:gdLst>
                <a:gd name="T0" fmla="*/ 3 w 107"/>
                <a:gd name="T1" fmla="*/ 42 h 477"/>
                <a:gd name="T2" fmla="*/ 12 w 107"/>
                <a:gd name="T3" fmla="*/ 284 h 477"/>
                <a:gd name="T4" fmla="*/ 16 w 107"/>
                <a:gd name="T5" fmla="*/ 311 h 477"/>
                <a:gd name="T6" fmla="*/ 39 w 107"/>
                <a:gd name="T7" fmla="*/ 393 h 477"/>
                <a:gd name="T8" fmla="*/ 50 w 107"/>
                <a:gd name="T9" fmla="*/ 477 h 477"/>
                <a:gd name="T10" fmla="*/ 102 w 107"/>
                <a:gd name="T11" fmla="*/ 473 h 477"/>
                <a:gd name="T12" fmla="*/ 103 w 107"/>
                <a:gd name="T13" fmla="*/ 459 h 477"/>
                <a:gd name="T14" fmla="*/ 96 w 107"/>
                <a:gd name="T15" fmla="*/ 382 h 477"/>
                <a:gd name="T16" fmla="*/ 106 w 107"/>
                <a:gd name="T17" fmla="*/ 308 h 477"/>
                <a:gd name="T18" fmla="*/ 94 w 107"/>
                <a:gd name="T19" fmla="*/ 240 h 477"/>
                <a:gd name="T20" fmla="*/ 91 w 107"/>
                <a:gd name="T21" fmla="*/ 193 h 477"/>
                <a:gd name="T22" fmla="*/ 91 w 107"/>
                <a:gd name="T23" fmla="*/ 129 h 477"/>
                <a:gd name="T24" fmla="*/ 101 w 107"/>
                <a:gd name="T25" fmla="*/ 0 h 477"/>
                <a:gd name="T26" fmla="*/ 3 w 107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477">
                  <a:moveTo>
                    <a:pt x="3" y="42"/>
                  </a:moveTo>
                  <a:cubicBezTo>
                    <a:pt x="0" y="123"/>
                    <a:pt x="3" y="203"/>
                    <a:pt x="12" y="284"/>
                  </a:cubicBezTo>
                  <a:cubicBezTo>
                    <a:pt x="13" y="293"/>
                    <a:pt x="14" y="302"/>
                    <a:pt x="16" y="311"/>
                  </a:cubicBezTo>
                  <a:cubicBezTo>
                    <a:pt x="21" y="339"/>
                    <a:pt x="31" y="366"/>
                    <a:pt x="39" y="393"/>
                  </a:cubicBezTo>
                  <a:cubicBezTo>
                    <a:pt x="48" y="420"/>
                    <a:pt x="54" y="449"/>
                    <a:pt x="50" y="477"/>
                  </a:cubicBezTo>
                  <a:cubicBezTo>
                    <a:pt x="67" y="475"/>
                    <a:pt x="85" y="474"/>
                    <a:pt x="102" y="473"/>
                  </a:cubicBezTo>
                  <a:cubicBezTo>
                    <a:pt x="103" y="459"/>
                    <a:pt x="103" y="459"/>
                    <a:pt x="103" y="459"/>
                  </a:cubicBezTo>
                  <a:cubicBezTo>
                    <a:pt x="103" y="433"/>
                    <a:pt x="93" y="408"/>
                    <a:pt x="96" y="382"/>
                  </a:cubicBezTo>
                  <a:cubicBezTo>
                    <a:pt x="98" y="357"/>
                    <a:pt x="106" y="333"/>
                    <a:pt x="106" y="308"/>
                  </a:cubicBezTo>
                  <a:cubicBezTo>
                    <a:pt x="105" y="285"/>
                    <a:pt x="98" y="263"/>
                    <a:pt x="94" y="240"/>
                  </a:cubicBezTo>
                  <a:cubicBezTo>
                    <a:pt x="92" y="224"/>
                    <a:pt x="91" y="209"/>
                    <a:pt x="91" y="193"/>
                  </a:cubicBezTo>
                  <a:cubicBezTo>
                    <a:pt x="90" y="172"/>
                    <a:pt x="90" y="151"/>
                    <a:pt x="91" y="129"/>
                  </a:cubicBezTo>
                  <a:cubicBezTo>
                    <a:pt x="94" y="86"/>
                    <a:pt x="107" y="43"/>
                    <a:pt x="101" y="0"/>
                  </a:cubicBezTo>
                  <a:cubicBezTo>
                    <a:pt x="69" y="15"/>
                    <a:pt x="35" y="28"/>
                    <a:pt x="3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ṧļîḑé">
              <a:extLst>
                <a:ext uri="{FF2B5EF4-FFF2-40B4-BE49-F238E27FC236}">
                  <a16:creationId xmlns:a16="http://schemas.microsoft.com/office/drawing/2014/main" id="{51F69124-49B6-429F-A0F5-0F45B6B9C7CC}"/>
                </a:ext>
              </a:extLst>
            </p:cNvPr>
            <p:cNvSpPr/>
            <p:nvPr/>
          </p:nvSpPr>
          <p:spPr bwMode="auto">
            <a:xfrm>
              <a:off x="5758637" y="5036750"/>
              <a:ext cx="181860" cy="200310"/>
            </a:xfrm>
            <a:custGeom>
              <a:avLst/>
              <a:gdLst>
                <a:gd name="T0" fmla="*/ 78 w 113"/>
                <a:gd name="T1" fmla="*/ 124 h 125"/>
                <a:gd name="T2" fmla="*/ 84 w 113"/>
                <a:gd name="T3" fmla="*/ 123 h 125"/>
                <a:gd name="T4" fmla="*/ 89 w 113"/>
                <a:gd name="T5" fmla="*/ 114 h 125"/>
                <a:gd name="T6" fmla="*/ 102 w 113"/>
                <a:gd name="T7" fmla="*/ 84 h 125"/>
                <a:gd name="T8" fmla="*/ 113 w 113"/>
                <a:gd name="T9" fmla="*/ 62 h 125"/>
                <a:gd name="T10" fmla="*/ 96 w 113"/>
                <a:gd name="T11" fmla="*/ 26 h 125"/>
                <a:gd name="T12" fmla="*/ 93 w 113"/>
                <a:gd name="T13" fmla="*/ 14 h 125"/>
                <a:gd name="T14" fmla="*/ 74 w 113"/>
                <a:gd name="T15" fmla="*/ 3 h 125"/>
                <a:gd name="T16" fmla="*/ 45 w 113"/>
                <a:gd name="T17" fmla="*/ 9 h 125"/>
                <a:gd name="T18" fmla="*/ 46 w 113"/>
                <a:gd name="T19" fmla="*/ 35 h 125"/>
                <a:gd name="T20" fmla="*/ 32 w 113"/>
                <a:gd name="T21" fmla="*/ 67 h 125"/>
                <a:gd name="T22" fmla="*/ 14 w 113"/>
                <a:gd name="T23" fmla="*/ 119 h 125"/>
                <a:gd name="T24" fmla="*/ 38 w 113"/>
                <a:gd name="T25" fmla="*/ 123 h 125"/>
                <a:gd name="T26" fmla="*/ 78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78" y="124"/>
                  </a:moveTo>
                  <a:cubicBezTo>
                    <a:pt x="80" y="124"/>
                    <a:pt x="82" y="123"/>
                    <a:pt x="84" y="123"/>
                  </a:cubicBezTo>
                  <a:cubicBezTo>
                    <a:pt x="87" y="120"/>
                    <a:pt x="89" y="117"/>
                    <a:pt x="89" y="114"/>
                  </a:cubicBezTo>
                  <a:cubicBezTo>
                    <a:pt x="92" y="103"/>
                    <a:pt x="96" y="93"/>
                    <a:pt x="102" y="84"/>
                  </a:cubicBezTo>
                  <a:cubicBezTo>
                    <a:pt x="107" y="77"/>
                    <a:pt x="112" y="70"/>
                    <a:pt x="113" y="62"/>
                  </a:cubicBezTo>
                  <a:cubicBezTo>
                    <a:pt x="113" y="48"/>
                    <a:pt x="99" y="39"/>
                    <a:pt x="96" y="26"/>
                  </a:cubicBezTo>
                  <a:cubicBezTo>
                    <a:pt x="95" y="22"/>
                    <a:pt x="95" y="18"/>
                    <a:pt x="93" y="14"/>
                  </a:cubicBezTo>
                  <a:cubicBezTo>
                    <a:pt x="90" y="7"/>
                    <a:pt x="81" y="4"/>
                    <a:pt x="74" y="3"/>
                  </a:cubicBezTo>
                  <a:cubicBezTo>
                    <a:pt x="63" y="0"/>
                    <a:pt x="50" y="0"/>
                    <a:pt x="45" y="9"/>
                  </a:cubicBezTo>
                  <a:cubicBezTo>
                    <a:pt x="41" y="16"/>
                    <a:pt x="46" y="26"/>
                    <a:pt x="46" y="35"/>
                  </a:cubicBezTo>
                  <a:cubicBezTo>
                    <a:pt x="47" y="47"/>
                    <a:pt x="40" y="58"/>
                    <a:pt x="32" y="67"/>
                  </a:cubicBezTo>
                  <a:cubicBezTo>
                    <a:pt x="23" y="78"/>
                    <a:pt x="0" y="104"/>
                    <a:pt x="14" y="119"/>
                  </a:cubicBezTo>
                  <a:cubicBezTo>
                    <a:pt x="19" y="125"/>
                    <a:pt x="31" y="123"/>
                    <a:pt x="38" y="123"/>
                  </a:cubicBezTo>
                  <a:lnTo>
                    <a:pt x="78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ṣļíḍê">
              <a:extLst>
                <a:ext uri="{FF2B5EF4-FFF2-40B4-BE49-F238E27FC236}">
                  <a16:creationId xmlns:a16="http://schemas.microsoft.com/office/drawing/2014/main" id="{490C3A6E-183B-4D16-BAC1-CF91B8215F6E}"/>
                </a:ext>
              </a:extLst>
            </p:cNvPr>
            <p:cNvSpPr/>
            <p:nvPr/>
          </p:nvSpPr>
          <p:spPr bwMode="auto">
            <a:xfrm>
              <a:off x="5964218" y="4318973"/>
              <a:ext cx="173075" cy="766097"/>
            </a:xfrm>
            <a:custGeom>
              <a:avLst/>
              <a:gdLst>
                <a:gd name="T0" fmla="*/ 105 w 108"/>
                <a:gd name="T1" fmla="*/ 42 h 477"/>
                <a:gd name="T2" fmla="*/ 96 w 108"/>
                <a:gd name="T3" fmla="*/ 284 h 477"/>
                <a:gd name="T4" fmla="*/ 92 w 108"/>
                <a:gd name="T5" fmla="*/ 311 h 477"/>
                <a:gd name="T6" fmla="*/ 68 w 108"/>
                <a:gd name="T7" fmla="*/ 393 h 477"/>
                <a:gd name="T8" fmla="*/ 58 w 108"/>
                <a:gd name="T9" fmla="*/ 477 h 477"/>
                <a:gd name="T10" fmla="*/ 5 w 108"/>
                <a:gd name="T11" fmla="*/ 473 h 477"/>
                <a:gd name="T12" fmla="*/ 5 w 108"/>
                <a:gd name="T13" fmla="*/ 459 h 477"/>
                <a:gd name="T14" fmla="*/ 12 w 108"/>
                <a:gd name="T15" fmla="*/ 382 h 477"/>
                <a:gd name="T16" fmla="*/ 2 w 108"/>
                <a:gd name="T17" fmla="*/ 308 h 477"/>
                <a:gd name="T18" fmla="*/ 14 w 108"/>
                <a:gd name="T19" fmla="*/ 240 h 477"/>
                <a:gd name="T20" fmla="*/ 17 w 108"/>
                <a:gd name="T21" fmla="*/ 193 h 477"/>
                <a:gd name="T22" fmla="*/ 17 w 108"/>
                <a:gd name="T23" fmla="*/ 129 h 477"/>
                <a:gd name="T24" fmla="*/ 6 w 108"/>
                <a:gd name="T25" fmla="*/ 0 h 477"/>
                <a:gd name="T26" fmla="*/ 105 w 108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77">
                  <a:moveTo>
                    <a:pt x="105" y="42"/>
                  </a:moveTo>
                  <a:cubicBezTo>
                    <a:pt x="108" y="123"/>
                    <a:pt x="105" y="203"/>
                    <a:pt x="96" y="284"/>
                  </a:cubicBezTo>
                  <a:cubicBezTo>
                    <a:pt x="95" y="293"/>
                    <a:pt x="94" y="302"/>
                    <a:pt x="92" y="311"/>
                  </a:cubicBezTo>
                  <a:cubicBezTo>
                    <a:pt x="87" y="339"/>
                    <a:pt x="77" y="366"/>
                    <a:pt x="68" y="393"/>
                  </a:cubicBezTo>
                  <a:cubicBezTo>
                    <a:pt x="60" y="420"/>
                    <a:pt x="54" y="449"/>
                    <a:pt x="58" y="477"/>
                  </a:cubicBezTo>
                  <a:cubicBezTo>
                    <a:pt x="40" y="475"/>
                    <a:pt x="23" y="474"/>
                    <a:pt x="5" y="473"/>
                  </a:cubicBezTo>
                  <a:cubicBezTo>
                    <a:pt x="5" y="459"/>
                    <a:pt x="5" y="459"/>
                    <a:pt x="5" y="459"/>
                  </a:cubicBezTo>
                  <a:cubicBezTo>
                    <a:pt x="4" y="433"/>
                    <a:pt x="15" y="408"/>
                    <a:pt x="12" y="382"/>
                  </a:cubicBezTo>
                  <a:cubicBezTo>
                    <a:pt x="10" y="357"/>
                    <a:pt x="2" y="333"/>
                    <a:pt x="2" y="308"/>
                  </a:cubicBezTo>
                  <a:cubicBezTo>
                    <a:pt x="2" y="285"/>
                    <a:pt x="10" y="263"/>
                    <a:pt x="14" y="240"/>
                  </a:cubicBezTo>
                  <a:cubicBezTo>
                    <a:pt x="16" y="224"/>
                    <a:pt x="17" y="209"/>
                    <a:pt x="17" y="193"/>
                  </a:cubicBezTo>
                  <a:cubicBezTo>
                    <a:pt x="18" y="172"/>
                    <a:pt x="18" y="151"/>
                    <a:pt x="17" y="129"/>
                  </a:cubicBezTo>
                  <a:cubicBezTo>
                    <a:pt x="13" y="86"/>
                    <a:pt x="0" y="43"/>
                    <a:pt x="6" y="0"/>
                  </a:cubicBezTo>
                  <a:cubicBezTo>
                    <a:pt x="39" y="15"/>
                    <a:pt x="73" y="28"/>
                    <a:pt x="105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ṩļîḑe">
              <a:extLst>
                <a:ext uri="{FF2B5EF4-FFF2-40B4-BE49-F238E27FC236}">
                  <a16:creationId xmlns:a16="http://schemas.microsoft.com/office/drawing/2014/main" id="{0B8DD946-E737-45FD-90B6-D5AEC43EE119}"/>
                </a:ext>
              </a:extLst>
            </p:cNvPr>
            <p:cNvSpPr/>
            <p:nvPr/>
          </p:nvSpPr>
          <p:spPr bwMode="auto">
            <a:xfrm>
              <a:off x="5949283" y="5036750"/>
              <a:ext cx="181860" cy="200310"/>
            </a:xfrm>
            <a:custGeom>
              <a:avLst/>
              <a:gdLst>
                <a:gd name="T0" fmla="*/ 34 w 113"/>
                <a:gd name="T1" fmla="*/ 124 h 125"/>
                <a:gd name="T2" fmla="*/ 28 w 113"/>
                <a:gd name="T3" fmla="*/ 123 h 125"/>
                <a:gd name="T4" fmla="*/ 24 w 113"/>
                <a:gd name="T5" fmla="*/ 114 h 125"/>
                <a:gd name="T6" fmla="*/ 10 w 113"/>
                <a:gd name="T7" fmla="*/ 84 h 125"/>
                <a:gd name="T8" fmla="*/ 0 w 113"/>
                <a:gd name="T9" fmla="*/ 62 h 125"/>
                <a:gd name="T10" fmla="*/ 17 w 113"/>
                <a:gd name="T11" fmla="*/ 26 h 125"/>
                <a:gd name="T12" fmla="*/ 19 w 113"/>
                <a:gd name="T13" fmla="*/ 14 h 125"/>
                <a:gd name="T14" fmla="*/ 39 w 113"/>
                <a:gd name="T15" fmla="*/ 3 h 125"/>
                <a:gd name="T16" fmla="*/ 67 w 113"/>
                <a:gd name="T17" fmla="*/ 9 h 125"/>
                <a:gd name="T18" fmla="*/ 66 w 113"/>
                <a:gd name="T19" fmla="*/ 35 h 125"/>
                <a:gd name="T20" fmla="*/ 80 w 113"/>
                <a:gd name="T21" fmla="*/ 67 h 125"/>
                <a:gd name="T22" fmla="*/ 99 w 113"/>
                <a:gd name="T23" fmla="*/ 119 h 125"/>
                <a:gd name="T24" fmla="*/ 75 w 113"/>
                <a:gd name="T25" fmla="*/ 123 h 125"/>
                <a:gd name="T26" fmla="*/ 34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34" y="124"/>
                  </a:moveTo>
                  <a:cubicBezTo>
                    <a:pt x="32" y="124"/>
                    <a:pt x="30" y="123"/>
                    <a:pt x="28" y="123"/>
                  </a:cubicBezTo>
                  <a:cubicBezTo>
                    <a:pt x="26" y="120"/>
                    <a:pt x="24" y="117"/>
                    <a:pt x="24" y="114"/>
                  </a:cubicBezTo>
                  <a:cubicBezTo>
                    <a:pt x="21" y="103"/>
                    <a:pt x="16" y="93"/>
                    <a:pt x="10" y="84"/>
                  </a:cubicBezTo>
                  <a:cubicBezTo>
                    <a:pt x="6" y="77"/>
                    <a:pt x="0" y="70"/>
                    <a:pt x="0" y="62"/>
                  </a:cubicBezTo>
                  <a:cubicBezTo>
                    <a:pt x="0" y="48"/>
                    <a:pt x="14" y="39"/>
                    <a:pt x="17" y="26"/>
                  </a:cubicBezTo>
                  <a:cubicBezTo>
                    <a:pt x="17" y="22"/>
                    <a:pt x="18" y="18"/>
                    <a:pt x="19" y="14"/>
                  </a:cubicBezTo>
                  <a:cubicBezTo>
                    <a:pt x="23" y="7"/>
                    <a:pt x="31" y="4"/>
                    <a:pt x="39" y="3"/>
                  </a:cubicBezTo>
                  <a:cubicBezTo>
                    <a:pt x="49" y="0"/>
                    <a:pt x="62" y="0"/>
                    <a:pt x="67" y="9"/>
                  </a:cubicBezTo>
                  <a:cubicBezTo>
                    <a:pt x="72" y="16"/>
                    <a:pt x="67" y="26"/>
                    <a:pt x="66" y="35"/>
                  </a:cubicBezTo>
                  <a:cubicBezTo>
                    <a:pt x="65" y="47"/>
                    <a:pt x="73" y="58"/>
                    <a:pt x="80" y="67"/>
                  </a:cubicBezTo>
                  <a:cubicBezTo>
                    <a:pt x="89" y="78"/>
                    <a:pt x="113" y="104"/>
                    <a:pt x="99" y="119"/>
                  </a:cubicBezTo>
                  <a:cubicBezTo>
                    <a:pt x="93" y="125"/>
                    <a:pt x="81" y="123"/>
                    <a:pt x="75" y="123"/>
                  </a:cubicBezTo>
                  <a:lnTo>
                    <a:pt x="34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Sļîďè">
              <a:extLst>
                <a:ext uri="{FF2B5EF4-FFF2-40B4-BE49-F238E27FC236}">
                  <a16:creationId xmlns:a16="http://schemas.microsoft.com/office/drawing/2014/main" id="{07FDB6BC-CEFA-4B41-8A31-EEA9CD926B0C}"/>
                </a:ext>
              </a:extLst>
            </p:cNvPr>
            <p:cNvSpPr/>
            <p:nvPr/>
          </p:nvSpPr>
          <p:spPr bwMode="auto">
            <a:xfrm>
              <a:off x="5771815" y="2985332"/>
              <a:ext cx="262687" cy="262687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ṧḻïḋe">
              <a:extLst>
                <a:ext uri="{FF2B5EF4-FFF2-40B4-BE49-F238E27FC236}">
                  <a16:creationId xmlns:a16="http://schemas.microsoft.com/office/drawing/2014/main" id="{9F1722DD-B485-440D-BFCC-598662229B04}"/>
                </a:ext>
              </a:extLst>
            </p:cNvPr>
            <p:cNvSpPr/>
            <p:nvPr/>
          </p:nvSpPr>
          <p:spPr bwMode="auto">
            <a:xfrm>
              <a:off x="5752487" y="3174221"/>
              <a:ext cx="298707" cy="356692"/>
            </a:xfrm>
            <a:custGeom>
              <a:avLst/>
              <a:gdLst>
                <a:gd name="T0" fmla="*/ 48 w 186"/>
                <a:gd name="T1" fmla="*/ 38 h 222"/>
                <a:gd name="T2" fmla="*/ 49 w 186"/>
                <a:gd name="T3" fmla="*/ 50 h 222"/>
                <a:gd name="T4" fmla="*/ 42 w 186"/>
                <a:gd name="T5" fmla="*/ 61 h 222"/>
                <a:gd name="T6" fmla="*/ 2 w 186"/>
                <a:gd name="T7" fmla="*/ 88 h 222"/>
                <a:gd name="T8" fmla="*/ 6 w 186"/>
                <a:gd name="T9" fmla="*/ 103 h 222"/>
                <a:gd name="T10" fmla="*/ 37 w 186"/>
                <a:gd name="T11" fmla="*/ 147 h 222"/>
                <a:gd name="T12" fmla="*/ 106 w 186"/>
                <a:gd name="T13" fmla="*/ 222 h 222"/>
                <a:gd name="T14" fmla="*/ 130 w 186"/>
                <a:gd name="T15" fmla="*/ 192 h 222"/>
                <a:gd name="T16" fmla="*/ 144 w 186"/>
                <a:gd name="T17" fmla="*/ 173 h 222"/>
                <a:gd name="T18" fmla="*/ 157 w 186"/>
                <a:gd name="T19" fmla="*/ 148 h 222"/>
                <a:gd name="T20" fmla="*/ 186 w 186"/>
                <a:gd name="T21" fmla="*/ 80 h 222"/>
                <a:gd name="T22" fmla="*/ 135 w 186"/>
                <a:gd name="T23" fmla="*/ 65 h 222"/>
                <a:gd name="T24" fmla="*/ 128 w 186"/>
                <a:gd name="T25" fmla="*/ 58 h 222"/>
                <a:gd name="T26" fmla="*/ 126 w 186"/>
                <a:gd name="T27" fmla="*/ 50 h 222"/>
                <a:gd name="T28" fmla="*/ 126 w 186"/>
                <a:gd name="T29" fmla="*/ 7 h 222"/>
                <a:gd name="T30" fmla="*/ 62 w 186"/>
                <a:gd name="T31" fmla="*/ 2 h 222"/>
                <a:gd name="T32" fmla="*/ 46 w 186"/>
                <a:gd name="T33" fmla="*/ 9 h 222"/>
                <a:gd name="T34" fmla="*/ 48 w 186"/>
                <a:gd name="T35" fmla="*/ 3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22">
                  <a:moveTo>
                    <a:pt x="48" y="38"/>
                  </a:moveTo>
                  <a:cubicBezTo>
                    <a:pt x="49" y="42"/>
                    <a:pt x="49" y="46"/>
                    <a:pt x="49" y="50"/>
                  </a:cubicBezTo>
                  <a:cubicBezTo>
                    <a:pt x="48" y="54"/>
                    <a:pt x="45" y="58"/>
                    <a:pt x="42" y="61"/>
                  </a:cubicBezTo>
                  <a:cubicBezTo>
                    <a:pt x="31" y="72"/>
                    <a:pt x="17" y="81"/>
                    <a:pt x="2" y="88"/>
                  </a:cubicBezTo>
                  <a:cubicBezTo>
                    <a:pt x="0" y="93"/>
                    <a:pt x="3" y="98"/>
                    <a:pt x="6" y="103"/>
                  </a:cubicBezTo>
                  <a:cubicBezTo>
                    <a:pt x="16" y="118"/>
                    <a:pt x="26" y="133"/>
                    <a:pt x="37" y="147"/>
                  </a:cubicBezTo>
                  <a:cubicBezTo>
                    <a:pt x="55" y="176"/>
                    <a:pt x="79" y="202"/>
                    <a:pt x="106" y="222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35" y="186"/>
                    <a:pt x="140" y="180"/>
                    <a:pt x="144" y="173"/>
                  </a:cubicBezTo>
                  <a:cubicBezTo>
                    <a:pt x="149" y="165"/>
                    <a:pt x="153" y="157"/>
                    <a:pt x="157" y="148"/>
                  </a:cubicBezTo>
                  <a:cubicBezTo>
                    <a:pt x="186" y="80"/>
                    <a:pt x="186" y="80"/>
                    <a:pt x="186" y="80"/>
                  </a:cubicBezTo>
                  <a:cubicBezTo>
                    <a:pt x="168" y="83"/>
                    <a:pt x="150" y="75"/>
                    <a:pt x="135" y="65"/>
                  </a:cubicBezTo>
                  <a:cubicBezTo>
                    <a:pt x="132" y="64"/>
                    <a:pt x="130" y="61"/>
                    <a:pt x="128" y="58"/>
                  </a:cubicBezTo>
                  <a:cubicBezTo>
                    <a:pt x="127" y="55"/>
                    <a:pt x="126" y="53"/>
                    <a:pt x="126" y="50"/>
                  </a:cubicBezTo>
                  <a:cubicBezTo>
                    <a:pt x="126" y="35"/>
                    <a:pt x="126" y="21"/>
                    <a:pt x="126" y="7"/>
                  </a:cubicBezTo>
                  <a:cubicBezTo>
                    <a:pt x="105" y="4"/>
                    <a:pt x="83" y="3"/>
                    <a:pt x="62" y="2"/>
                  </a:cubicBezTo>
                  <a:cubicBezTo>
                    <a:pt x="53" y="2"/>
                    <a:pt x="48" y="0"/>
                    <a:pt x="46" y="9"/>
                  </a:cubicBezTo>
                  <a:cubicBezTo>
                    <a:pt x="44" y="18"/>
                    <a:pt x="46" y="30"/>
                    <a:pt x="48" y="38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ṣľiḑê">
              <a:extLst>
                <a:ext uri="{FF2B5EF4-FFF2-40B4-BE49-F238E27FC236}">
                  <a16:creationId xmlns:a16="http://schemas.microsoft.com/office/drawing/2014/main" id="{7B49340F-30F9-4005-A1A8-5263B1FCBE82}"/>
                </a:ext>
              </a:extLst>
            </p:cNvPr>
            <p:cNvSpPr/>
            <p:nvPr/>
          </p:nvSpPr>
          <p:spPr bwMode="auto">
            <a:xfrm>
              <a:off x="5582048" y="3272619"/>
              <a:ext cx="648371" cy="1203616"/>
            </a:xfrm>
            <a:custGeom>
              <a:avLst/>
              <a:gdLst>
                <a:gd name="T0" fmla="*/ 142 w 404"/>
                <a:gd name="T1" fmla="*/ 67 h 750"/>
                <a:gd name="T2" fmla="*/ 130 w 404"/>
                <a:gd name="T3" fmla="*/ 42 h 750"/>
                <a:gd name="T4" fmla="*/ 127 w 404"/>
                <a:gd name="T5" fmla="*/ 17 h 750"/>
                <a:gd name="T6" fmla="*/ 109 w 404"/>
                <a:gd name="T7" fmla="*/ 18 h 750"/>
                <a:gd name="T8" fmla="*/ 67 w 404"/>
                <a:gd name="T9" fmla="*/ 45 h 750"/>
                <a:gd name="T10" fmla="*/ 24 w 404"/>
                <a:gd name="T11" fmla="*/ 72 h 750"/>
                <a:gd name="T12" fmla="*/ 19 w 404"/>
                <a:gd name="T13" fmla="*/ 257 h 750"/>
                <a:gd name="T14" fmla="*/ 3 w 404"/>
                <a:gd name="T15" fmla="*/ 274 h 750"/>
                <a:gd name="T16" fmla="*/ 7 w 404"/>
                <a:gd name="T17" fmla="*/ 289 h 750"/>
                <a:gd name="T18" fmla="*/ 1 w 404"/>
                <a:gd name="T19" fmla="*/ 329 h 750"/>
                <a:gd name="T20" fmla="*/ 16 w 404"/>
                <a:gd name="T21" fmla="*/ 314 h 750"/>
                <a:gd name="T22" fmla="*/ 55 w 404"/>
                <a:gd name="T23" fmla="*/ 300 h 750"/>
                <a:gd name="T24" fmla="*/ 49 w 404"/>
                <a:gd name="T25" fmla="*/ 511 h 750"/>
                <a:gd name="T26" fmla="*/ 34 w 404"/>
                <a:gd name="T27" fmla="*/ 624 h 750"/>
                <a:gd name="T28" fmla="*/ 41 w 404"/>
                <a:gd name="T29" fmla="*/ 708 h 750"/>
                <a:gd name="T30" fmla="*/ 66 w 404"/>
                <a:gd name="T31" fmla="*/ 732 h 750"/>
                <a:gd name="T32" fmla="*/ 132 w 404"/>
                <a:gd name="T33" fmla="*/ 724 h 750"/>
                <a:gd name="T34" fmla="*/ 172 w 404"/>
                <a:gd name="T35" fmla="*/ 699 h 750"/>
                <a:gd name="T36" fmla="*/ 255 w 404"/>
                <a:gd name="T37" fmla="*/ 705 h 750"/>
                <a:gd name="T38" fmla="*/ 333 w 404"/>
                <a:gd name="T39" fmla="*/ 725 h 750"/>
                <a:gd name="T40" fmla="*/ 363 w 404"/>
                <a:gd name="T41" fmla="*/ 711 h 750"/>
                <a:gd name="T42" fmla="*/ 386 w 404"/>
                <a:gd name="T43" fmla="*/ 693 h 750"/>
                <a:gd name="T44" fmla="*/ 375 w 404"/>
                <a:gd name="T45" fmla="*/ 476 h 750"/>
                <a:gd name="T46" fmla="*/ 355 w 404"/>
                <a:gd name="T47" fmla="*/ 397 h 750"/>
                <a:gd name="T48" fmla="*/ 344 w 404"/>
                <a:gd name="T49" fmla="*/ 279 h 750"/>
                <a:gd name="T50" fmla="*/ 382 w 404"/>
                <a:gd name="T51" fmla="*/ 312 h 750"/>
                <a:gd name="T52" fmla="*/ 394 w 404"/>
                <a:gd name="T53" fmla="*/ 320 h 750"/>
                <a:gd name="T54" fmla="*/ 399 w 404"/>
                <a:gd name="T55" fmla="*/ 251 h 750"/>
                <a:gd name="T56" fmla="*/ 379 w 404"/>
                <a:gd name="T57" fmla="*/ 137 h 750"/>
                <a:gd name="T58" fmla="*/ 365 w 404"/>
                <a:gd name="T59" fmla="*/ 54 h 750"/>
                <a:gd name="T60" fmla="*/ 342 w 404"/>
                <a:gd name="T61" fmla="*/ 30 h 750"/>
                <a:gd name="T62" fmla="*/ 247 w 404"/>
                <a:gd name="T63" fmla="*/ 3 h 750"/>
                <a:gd name="T64" fmla="*/ 250 w 404"/>
                <a:gd name="T65" fmla="*/ 43 h 750"/>
                <a:gd name="T66" fmla="*/ 206 w 404"/>
                <a:gd name="T67" fmla="*/ 1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4" h="750">
                  <a:moveTo>
                    <a:pt x="190" y="131"/>
                  </a:moveTo>
                  <a:cubicBezTo>
                    <a:pt x="177" y="108"/>
                    <a:pt x="161" y="87"/>
                    <a:pt x="142" y="67"/>
                  </a:cubicBezTo>
                  <a:cubicBezTo>
                    <a:pt x="138" y="64"/>
                    <a:pt x="135" y="59"/>
                    <a:pt x="132" y="54"/>
                  </a:cubicBezTo>
                  <a:cubicBezTo>
                    <a:pt x="131" y="50"/>
                    <a:pt x="130" y="46"/>
                    <a:pt x="130" y="42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9" y="19"/>
                    <a:pt x="128" y="18"/>
                    <a:pt x="127" y="17"/>
                  </a:cubicBezTo>
                  <a:cubicBezTo>
                    <a:pt x="126" y="16"/>
                    <a:pt x="125" y="16"/>
                    <a:pt x="124" y="16"/>
                  </a:cubicBezTo>
                  <a:cubicBezTo>
                    <a:pt x="119" y="15"/>
                    <a:pt x="114" y="16"/>
                    <a:pt x="109" y="18"/>
                  </a:cubicBezTo>
                  <a:cubicBezTo>
                    <a:pt x="106" y="20"/>
                    <a:pt x="104" y="23"/>
                    <a:pt x="101" y="26"/>
                  </a:cubicBezTo>
                  <a:cubicBezTo>
                    <a:pt x="92" y="35"/>
                    <a:pt x="79" y="40"/>
                    <a:pt x="67" y="45"/>
                  </a:cubicBezTo>
                  <a:cubicBezTo>
                    <a:pt x="58" y="48"/>
                    <a:pt x="49" y="53"/>
                    <a:pt x="41" y="57"/>
                  </a:cubicBezTo>
                  <a:cubicBezTo>
                    <a:pt x="34" y="61"/>
                    <a:pt x="27" y="65"/>
                    <a:pt x="24" y="72"/>
                  </a:cubicBezTo>
                  <a:cubicBezTo>
                    <a:pt x="22" y="77"/>
                    <a:pt x="22" y="82"/>
                    <a:pt x="22" y="8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62"/>
                    <a:pt x="17" y="266"/>
                    <a:pt x="12" y="267"/>
                  </a:cubicBezTo>
                  <a:cubicBezTo>
                    <a:pt x="9" y="269"/>
                    <a:pt x="5" y="271"/>
                    <a:pt x="3" y="274"/>
                  </a:cubicBezTo>
                  <a:cubicBezTo>
                    <a:pt x="1" y="277"/>
                    <a:pt x="0" y="282"/>
                    <a:pt x="3" y="285"/>
                  </a:cubicBezTo>
                  <a:cubicBezTo>
                    <a:pt x="4" y="287"/>
                    <a:pt x="6" y="288"/>
                    <a:pt x="7" y="289"/>
                  </a:cubicBezTo>
                  <a:cubicBezTo>
                    <a:pt x="11" y="294"/>
                    <a:pt x="7" y="301"/>
                    <a:pt x="5" y="306"/>
                  </a:cubicBezTo>
                  <a:cubicBezTo>
                    <a:pt x="1" y="313"/>
                    <a:pt x="0" y="322"/>
                    <a:pt x="1" y="329"/>
                  </a:cubicBezTo>
                  <a:cubicBezTo>
                    <a:pt x="2" y="338"/>
                    <a:pt x="8" y="344"/>
                    <a:pt x="16" y="345"/>
                  </a:cubicBezTo>
                  <a:cubicBezTo>
                    <a:pt x="20" y="335"/>
                    <a:pt x="12" y="324"/>
                    <a:pt x="16" y="314"/>
                  </a:cubicBezTo>
                  <a:cubicBezTo>
                    <a:pt x="19" y="308"/>
                    <a:pt x="24" y="304"/>
                    <a:pt x="30" y="302"/>
                  </a:cubicBezTo>
                  <a:cubicBezTo>
                    <a:pt x="38" y="299"/>
                    <a:pt x="47" y="298"/>
                    <a:pt x="55" y="300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77" y="380"/>
                    <a:pt x="65" y="448"/>
                    <a:pt x="49" y="511"/>
                  </a:cubicBezTo>
                  <a:cubicBezTo>
                    <a:pt x="46" y="526"/>
                    <a:pt x="41" y="541"/>
                    <a:pt x="38" y="556"/>
                  </a:cubicBezTo>
                  <a:cubicBezTo>
                    <a:pt x="34" y="578"/>
                    <a:pt x="34" y="601"/>
                    <a:pt x="34" y="624"/>
                  </a:cubicBezTo>
                  <a:cubicBezTo>
                    <a:pt x="34" y="686"/>
                    <a:pt x="34" y="686"/>
                    <a:pt x="34" y="686"/>
                  </a:cubicBezTo>
                  <a:cubicBezTo>
                    <a:pt x="34" y="694"/>
                    <a:pt x="35" y="703"/>
                    <a:pt x="41" y="708"/>
                  </a:cubicBezTo>
                  <a:cubicBezTo>
                    <a:pt x="47" y="713"/>
                    <a:pt x="57" y="712"/>
                    <a:pt x="62" y="719"/>
                  </a:cubicBezTo>
                  <a:cubicBezTo>
                    <a:pt x="64" y="723"/>
                    <a:pt x="64" y="728"/>
                    <a:pt x="66" y="732"/>
                  </a:cubicBezTo>
                  <a:cubicBezTo>
                    <a:pt x="68" y="735"/>
                    <a:pt x="70" y="737"/>
                    <a:pt x="73" y="738"/>
                  </a:cubicBezTo>
                  <a:cubicBezTo>
                    <a:pt x="93" y="750"/>
                    <a:pt x="119" y="743"/>
                    <a:pt x="132" y="724"/>
                  </a:cubicBezTo>
                  <a:cubicBezTo>
                    <a:pt x="137" y="717"/>
                    <a:pt x="139" y="709"/>
                    <a:pt x="146" y="704"/>
                  </a:cubicBezTo>
                  <a:cubicBezTo>
                    <a:pt x="153" y="698"/>
                    <a:pt x="163" y="698"/>
                    <a:pt x="172" y="699"/>
                  </a:cubicBezTo>
                  <a:cubicBezTo>
                    <a:pt x="227" y="701"/>
                    <a:pt x="227" y="701"/>
                    <a:pt x="227" y="701"/>
                  </a:cubicBezTo>
                  <a:cubicBezTo>
                    <a:pt x="236" y="701"/>
                    <a:pt x="246" y="703"/>
                    <a:pt x="255" y="705"/>
                  </a:cubicBezTo>
                  <a:cubicBezTo>
                    <a:pt x="263" y="708"/>
                    <a:pt x="270" y="711"/>
                    <a:pt x="278" y="715"/>
                  </a:cubicBezTo>
                  <a:cubicBezTo>
                    <a:pt x="295" y="723"/>
                    <a:pt x="314" y="726"/>
                    <a:pt x="333" y="725"/>
                  </a:cubicBezTo>
                  <a:cubicBezTo>
                    <a:pt x="338" y="725"/>
                    <a:pt x="343" y="724"/>
                    <a:pt x="348" y="721"/>
                  </a:cubicBezTo>
                  <a:cubicBezTo>
                    <a:pt x="353" y="718"/>
                    <a:pt x="357" y="713"/>
                    <a:pt x="363" y="711"/>
                  </a:cubicBezTo>
                  <a:cubicBezTo>
                    <a:pt x="369" y="708"/>
                    <a:pt x="377" y="711"/>
                    <a:pt x="382" y="706"/>
                  </a:cubicBezTo>
                  <a:cubicBezTo>
                    <a:pt x="385" y="702"/>
                    <a:pt x="387" y="698"/>
                    <a:pt x="386" y="693"/>
                  </a:cubicBezTo>
                  <a:cubicBezTo>
                    <a:pt x="389" y="640"/>
                    <a:pt x="389" y="640"/>
                    <a:pt x="389" y="640"/>
                  </a:cubicBezTo>
                  <a:cubicBezTo>
                    <a:pt x="391" y="585"/>
                    <a:pt x="393" y="528"/>
                    <a:pt x="375" y="476"/>
                  </a:cubicBezTo>
                  <a:cubicBezTo>
                    <a:pt x="370" y="463"/>
                    <a:pt x="365" y="451"/>
                    <a:pt x="361" y="438"/>
                  </a:cubicBezTo>
                  <a:cubicBezTo>
                    <a:pt x="359" y="424"/>
                    <a:pt x="356" y="411"/>
                    <a:pt x="355" y="397"/>
                  </a:cubicBezTo>
                  <a:cubicBezTo>
                    <a:pt x="349" y="359"/>
                    <a:pt x="337" y="321"/>
                    <a:pt x="339" y="283"/>
                  </a:cubicBezTo>
                  <a:cubicBezTo>
                    <a:pt x="339" y="280"/>
                    <a:pt x="342" y="280"/>
                    <a:pt x="344" y="279"/>
                  </a:cubicBezTo>
                  <a:cubicBezTo>
                    <a:pt x="355" y="278"/>
                    <a:pt x="366" y="280"/>
                    <a:pt x="373" y="287"/>
                  </a:cubicBezTo>
                  <a:cubicBezTo>
                    <a:pt x="379" y="294"/>
                    <a:pt x="382" y="303"/>
                    <a:pt x="382" y="312"/>
                  </a:cubicBezTo>
                  <a:cubicBezTo>
                    <a:pt x="383" y="318"/>
                    <a:pt x="382" y="325"/>
                    <a:pt x="379" y="331"/>
                  </a:cubicBezTo>
                  <a:cubicBezTo>
                    <a:pt x="394" y="320"/>
                    <a:pt x="394" y="320"/>
                    <a:pt x="394" y="320"/>
                  </a:cubicBezTo>
                  <a:cubicBezTo>
                    <a:pt x="399" y="316"/>
                    <a:pt x="404" y="311"/>
                    <a:pt x="403" y="305"/>
                  </a:cubicBezTo>
                  <a:cubicBezTo>
                    <a:pt x="400" y="288"/>
                    <a:pt x="401" y="268"/>
                    <a:pt x="399" y="251"/>
                  </a:cubicBezTo>
                  <a:cubicBezTo>
                    <a:pt x="396" y="221"/>
                    <a:pt x="391" y="191"/>
                    <a:pt x="385" y="162"/>
                  </a:cubicBezTo>
                  <a:cubicBezTo>
                    <a:pt x="382" y="154"/>
                    <a:pt x="380" y="145"/>
                    <a:pt x="379" y="137"/>
                  </a:cubicBezTo>
                  <a:cubicBezTo>
                    <a:pt x="378" y="125"/>
                    <a:pt x="378" y="113"/>
                    <a:pt x="378" y="102"/>
                  </a:cubicBezTo>
                  <a:cubicBezTo>
                    <a:pt x="376" y="85"/>
                    <a:pt x="372" y="69"/>
                    <a:pt x="365" y="54"/>
                  </a:cubicBezTo>
                  <a:cubicBezTo>
                    <a:pt x="363" y="49"/>
                    <a:pt x="360" y="45"/>
                    <a:pt x="357" y="41"/>
                  </a:cubicBezTo>
                  <a:cubicBezTo>
                    <a:pt x="353" y="37"/>
                    <a:pt x="347" y="33"/>
                    <a:pt x="342" y="30"/>
                  </a:cubicBezTo>
                  <a:cubicBezTo>
                    <a:pt x="317" y="17"/>
                    <a:pt x="290" y="8"/>
                    <a:pt x="263" y="2"/>
                  </a:cubicBezTo>
                  <a:cubicBezTo>
                    <a:pt x="258" y="1"/>
                    <a:pt x="251" y="0"/>
                    <a:pt x="247" y="3"/>
                  </a:cubicBezTo>
                  <a:cubicBezTo>
                    <a:pt x="241" y="7"/>
                    <a:pt x="242" y="16"/>
                    <a:pt x="245" y="23"/>
                  </a:cubicBezTo>
                  <a:cubicBezTo>
                    <a:pt x="247" y="29"/>
                    <a:pt x="251" y="36"/>
                    <a:pt x="250" y="43"/>
                  </a:cubicBezTo>
                  <a:cubicBezTo>
                    <a:pt x="249" y="50"/>
                    <a:pt x="243" y="56"/>
                    <a:pt x="238" y="61"/>
                  </a:cubicBezTo>
                  <a:cubicBezTo>
                    <a:pt x="225" y="76"/>
                    <a:pt x="219" y="96"/>
                    <a:pt x="206" y="110"/>
                  </a:cubicBezTo>
                  <a:cubicBezTo>
                    <a:pt x="200" y="117"/>
                    <a:pt x="192" y="122"/>
                    <a:pt x="190" y="131"/>
                  </a:cubicBezTo>
                </a:path>
              </a:pathLst>
            </a:custGeom>
            <a:solidFill>
              <a:srgbClr val="FF6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śḷiḓe">
              <a:extLst>
                <a:ext uri="{FF2B5EF4-FFF2-40B4-BE49-F238E27FC236}">
                  <a16:creationId xmlns:a16="http://schemas.microsoft.com/office/drawing/2014/main" id="{D3EE85E7-485F-41BB-83CC-3E493B6A9506}"/>
                </a:ext>
              </a:extLst>
            </p:cNvPr>
            <p:cNvSpPr/>
            <p:nvPr/>
          </p:nvSpPr>
          <p:spPr bwMode="auto">
            <a:xfrm>
              <a:off x="5737552" y="2904505"/>
              <a:ext cx="319793" cy="180103"/>
            </a:xfrm>
            <a:custGeom>
              <a:avLst/>
              <a:gdLst>
                <a:gd name="T0" fmla="*/ 42 w 199"/>
                <a:gd name="T1" fmla="*/ 92 h 112"/>
                <a:gd name="T2" fmla="*/ 64 w 199"/>
                <a:gd name="T3" fmla="*/ 107 h 112"/>
                <a:gd name="T4" fmla="*/ 122 w 199"/>
                <a:gd name="T5" fmla="*/ 85 h 112"/>
                <a:gd name="T6" fmla="*/ 140 w 199"/>
                <a:gd name="T7" fmla="*/ 100 h 112"/>
                <a:gd name="T8" fmla="*/ 188 w 199"/>
                <a:gd name="T9" fmla="*/ 97 h 112"/>
                <a:gd name="T10" fmla="*/ 198 w 199"/>
                <a:gd name="T11" fmla="*/ 50 h 112"/>
                <a:gd name="T12" fmla="*/ 195 w 199"/>
                <a:gd name="T13" fmla="*/ 32 h 112"/>
                <a:gd name="T14" fmla="*/ 187 w 199"/>
                <a:gd name="T15" fmla="*/ 25 h 112"/>
                <a:gd name="T16" fmla="*/ 100 w 199"/>
                <a:gd name="T17" fmla="*/ 1 h 112"/>
                <a:gd name="T18" fmla="*/ 80 w 199"/>
                <a:gd name="T19" fmla="*/ 2 h 112"/>
                <a:gd name="T20" fmla="*/ 56 w 199"/>
                <a:gd name="T21" fmla="*/ 16 h 112"/>
                <a:gd name="T22" fmla="*/ 5 w 199"/>
                <a:gd name="T23" fmla="*/ 68 h 112"/>
                <a:gd name="T24" fmla="*/ 42 w 199"/>
                <a:gd name="T25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12">
                  <a:moveTo>
                    <a:pt x="42" y="92"/>
                  </a:moveTo>
                  <a:cubicBezTo>
                    <a:pt x="49" y="98"/>
                    <a:pt x="55" y="106"/>
                    <a:pt x="64" y="107"/>
                  </a:cubicBezTo>
                  <a:cubicBezTo>
                    <a:pt x="85" y="112"/>
                    <a:pt x="102" y="78"/>
                    <a:pt x="122" y="85"/>
                  </a:cubicBezTo>
                  <a:cubicBezTo>
                    <a:pt x="129" y="88"/>
                    <a:pt x="134" y="95"/>
                    <a:pt x="140" y="100"/>
                  </a:cubicBezTo>
                  <a:cubicBezTo>
                    <a:pt x="154" y="112"/>
                    <a:pt x="175" y="110"/>
                    <a:pt x="188" y="97"/>
                  </a:cubicBezTo>
                  <a:cubicBezTo>
                    <a:pt x="198" y="84"/>
                    <a:pt x="199" y="66"/>
                    <a:pt x="198" y="50"/>
                  </a:cubicBezTo>
                  <a:cubicBezTo>
                    <a:pt x="198" y="44"/>
                    <a:pt x="197" y="37"/>
                    <a:pt x="195" y="32"/>
                  </a:cubicBezTo>
                  <a:cubicBezTo>
                    <a:pt x="193" y="29"/>
                    <a:pt x="190" y="27"/>
                    <a:pt x="187" y="25"/>
                  </a:cubicBezTo>
                  <a:cubicBezTo>
                    <a:pt x="163" y="6"/>
                    <a:pt x="131" y="3"/>
                    <a:pt x="100" y="1"/>
                  </a:cubicBezTo>
                  <a:cubicBezTo>
                    <a:pt x="93" y="0"/>
                    <a:pt x="87" y="0"/>
                    <a:pt x="80" y="2"/>
                  </a:cubicBezTo>
                  <a:cubicBezTo>
                    <a:pt x="71" y="4"/>
                    <a:pt x="63" y="10"/>
                    <a:pt x="56" y="16"/>
                  </a:cubicBezTo>
                  <a:cubicBezTo>
                    <a:pt x="42" y="28"/>
                    <a:pt x="9" y="49"/>
                    <a:pt x="5" y="68"/>
                  </a:cubicBezTo>
                  <a:cubicBezTo>
                    <a:pt x="0" y="86"/>
                    <a:pt x="29" y="81"/>
                    <a:pt x="42" y="92"/>
                  </a:cubicBezTo>
                  <a:close/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šlïḍé">
              <a:extLst>
                <a:ext uri="{FF2B5EF4-FFF2-40B4-BE49-F238E27FC236}">
                  <a16:creationId xmlns:a16="http://schemas.microsoft.com/office/drawing/2014/main" id="{0E699E0F-4C79-4704-B206-19BF9C86AA05}"/>
                </a:ext>
              </a:extLst>
            </p:cNvPr>
            <p:cNvSpPr/>
            <p:nvPr/>
          </p:nvSpPr>
          <p:spPr bwMode="auto">
            <a:xfrm>
              <a:off x="5650575" y="3447450"/>
              <a:ext cx="478811" cy="516588"/>
            </a:xfrm>
            <a:custGeom>
              <a:avLst/>
              <a:gdLst>
                <a:gd name="T0" fmla="*/ 11 w 298"/>
                <a:gd name="T1" fmla="*/ 0 h 322"/>
                <a:gd name="T2" fmla="*/ 287 w 298"/>
                <a:gd name="T3" fmla="*/ 0 h 322"/>
                <a:gd name="T4" fmla="*/ 298 w 298"/>
                <a:gd name="T5" fmla="*/ 11 h 322"/>
                <a:gd name="T6" fmla="*/ 298 w 298"/>
                <a:gd name="T7" fmla="*/ 311 h 322"/>
                <a:gd name="T8" fmla="*/ 287 w 298"/>
                <a:gd name="T9" fmla="*/ 322 h 322"/>
                <a:gd name="T10" fmla="*/ 11 w 298"/>
                <a:gd name="T11" fmla="*/ 322 h 322"/>
                <a:gd name="T12" fmla="*/ 0 w 298"/>
                <a:gd name="T13" fmla="*/ 311 h 322"/>
                <a:gd name="T14" fmla="*/ 0 w 298"/>
                <a:gd name="T15" fmla="*/ 11 h 322"/>
                <a:gd name="T16" fmla="*/ 11 w 298"/>
                <a:gd name="T1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22">
                  <a:moveTo>
                    <a:pt x="11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93" y="0"/>
                    <a:pt x="298" y="5"/>
                    <a:pt x="298" y="11"/>
                  </a:cubicBezTo>
                  <a:cubicBezTo>
                    <a:pt x="298" y="311"/>
                    <a:pt x="298" y="311"/>
                    <a:pt x="298" y="311"/>
                  </a:cubicBezTo>
                  <a:cubicBezTo>
                    <a:pt x="298" y="317"/>
                    <a:pt x="293" y="322"/>
                    <a:pt x="287" y="322"/>
                  </a:cubicBezTo>
                  <a:cubicBezTo>
                    <a:pt x="11" y="322"/>
                    <a:pt x="11" y="322"/>
                    <a:pt x="11" y="322"/>
                  </a:cubicBezTo>
                  <a:cubicBezTo>
                    <a:pt x="5" y="322"/>
                    <a:pt x="0" y="317"/>
                    <a:pt x="0" y="3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šľíḑê">
              <a:extLst>
                <a:ext uri="{FF2B5EF4-FFF2-40B4-BE49-F238E27FC236}">
                  <a16:creationId xmlns:a16="http://schemas.microsoft.com/office/drawing/2014/main" id="{6279843D-050E-4508-8BEB-24EFD24689BA}"/>
                </a:ext>
              </a:extLst>
            </p:cNvPr>
            <p:cNvSpPr/>
            <p:nvPr/>
          </p:nvSpPr>
          <p:spPr bwMode="auto">
            <a:xfrm>
              <a:off x="5692746" y="3492256"/>
              <a:ext cx="395348" cy="312764"/>
            </a:xfrm>
            <a:custGeom>
              <a:avLst/>
              <a:gdLst>
                <a:gd name="T0" fmla="*/ 11 w 246"/>
                <a:gd name="T1" fmla="*/ 0 h 195"/>
                <a:gd name="T2" fmla="*/ 236 w 246"/>
                <a:gd name="T3" fmla="*/ 0 h 195"/>
                <a:gd name="T4" fmla="*/ 246 w 246"/>
                <a:gd name="T5" fmla="*/ 10 h 195"/>
                <a:gd name="T6" fmla="*/ 246 w 246"/>
                <a:gd name="T7" fmla="*/ 184 h 195"/>
                <a:gd name="T8" fmla="*/ 236 w 246"/>
                <a:gd name="T9" fmla="*/ 195 h 195"/>
                <a:gd name="T10" fmla="*/ 11 w 246"/>
                <a:gd name="T11" fmla="*/ 195 h 195"/>
                <a:gd name="T12" fmla="*/ 0 w 246"/>
                <a:gd name="T13" fmla="*/ 184 h 195"/>
                <a:gd name="T14" fmla="*/ 0 w 246"/>
                <a:gd name="T15" fmla="*/ 10 h 195"/>
                <a:gd name="T16" fmla="*/ 11 w 246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95">
                  <a:moveTo>
                    <a:pt x="11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41" y="0"/>
                    <a:pt x="246" y="5"/>
                    <a:pt x="246" y="10"/>
                  </a:cubicBezTo>
                  <a:cubicBezTo>
                    <a:pt x="246" y="184"/>
                    <a:pt x="246" y="184"/>
                    <a:pt x="246" y="184"/>
                  </a:cubicBezTo>
                  <a:cubicBezTo>
                    <a:pt x="246" y="190"/>
                    <a:pt x="241" y="195"/>
                    <a:pt x="236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5" y="195"/>
                    <a:pt x="0" y="190"/>
                    <a:pt x="0" y="1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ṧḻidé">
              <a:extLst>
                <a:ext uri="{FF2B5EF4-FFF2-40B4-BE49-F238E27FC236}">
                  <a16:creationId xmlns:a16="http://schemas.microsoft.com/office/drawing/2014/main" id="{0EE4FFE5-FDF0-4C30-ACFE-E4375A671555}"/>
                </a:ext>
              </a:extLst>
            </p:cNvPr>
            <p:cNvSpPr/>
            <p:nvPr/>
          </p:nvSpPr>
          <p:spPr bwMode="auto">
            <a:xfrm>
              <a:off x="5597862" y="3740008"/>
              <a:ext cx="79070" cy="130904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ṡľíḍê">
              <a:extLst>
                <a:ext uri="{FF2B5EF4-FFF2-40B4-BE49-F238E27FC236}">
                  <a16:creationId xmlns:a16="http://schemas.microsoft.com/office/drawing/2014/main" id="{3767EC52-1C6F-4BC2-AD5B-076DFAD823E5}"/>
                </a:ext>
              </a:extLst>
            </p:cNvPr>
            <p:cNvSpPr/>
            <p:nvPr/>
          </p:nvSpPr>
          <p:spPr bwMode="auto">
            <a:xfrm>
              <a:off x="6117086" y="3705744"/>
              <a:ext cx="79948" cy="131783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0" name="ïṧḷiḍe">
              <a:extLst>
                <a:ext uri="{FF2B5EF4-FFF2-40B4-BE49-F238E27FC236}">
                  <a16:creationId xmlns:a16="http://schemas.microsoft.com/office/drawing/2014/main" id="{697959CA-D5B7-4D03-8C42-35C1D80B8512}"/>
                </a:ext>
              </a:extLst>
            </p:cNvPr>
            <p:cNvGrpSpPr/>
            <p:nvPr/>
          </p:nvGrpSpPr>
          <p:grpSpPr>
            <a:xfrm>
              <a:off x="5779723" y="3573804"/>
              <a:ext cx="217600" cy="144240"/>
              <a:chOff x="9931400" y="3994151"/>
              <a:chExt cx="1393825" cy="923925"/>
            </a:xfrm>
          </p:grpSpPr>
          <p:sp>
            <p:nvSpPr>
              <p:cNvPr id="131" name="íṥḻîďè">
                <a:extLst>
                  <a:ext uri="{FF2B5EF4-FFF2-40B4-BE49-F238E27FC236}">
                    <a16:creationId xmlns:a16="http://schemas.microsoft.com/office/drawing/2014/main" id="{D505E747-C703-4C36-8AEE-C904BCF09C40}"/>
                  </a:ext>
                </a:extLst>
              </p:cNvPr>
              <p:cNvSpPr/>
              <p:nvPr/>
            </p:nvSpPr>
            <p:spPr bwMode="auto">
              <a:xfrm>
                <a:off x="9931400" y="4070351"/>
                <a:ext cx="1393825" cy="846138"/>
              </a:xfrm>
              <a:custGeom>
                <a:avLst/>
                <a:gdLst>
                  <a:gd name="T0" fmla="*/ 480 w 480"/>
                  <a:gd name="T1" fmla="*/ 150 h 292"/>
                  <a:gd name="T2" fmla="*/ 477 w 480"/>
                  <a:gd name="T3" fmla="*/ 134 h 292"/>
                  <a:gd name="T4" fmla="*/ 477 w 480"/>
                  <a:gd name="T5" fmla="*/ 134 h 292"/>
                  <a:gd name="T6" fmla="*/ 403 w 480"/>
                  <a:gd name="T7" fmla="*/ 97 h 292"/>
                  <a:gd name="T8" fmla="*/ 378 w 480"/>
                  <a:gd name="T9" fmla="*/ 114 h 292"/>
                  <a:gd name="T10" fmla="*/ 373 w 480"/>
                  <a:gd name="T11" fmla="*/ 97 h 292"/>
                  <a:gd name="T12" fmla="*/ 327 w 480"/>
                  <a:gd name="T13" fmla="*/ 99 h 292"/>
                  <a:gd name="T14" fmla="*/ 357 w 480"/>
                  <a:gd name="T15" fmla="*/ 110 h 292"/>
                  <a:gd name="T16" fmla="*/ 356 w 480"/>
                  <a:gd name="T17" fmla="*/ 111 h 292"/>
                  <a:gd name="T18" fmla="*/ 323 w 480"/>
                  <a:gd name="T19" fmla="*/ 99 h 292"/>
                  <a:gd name="T20" fmla="*/ 320 w 480"/>
                  <a:gd name="T21" fmla="*/ 97 h 292"/>
                  <a:gd name="T22" fmla="*/ 324 w 480"/>
                  <a:gd name="T23" fmla="*/ 97 h 292"/>
                  <a:gd name="T24" fmla="*/ 373 w 480"/>
                  <a:gd name="T25" fmla="*/ 96 h 292"/>
                  <a:gd name="T26" fmla="*/ 358 w 480"/>
                  <a:gd name="T27" fmla="*/ 73 h 292"/>
                  <a:gd name="T28" fmla="*/ 281 w 480"/>
                  <a:gd name="T29" fmla="*/ 54 h 292"/>
                  <a:gd name="T30" fmla="*/ 282 w 480"/>
                  <a:gd name="T31" fmla="*/ 53 h 292"/>
                  <a:gd name="T32" fmla="*/ 357 w 480"/>
                  <a:gd name="T33" fmla="*/ 71 h 292"/>
                  <a:gd name="T34" fmla="*/ 240 w 480"/>
                  <a:gd name="T35" fmla="*/ 67 h 292"/>
                  <a:gd name="T36" fmla="*/ 226 w 480"/>
                  <a:gd name="T37" fmla="*/ 85 h 292"/>
                  <a:gd name="T38" fmla="*/ 198 w 480"/>
                  <a:gd name="T39" fmla="*/ 22 h 292"/>
                  <a:gd name="T40" fmla="*/ 86 w 480"/>
                  <a:gd name="T41" fmla="*/ 40 h 292"/>
                  <a:gd name="T42" fmla="*/ 116 w 480"/>
                  <a:gd name="T43" fmla="*/ 51 h 292"/>
                  <a:gd name="T44" fmla="*/ 115 w 480"/>
                  <a:gd name="T45" fmla="*/ 52 h 292"/>
                  <a:gd name="T46" fmla="*/ 83 w 480"/>
                  <a:gd name="T47" fmla="*/ 40 h 292"/>
                  <a:gd name="T48" fmla="*/ 80 w 480"/>
                  <a:gd name="T49" fmla="*/ 38 h 292"/>
                  <a:gd name="T50" fmla="*/ 83 w 480"/>
                  <a:gd name="T51" fmla="*/ 39 h 292"/>
                  <a:gd name="T52" fmla="*/ 197 w 480"/>
                  <a:gd name="T53" fmla="*/ 21 h 292"/>
                  <a:gd name="T54" fmla="*/ 193 w 480"/>
                  <a:gd name="T55" fmla="*/ 16 h 292"/>
                  <a:gd name="T56" fmla="*/ 54 w 480"/>
                  <a:gd name="T57" fmla="*/ 0 h 292"/>
                  <a:gd name="T58" fmla="*/ 0 w 480"/>
                  <a:gd name="T59" fmla="*/ 97 h 292"/>
                  <a:gd name="T60" fmla="*/ 16 w 480"/>
                  <a:gd name="T61" fmla="*/ 177 h 292"/>
                  <a:gd name="T62" fmla="*/ 32 w 480"/>
                  <a:gd name="T63" fmla="*/ 216 h 292"/>
                  <a:gd name="T64" fmla="*/ 42 w 480"/>
                  <a:gd name="T65" fmla="*/ 234 h 292"/>
                  <a:gd name="T66" fmla="*/ 56 w 480"/>
                  <a:gd name="T67" fmla="*/ 255 h 292"/>
                  <a:gd name="T68" fmla="*/ 58 w 480"/>
                  <a:gd name="T69" fmla="*/ 258 h 292"/>
                  <a:gd name="T70" fmla="*/ 76 w 480"/>
                  <a:gd name="T71" fmla="*/ 276 h 292"/>
                  <a:gd name="T72" fmla="*/ 80 w 480"/>
                  <a:gd name="T73" fmla="*/ 279 h 292"/>
                  <a:gd name="T74" fmla="*/ 91 w 480"/>
                  <a:gd name="T75" fmla="*/ 286 h 292"/>
                  <a:gd name="T76" fmla="*/ 111 w 480"/>
                  <a:gd name="T77" fmla="*/ 292 h 292"/>
                  <a:gd name="T78" fmla="*/ 113 w 480"/>
                  <a:gd name="T79" fmla="*/ 292 h 292"/>
                  <a:gd name="T80" fmla="*/ 113 w 480"/>
                  <a:gd name="T81" fmla="*/ 292 h 292"/>
                  <a:gd name="T82" fmla="*/ 422 w 480"/>
                  <a:gd name="T83" fmla="*/ 292 h 292"/>
                  <a:gd name="T84" fmla="*/ 422 w 480"/>
                  <a:gd name="T85" fmla="*/ 292 h 292"/>
                  <a:gd name="T86" fmla="*/ 422 w 480"/>
                  <a:gd name="T87" fmla="*/ 292 h 292"/>
                  <a:gd name="T88" fmla="*/ 427 w 480"/>
                  <a:gd name="T89" fmla="*/ 291 h 292"/>
                  <a:gd name="T90" fmla="*/ 456 w 480"/>
                  <a:gd name="T91" fmla="*/ 252 h 292"/>
                  <a:gd name="T92" fmla="*/ 462 w 480"/>
                  <a:gd name="T93" fmla="*/ 238 h 292"/>
                  <a:gd name="T94" fmla="*/ 466 w 480"/>
                  <a:gd name="T95" fmla="*/ 226 h 292"/>
                  <a:gd name="T96" fmla="*/ 475 w 480"/>
                  <a:gd name="T97" fmla="*/ 188 h 292"/>
                  <a:gd name="T98" fmla="*/ 480 w 480"/>
                  <a:gd name="T99" fmla="*/ 152 h 292"/>
                  <a:gd name="T100" fmla="*/ 480 w 480"/>
                  <a:gd name="T101" fmla="*/ 15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0" h="292">
                    <a:moveTo>
                      <a:pt x="480" y="150"/>
                    </a:moveTo>
                    <a:cubicBezTo>
                      <a:pt x="480" y="144"/>
                      <a:pt x="479" y="139"/>
                      <a:pt x="477" y="134"/>
                    </a:cubicBezTo>
                    <a:cubicBezTo>
                      <a:pt x="477" y="134"/>
                      <a:pt x="477" y="134"/>
                      <a:pt x="477" y="134"/>
                    </a:cubicBezTo>
                    <a:cubicBezTo>
                      <a:pt x="466" y="103"/>
                      <a:pt x="433" y="87"/>
                      <a:pt x="403" y="97"/>
                    </a:cubicBezTo>
                    <a:cubicBezTo>
                      <a:pt x="393" y="100"/>
                      <a:pt x="385" y="106"/>
                      <a:pt x="378" y="114"/>
                    </a:cubicBezTo>
                    <a:cubicBezTo>
                      <a:pt x="377" y="108"/>
                      <a:pt x="376" y="102"/>
                      <a:pt x="373" y="97"/>
                    </a:cubicBezTo>
                    <a:cubicBezTo>
                      <a:pt x="358" y="99"/>
                      <a:pt x="343" y="100"/>
                      <a:pt x="327" y="99"/>
                    </a:cubicBezTo>
                    <a:cubicBezTo>
                      <a:pt x="337" y="103"/>
                      <a:pt x="347" y="107"/>
                      <a:pt x="357" y="110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45" y="108"/>
                      <a:pt x="334" y="104"/>
                      <a:pt x="323" y="99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4" y="97"/>
                      <a:pt x="324" y="97"/>
                      <a:pt x="324" y="97"/>
                    </a:cubicBezTo>
                    <a:cubicBezTo>
                      <a:pt x="340" y="98"/>
                      <a:pt x="357" y="98"/>
                      <a:pt x="373" y="96"/>
                    </a:cubicBezTo>
                    <a:cubicBezTo>
                      <a:pt x="369" y="88"/>
                      <a:pt x="365" y="80"/>
                      <a:pt x="358" y="73"/>
                    </a:cubicBezTo>
                    <a:cubicBezTo>
                      <a:pt x="332" y="71"/>
                      <a:pt x="306" y="64"/>
                      <a:pt x="281" y="54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306" y="63"/>
                      <a:pt x="331" y="69"/>
                      <a:pt x="357" y="71"/>
                    </a:cubicBezTo>
                    <a:cubicBezTo>
                      <a:pt x="326" y="38"/>
                      <a:pt x="274" y="36"/>
                      <a:pt x="240" y="67"/>
                    </a:cubicBezTo>
                    <a:cubicBezTo>
                      <a:pt x="235" y="73"/>
                      <a:pt x="230" y="79"/>
                      <a:pt x="226" y="85"/>
                    </a:cubicBezTo>
                    <a:cubicBezTo>
                      <a:pt x="224" y="62"/>
                      <a:pt x="214" y="39"/>
                      <a:pt x="198" y="22"/>
                    </a:cubicBezTo>
                    <a:cubicBezTo>
                      <a:pt x="163" y="36"/>
                      <a:pt x="125" y="42"/>
                      <a:pt x="86" y="40"/>
                    </a:cubicBezTo>
                    <a:cubicBezTo>
                      <a:pt x="96" y="45"/>
                      <a:pt x="106" y="48"/>
                      <a:pt x="116" y="51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4" y="49"/>
                      <a:pt x="93" y="45"/>
                      <a:pt x="83" y="40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122" y="41"/>
                      <a:pt x="161" y="35"/>
                      <a:pt x="197" y="21"/>
                    </a:cubicBezTo>
                    <a:cubicBezTo>
                      <a:pt x="196" y="19"/>
                      <a:pt x="194" y="18"/>
                      <a:pt x="193" y="16"/>
                    </a:cubicBezTo>
                    <a:cubicBezTo>
                      <a:pt x="148" y="17"/>
                      <a:pt x="98" y="17"/>
                      <a:pt x="54" y="0"/>
                    </a:cubicBezTo>
                    <a:cubicBezTo>
                      <a:pt x="20" y="21"/>
                      <a:pt x="0" y="58"/>
                      <a:pt x="0" y="97"/>
                    </a:cubicBezTo>
                    <a:cubicBezTo>
                      <a:pt x="0" y="119"/>
                      <a:pt x="6" y="148"/>
                      <a:pt x="16" y="177"/>
                    </a:cubicBezTo>
                    <a:cubicBezTo>
                      <a:pt x="21" y="190"/>
                      <a:pt x="26" y="203"/>
                      <a:pt x="32" y="216"/>
                    </a:cubicBezTo>
                    <a:cubicBezTo>
                      <a:pt x="35" y="222"/>
                      <a:pt x="38" y="228"/>
                      <a:pt x="42" y="234"/>
                    </a:cubicBezTo>
                    <a:cubicBezTo>
                      <a:pt x="46" y="241"/>
                      <a:pt x="51" y="248"/>
                      <a:pt x="56" y="255"/>
                    </a:cubicBezTo>
                    <a:cubicBezTo>
                      <a:pt x="58" y="258"/>
                      <a:pt x="58" y="258"/>
                      <a:pt x="58" y="258"/>
                    </a:cubicBezTo>
                    <a:cubicBezTo>
                      <a:pt x="64" y="265"/>
                      <a:pt x="69" y="271"/>
                      <a:pt x="76" y="276"/>
                    </a:cubicBezTo>
                    <a:cubicBezTo>
                      <a:pt x="77" y="277"/>
                      <a:pt x="78" y="278"/>
                      <a:pt x="80" y="279"/>
                    </a:cubicBezTo>
                    <a:cubicBezTo>
                      <a:pt x="83" y="282"/>
                      <a:pt x="87" y="284"/>
                      <a:pt x="91" y="286"/>
                    </a:cubicBezTo>
                    <a:cubicBezTo>
                      <a:pt x="97" y="289"/>
                      <a:pt x="104" y="291"/>
                      <a:pt x="111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4" y="292"/>
                      <a:pt x="425" y="291"/>
                      <a:pt x="427" y="291"/>
                    </a:cubicBezTo>
                    <a:cubicBezTo>
                      <a:pt x="438" y="287"/>
                      <a:pt x="448" y="271"/>
                      <a:pt x="456" y="252"/>
                    </a:cubicBezTo>
                    <a:cubicBezTo>
                      <a:pt x="458" y="247"/>
                      <a:pt x="460" y="243"/>
                      <a:pt x="462" y="238"/>
                    </a:cubicBezTo>
                    <a:cubicBezTo>
                      <a:pt x="463" y="233"/>
                      <a:pt x="464" y="230"/>
                      <a:pt x="466" y="226"/>
                    </a:cubicBezTo>
                    <a:cubicBezTo>
                      <a:pt x="470" y="213"/>
                      <a:pt x="473" y="200"/>
                      <a:pt x="475" y="188"/>
                    </a:cubicBezTo>
                    <a:cubicBezTo>
                      <a:pt x="478" y="176"/>
                      <a:pt x="480" y="164"/>
                      <a:pt x="480" y="152"/>
                    </a:cubicBezTo>
                    <a:cubicBezTo>
                      <a:pt x="480" y="151"/>
                      <a:pt x="480" y="151"/>
                      <a:pt x="480" y="150"/>
                    </a:cubicBezTo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şlíďe">
                <a:extLst>
                  <a:ext uri="{FF2B5EF4-FFF2-40B4-BE49-F238E27FC236}">
                    <a16:creationId xmlns:a16="http://schemas.microsoft.com/office/drawing/2014/main" id="{EA1020DD-C104-406C-B737-99E0D2CF5468}"/>
                  </a:ext>
                </a:extLst>
              </p:cNvPr>
              <p:cNvSpPr/>
              <p:nvPr/>
            </p:nvSpPr>
            <p:spPr bwMode="auto">
              <a:xfrm>
                <a:off x="10091738" y="3994151"/>
                <a:ext cx="395288" cy="122238"/>
              </a:xfrm>
              <a:custGeom>
                <a:avLst/>
                <a:gdLst>
                  <a:gd name="T0" fmla="*/ 136 w 136"/>
                  <a:gd name="T1" fmla="*/ 41 h 42"/>
                  <a:gd name="T2" fmla="*/ 0 w 136"/>
                  <a:gd name="T3" fmla="*/ 26 h 42"/>
                  <a:gd name="T4" fmla="*/ 136 w 136"/>
                  <a:gd name="T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42">
                    <a:moveTo>
                      <a:pt x="136" y="41"/>
                    </a:moveTo>
                    <a:cubicBezTo>
                      <a:pt x="100" y="6"/>
                      <a:pt x="44" y="0"/>
                      <a:pt x="0" y="26"/>
                    </a:cubicBezTo>
                    <a:cubicBezTo>
                      <a:pt x="44" y="41"/>
                      <a:pt x="92" y="42"/>
                      <a:pt x="136" y="41"/>
                    </a:cubicBezTo>
                    <a:close/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šľiḋè">
                <a:extLst>
                  <a:ext uri="{FF2B5EF4-FFF2-40B4-BE49-F238E27FC236}">
                    <a16:creationId xmlns:a16="http://schemas.microsoft.com/office/drawing/2014/main" id="{FFA9AC92-0C4A-45E1-A8CB-587558EB7FAA}"/>
                  </a:ext>
                </a:extLst>
              </p:cNvPr>
              <p:cNvSpPr/>
              <p:nvPr/>
            </p:nvSpPr>
            <p:spPr bwMode="auto">
              <a:xfrm>
                <a:off x="10936288" y="4606926"/>
                <a:ext cx="284163" cy="307975"/>
              </a:xfrm>
              <a:custGeom>
                <a:avLst/>
                <a:gdLst>
                  <a:gd name="T0" fmla="*/ 24 w 98"/>
                  <a:gd name="T1" fmla="*/ 93 h 106"/>
                  <a:gd name="T2" fmla="*/ 22 w 98"/>
                  <a:gd name="T3" fmla="*/ 91 h 106"/>
                  <a:gd name="T4" fmla="*/ 23 w 98"/>
                  <a:gd name="T5" fmla="*/ 90 h 106"/>
                  <a:gd name="T6" fmla="*/ 24 w 98"/>
                  <a:gd name="T7" fmla="*/ 90 h 106"/>
                  <a:gd name="T8" fmla="*/ 30 w 98"/>
                  <a:gd name="T9" fmla="*/ 90 h 106"/>
                  <a:gd name="T10" fmla="*/ 32 w 98"/>
                  <a:gd name="T11" fmla="*/ 91 h 106"/>
                  <a:gd name="T12" fmla="*/ 32 w 98"/>
                  <a:gd name="T13" fmla="*/ 92 h 106"/>
                  <a:gd name="T14" fmla="*/ 30 w 98"/>
                  <a:gd name="T15" fmla="*/ 93 h 106"/>
                  <a:gd name="T16" fmla="*/ 24 w 98"/>
                  <a:gd name="T17" fmla="*/ 93 h 106"/>
                  <a:gd name="T18" fmla="*/ 68 w 98"/>
                  <a:gd name="T19" fmla="*/ 93 h 106"/>
                  <a:gd name="T20" fmla="*/ 66 w 98"/>
                  <a:gd name="T21" fmla="*/ 91 h 106"/>
                  <a:gd name="T22" fmla="*/ 66 w 98"/>
                  <a:gd name="T23" fmla="*/ 90 h 106"/>
                  <a:gd name="T24" fmla="*/ 68 w 98"/>
                  <a:gd name="T25" fmla="*/ 90 h 106"/>
                  <a:gd name="T26" fmla="*/ 74 w 98"/>
                  <a:gd name="T27" fmla="*/ 90 h 106"/>
                  <a:gd name="T28" fmla="*/ 76 w 98"/>
                  <a:gd name="T29" fmla="*/ 91 h 106"/>
                  <a:gd name="T30" fmla="*/ 75 w 98"/>
                  <a:gd name="T31" fmla="*/ 92 h 106"/>
                  <a:gd name="T32" fmla="*/ 74 w 98"/>
                  <a:gd name="T33" fmla="*/ 93 h 106"/>
                  <a:gd name="T34" fmla="*/ 74 w 98"/>
                  <a:gd name="T35" fmla="*/ 93 h 106"/>
                  <a:gd name="T36" fmla="*/ 68 w 98"/>
                  <a:gd name="T37" fmla="*/ 93 h 106"/>
                  <a:gd name="T38" fmla="*/ 49 w 98"/>
                  <a:gd name="T39" fmla="*/ 0 h 106"/>
                  <a:gd name="T40" fmla="*/ 48 w 98"/>
                  <a:gd name="T41" fmla="*/ 0 h 106"/>
                  <a:gd name="T42" fmla="*/ 48 w 98"/>
                  <a:gd name="T43" fmla="*/ 1 h 106"/>
                  <a:gd name="T44" fmla="*/ 0 w 98"/>
                  <a:gd name="T45" fmla="*/ 83 h 106"/>
                  <a:gd name="T46" fmla="*/ 1 w 98"/>
                  <a:gd name="T47" fmla="*/ 85 h 106"/>
                  <a:gd name="T48" fmla="*/ 1 w 98"/>
                  <a:gd name="T49" fmla="*/ 85 h 106"/>
                  <a:gd name="T50" fmla="*/ 16 w 98"/>
                  <a:gd name="T51" fmla="*/ 85 h 106"/>
                  <a:gd name="T52" fmla="*/ 17 w 98"/>
                  <a:gd name="T53" fmla="*/ 87 h 106"/>
                  <a:gd name="T54" fmla="*/ 17 w 98"/>
                  <a:gd name="T55" fmla="*/ 105 h 106"/>
                  <a:gd name="T56" fmla="*/ 19 w 98"/>
                  <a:gd name="T57" fmla="*/ 106 h 106"/>
                  <a:gd name="T58" fmla="*/ 37 w 98"/>
                  <a:gd name="T59" fmla="*/ 106 h 106"/>
                  <a:gd name="T60" fmla="*/ 39 w 98"/>
                  <a:gd name="T61" fmla="*/ 105 h 106"/>
                  <a:gd name="T62" fmla="*/ 39 w 98"/>
                  <a:gd name="T63" fmla="*/ 96 h 106"/>
                  <a:gd name="T64" fmla="*/ 40 w 98"/>
                  <a:gd name="T65" fmla="*/ 95 h 106"/>
                  <a:gd name="T66" fmla="*/ 58 w 98"/>
                  <a:gd name="T67" fmla="*/ 95 h 106"/>
                  <a:gd name="T68" fmla="*/ 59 w 98"/>
                  <a:gd name="T69" fmla="*/ 96 h 106"/>
                  <a:gd name="T70" fmla="*/ 59 w 98"/>
                  <a:gd name="T71" fmla="*/ 105 h 106"/>
                  <a:gd name="T72" fmla="*/ 61 w 98"/>
                  <a:gd name="T73" fmla="*/ 106 h 106"/>
                  <a:gd name="T74" fmla="*/ 79 w 98"/>
                  <a:gd name="T75" fmla="*/ 106 h 106"/>
                  <a:gd name="T76" fmla="*/ 81 w 98"/>
                  <a:gd name="T77" fmla="*/ 105 h 106"/>
                  <a:gd name="T78" fmla="*/ 81 w 98"/>
                  <a:gd name="T79" fmla="*/ 105 h 106"/>
                  <a:gd name="T80" fmla="*/ 81 w 98"/>
                  <a:gd name="T81" fmla="*/ 87 h 106"/>
                  <a:gd name="T82" fmla="*/ 82 w 98"/>
                  <a:gd name="T83" fmla="*/ 85 h 106"/>
                  <a:gd name="T84" fmla="*/ 96 w 98"/>
                  <a:gd name="T85" fmla="*/ 85 h 106"/>
                  <a:gd name="T86" fmla="*/ 97 w 98"/>
                  <a:gd name="T87" fmla="*/ 85 h 106"/>
                  <a:gd name="T88" fmla="*/ 98 w 98"/>
                  <a:gd name="T89" fmla="*/ 84 h 106"/>
                  <a:gd name="T90" fmla="*/ 98 w 98"/>
                  <a:gd name="T91" fmla="*/ 83 h 106"/>
                  <a:gd name="T92" fmla="*/ 50 w 98"/>
                  <a:gd name="T93" fmla="*/ 1 h 106"/>
                  <a:gd name="T94" fmla="*/ 49 w 98"/>
                  <a:gd name="T9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" h="106">
                    <a:moveTo>
                      <a:pt x="24" y="93"/>
                    </a:moveTo>
                    <a:cubicBezTo>
                      <a:pt x="23" y="93"/>
                      <a:pt x="22" y="92"/>
                      <a:pt x="22" y="91"/>
                    </a:cubicBezTo>
                    <a:cubicBezTo>
                      <a:pt x="22" y="91"/>
                      <a:pt x="22" y="90"/>
                      <a:pt x="23" y="90"/>
                    </a:cubicBezTo>
                    <a:cubicBezTo>
                      <a:pt x="23" y="90"/>
                      <a:pt x="23" y="90"/>
                      <a:pt x="24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1" y="90"/>
                      <a:pt x="32" y="90"/>
                      <a:pt x="32" y="91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3"/>
                      <a:pt x="31" y="93"/>
                      <a:pt x="30" y="93"/>
                    </a:cubicBezTo>
                    <a:cubicBezTo>
                      <a:pt x="24" y="93"/>
                      <a:pt x="24" y="93"/>
                      <a:pt x="24" y="93"/>
                    </a:cubicBezTo>
                    <a:moveTo>
                      <a:pt x="68" y="93"/>
                    </a:moveTo>
                    <a:cubicBezTo>
                      <a:pt x="67" y="93"/>
                      <a:pt x="66" y="92"/>
                      <a:pt x="66" y="91"/>
                    </a:cubicBezTo>
                    <a:cubicBezTo>
                      <a:pt x="66" y="91"/>
                      <a:pt x="66" y="90"/>
                      <a:pt x="66" y="90"/>
                    </a:cubicBezTo>
                    <a:cubicBezTo>
                      <a:pt x="67" y="90"/>
                      <a:pt x="67" y="90"/>
                      <a:pt x="68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5" y="90"/>
                      <a:pt x="76" y="90"/>
                      <a:pt x="76" y="91"/>
                    </a:cubicBezTo>
                    <a:cubicBezTo>
                      <a:pt x="76" y="92"/>
                      <a:pt x="76" y="92"/>
                      <a:pt x="75" y="92"/>
                    </a:cubicBezTo>
                    <a:cubicBezTo>
                      <a:pt x="75" y="93"/>
                      <a:pt x="75" y="93"/>
                      <a:pt x="74" y="93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68" y="93"/>
                      <a:pt x="68" y="93"/>
                      <a:pt x="68" y="93"/>
                    </a:cubicBezTo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4"/>
                      <a:pt x="0" y="85"/>
                      <a:pt x="1" y="85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7" y="86"/>
                      <a:pt x="17" y="8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8" y="106"/>
                      <a:pt x="19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8" y="106"/>
                      <a:pt x="39" y="105"/>
                      <a:pt x="39" y="105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5"/>
                      <a:pt x="39" y="95"/>
                      <a:pt x="40" y="95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8" y="95"/>
                      <a:pt x="59" y="95"/>
                      <a:pt x="59" y="96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60" y="106"/>
                      <a:pt x="61" y="106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80" y="106"/>
                      <a:pt x="80" y="106"/>
                      <a:pt x="81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1" y="86"/>
                      <a:pt x="81" y="85"/>
                      <a:pt x="82" y="85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85"/>
                      <a:pt x="97" y="85"/>
                      <a:pt x="97" y="85"/>
                    </a:cubicBezTo>
                    <a:cubicBezTo>
                      <a:pt x="97" y="85"/>
                      <a:pt x="98" y="85"/>
                      <a:pt x="98" y="84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ṩ1îḓê">
                <a:extLst>
                  <a:ext uri="{FF2B5EF4-FFF2-40B4-BE49-F238E27FC236}">
                    <a16:creationId xmlns:a16="http://schemas.microsoft.com/office/drawing/2014/main" id="{B90A1EAF-41A2-4BB0-AC45-7490512D2DA7}"/>
                  </a:ext>
                </a:extLst>
              </p:cNvPr>
              <p:cNvSpPr/>
              <p:nvPr/>
            </p:nvSpPr>
            <p:spPr bwMode="auto">
              <a:xfrm>
                <a:off x="10256838" y="4916488"/>
                <a:ext cx="3175" cy="1588"/>
              </a:xfrm>
              <a:prstGeom prst="ellipse">
                <a:avLst/>
              </a:prstGeom>
              <a:solidFill>
                <a:srgbClr val="ECF3FE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ŝliḑè">
                <a:extLst>
                  <a:ext uri="{FF2B5EF4-FFF2-40B4-BE49-F238E27FC236}">
                    <a16:creationId xmlns:a16="http://schemas.microsoft.com/office/drawing/2014/main" id="{17560DA8-335C-4BD1-8A4C-F93C237A5E56}"/>
                  </a:ext>
                </a:extLst>
              </p:cNvPr>
              <p:cNvSpPr/>
              <p:nvPr/>
            </p:nvSpPr>
            <p:spPr bwMode="auto">
              <a:xfrm>
                <a:off x="10101263" y="4610101"/>
                <a:ext cx="266700" cy="306388"/>
              </a:xfrm>
              <a:custGeom>
                <a:avLst/>
                <a:gdLst>
                  <a:gd name="T0" fmla="*/ 61 w 92"/>
                  <a:gd name="T1" fmla="*/ 89 h 106"/>
                  <a:gd name="T2" fmla="*/ 68 w 92"/>
                  <a:gd name="T3" fmla="*/ 89 h 106"/>
                  <a:gd name="T4" fmla="*/ 68 w 92"/>
                  <a:gd name="T5" fmla="*/ 89 h 106"/>
                  <a:gd name="T6" fmla="*/ 70 w 92"/>
                  <a:gd name="T7" fmla="*/ 91 h 106"/>
                  <a:gd name="T8" fmla="*/ 68 w 92"/>
                  <a:gd name="T9" fmla="*/ 92 h 106"/>
                  <a:gd name="T10" fmla="*/ 68 w 92"/>
                  <a:gd name="T11" fmla="*/ 92 h 106"/>
                  <a:gd name="T12" fmla="*/ 61 w 92"/>
                  <a:gd name="T13" fmla="*/ 92 h 106"/>
                  <a:gd name="T14" fmla="*/ 60 w 92"/>
                  <a:gd name="T15" fmla="*/ 91 h 106"/>
                  <a:gd name="T16" fmla="*/ 60 w 92"/>
                  <a:gd name="T17" fmla="*/ 90 h 106"/>
                  <a:gd name="T18" fmla="*/ 61 w 92"/>
                  <a:gd name="T19" fmla="*/ 89 h 106"/>
                  <a:gd name="T20" fmla="*/ 61 w 92"/>
                  <a:gd name="T21" fmla="*/ 89 h 106"/>
                  <a:gd name="T22" fmla="*/ 30 w 92"/>
                  <a:gd name="T23" fmla="*/ 59 h 106"/>
                  <a:gd name="T24" fmla="*/ 29 w 92"/>
                  <a:gd name="T25" fmla="*/ 58 h 106"/>
                  <a:gd name="T26" fmla="*/ 29 w 92"/>
                  <a:gd name="T27" fmla="*/ 46 h 106"/>
                  <a:gd name="T28" fmla="*/ 30 w 92"/>
                  <a:gd name="T29" fmla="*/ 45 h 106"/>
                  <a:gd name="T30" fmla="*/ 55 w 92"/>
                  <a:gd name="T31" fmla="*/ 45 h 106"/>
                  <a:gd name="T32" fmla="*/ 57 w 92"/>
                  <a:gd name="T33" fmla="*/ 46 h 106"/>
                  <a:gd name="T34" fmla="*/ 57 w 92"/>
                  <a:gd name="T35" fmla="*/ 58 h 106"/>
                  <a:gd name="T36" fmla="*/ 55 w 92"/>
                  <a:gd name="T37" fmla="*/ 59 h 106"/>
                  <a:gd name="T38" fmla="*/ 30 w 92"/>
                  <a:gd name="T39" fmla="*/ 59 h 106"/>
                  <a:gd name="T40" fmla="*/ 43 w 92"/>
                  <a:gd name="T41" fmla="*/ 0 h 106"/>
                  <a:gd name="T42" fmla="*/ 42 w 92"/>
                  <a:gd name="T43" fmla="*/ 0 h 106"/>
                  <a:gd name="T44" fmla="*/ 41 w 92"/>
                  <a:gd name="T45" fmla="*/ 0 h 106"/>
                  <a:gd name="T46" fmla="*/ 0 w 92"/>
                  <a:gd name="T47" fmla="*/ 72 h 106"/>
                  <a:gd name="T48" fmla="*/ 18 w 92"/>
                  <a:gd name="T49" fmla="*/ 89 h 106"/>
                  <a:gd name="T50" fmla="*/ 24 w 92"/>
                  <a:gd name="T51" fmla="*/ 89 h 106"/>
                  <a:gd name="T52" fmla="*/ 25 w 92"/>
                  <a:gd name="T53" fmla="*/ 89 h 106"/>
                  <a:gd name="T54" fmla="*/ 26 w 92"/>
                  <a:gd name="T55" fmla="*/ 91 h 106"/>
                  <a:gd name="T56" fmla="*/ 25 w 92"/>
                  <a:gd name="T57" fmla="*/ 92 h 106"/>
                  <a:gd name="T58" fmla="*/ 24 w 92"/>
                  <a:gd name="T59" fmla="*/ 92 h 106"/>
                  <a:gd name="T60" fmla="*/ 21 w 92"/>
                  <a:gd name="T61" fmla="*/ 92 h 106"/>
                  <a:gd name="T62" fmla="*/ 32 w 92"/>
                  <a:gd name="T63" fmla="*/ 99 h 106"/>
                  <a:gd name="T64" fmla="*/ 32 w 92"/>
                  <a:gd name="T65" fmla="*/ 96 h 106"/>
                  <a:gd name="T66" fmla="*/ 34 w 92"/>
                  <a:gd name="T67" fmla="*/ 94 h 106"/>
                  <a:gd name="T68" fmla="*/ 52 w 92"/>
                  <a:gd name="T69" fmla="*/ 94 h 106"/>
                  <a:gd name="T70" fmla="*/ 53 w 92"/>
                  <a:gd name="T71" fmla="*/ 96 h 106"/>
                  <a:gd name="T72" fmla="*/ 53 w 92"/>
                  <a:gd name="T73" fmla="*/ 104 h 106"/>
                  <a:gd name="T74" fmla="*/ 54 w 92"/>
                  <a:gd name="T75" fmla="*/ 106 h 106"/>
                  <a:gd name="T76" fmla="*/ 55 w 92"/>
                  <a:gd name="T77" fmla="*/ 106 h 106"/>
                  <a:gd name="T78" fmla="*/ 55 w 92"/>
                  <a:gd name="T79" fmla="*/ 106 h 106"/>
                  <a:gd name="T80" fmla="*/ 73 w 92"/>
                  <a:gd name="T81" fmla="*/ 106 h 106"/>
                  <a:gd name="T82" fmla="*/ 74 w 92"/>
                  <a:gd name="T83" fmla="*/ 105 h 106"/>
                  <a:gd name="T84" fmla="*/ 75 w 92"/>
                  <a:gd name="T85" fmla="*/ 104 h 106"/>
                  <a:gd name="T86" fmla="*/ 75 w 92"/>
                  <a:gd name="T87" fmla="*/ 87 h 106"/>
                  <a:gd name="T88" fmla="*/ 76 w 92"/>
                  <a:gd name="T89" fmla="*/ 85 h 106"/>
                  <a:gd name="T90" fmla="*/ 90 w 92"/>
                  <a:gd name="T91" fmla="*/ 85 h 106"/>
                  <a:gd name="T92" fmla="*/ 90 w 92"/>
                  <a:gd name="T93" fmla="*/ 85 h 106"/>
                  <a:gd name="T94" fmla="*/ 92 w 92"/>
                  <a:gd name="T95" fmla="*/ 84 h 106"/>
                  <a:gd name="T96" fmla="*/ 92 w 92"/>
                  <a:gd name="T97" fmla="*/ 83 h 106"/>
                  <a:gd name="T98" fmla="*/ 44 w 92"/>
                  <a:gd name="T99" fmla="*/ 0 h 106"/>
                  <a:gd name="T100" fmla="*/ 43 w 92"/>
                  <a:gd name="T10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2" h="106">
                    <a:moveTo>
                      <a:pt x="61" y="89"/>
                    </a:move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9" y="89"/>
                      <a:pt x="70" y="90"/>
                      <a:pt x="70" y="91"/>
                    </a:cubicBezTo>
                    <a:cubicBezTo>
                      <a:pt x="70" y="92"/>
                      <a:pt x="69" y="92"/>
                      <a:pt x="68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0" y="92"/>
                      <a:pt x="60" y="92"/>
                      <a:pt x="60" y="91"/>
                    </a:cubicBezTo>
                    <a:cubicBezTo>
                      <a:pt x="60" y="91"/>
                      <a:pt x="60" y="90"/>
                      <a:pt x="60" y="90"/>
                    </a:cubicBezTo>
                    <a:cubicBezTo>
                      <a:pt x="61" y="90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moveTo>
                      <a:pt x="30" y="59"/>
                    </a:moveTo>
                    <a:cubicBezTo>
                      <a:pt x="30" y="59"/>
                      <a:pt x="29" y="59"/>
                      <a:pt x="29" y="58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5"/>
                      <a:pt x="30" y="45"/>
                      <a:pt x="30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5"/>
                      <a:pt x="57" y="45"/>
                      <a:pt x="57" y="4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9"/>
                      <a:pt x="56" y="59"/>
                      <a:pt x="55" y="59"/>
                    </a:cubicBezTo>
                    <a:cubicBezTo>
                      <a:pt x="30" y="59"/>
                      <a:pt x="30" y="59"/>
                      <a:pt x="30" y="59"/>
                    </a:cubicBezTo>
                    <a:moveTo>
                      <a:pt x="43" y="0"/>
                    </a:move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6" y="78"/>
                      <a:pt x="11" y="84"/>
                      <a:pt x="18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5" y="89"/>
                    </a:cubicBezTo>
                    <a:cubicBezTo>
                      <a:pt x="25" y="89"/>
                      <a:pt x="26" y="90"/>
                      <a:pt x="26" y="91"/>
                    </a:cubicBezTo>
                    <a:cubicBezTo>
                      <a:pt x="26" y="92"/>
                      <a:pt x="26" y="92"/>
                      <a:pt x="25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5" y="95"/>
                      <a:pt x="29" y="97"/>
                      <a:pt x="32" y="99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2" y="95"/>
                      <a:pt x="33" y="94"/>
                      <a:pt x="34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3" y="95"/>
                      <a:pt x="53" y="96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105"/>
                      <a:pt x="54" y="105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4" y="106"/>
                      <a:pt x="74" y="106"/>
                      <a:pt x="74" y="105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5" y="86"/>
                      <a:pt x="75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1" y="85"/>
                      <a:pt x="92" y="84"/>
                      <a:pt x="92" y="84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$ľíḍê">
                <a:extLst>
                  <a:ext uri="{FF2B5EF4-FFF2-40B4-BE49-F238E27FC236}">
                    <a16:creationId xmlns:a16="http://schemas.microsoft.com/office/drawing/2014/main" id="{25BA5BF9-4AC3-4718-AF66-5BE4B587FFDB}"/>
                  </a:ext>
                </a:extLst>
              </p:cNvPr>
              <p:cNvSpPr/>
              <p:nvPr/>
            </p:nvSpPr>
            <p:spPr bwMode="auto">
              <a:xfrm>
                <a:off x="10375900" y="4330701"/>
                <a:ext cx="539750" cy="584200"/>
              </a:xfrm>
              <a:custGeom>
                <a:avLst/>
                <a:gdLst>
                  <a:gd name="T0" fmla="*/ 31 w 186"/>
                  <a:gd name="T1" fmla="*/ 161 h 201"/>
                  <a:gd name="T2" fmla="*/ 62 w 186"/>
                  <a:gd name="T3" fmla="*/ 170 h 201"/>
                  <a:gd name="T4" fmla="*/ 86 w 186"/>
                  <a:gd name="T5" fmla="*/ 161 h 201"/>
                  <a:gd name="T6" fmla="*/ 99 w 186"/>
                  <a:gd name="T7" fmla="*/ 169 h 201"/>
                  <a:gd name="T8" fmla="*/ 123 w 186"/>
                  <a:gd name="T9" fmla="*/ 169 h 201"/>
                  <a:gd name="T10" fmla="*/ 154 w 186"/>
                  <a:gd name="T11" fmla="*/ 161 h 201"/>
                  <a:gd name="T12" fmla="*/ 177 w 186"/>
                  <a:gd name="T13" fmla="*/ 170 h 201"/>
                  <a:gd name="T14" fmla="*/ 8 w 186"/>
                  <a:gd name="T15" fmla="*/ 140 h 201"/>
                  <a:gd name="T16" fmla="*/ 8 w 186"/>
                  <a:gd name="T17" fmla="*/ 150 h 201"/>
                  <a:gd name="T18" fmla="*/ 85 w 186"/>
                  <a:gd name="T19" fmla="*/ 140 h 201"/>
                  <a:gd name="T20" fmla="*/ 100 w 186"/>
                  <a:gd name="T21" fmla="*/ 150 h 201"/>
                  <a:gd name="T22" fmla="*/ 123 w 186"/>
                  <a:gd name="T23" fmla="*/ 141 h 201"/>
                  <a:gd name="T24" fmla="*/ 154 w 186"/>
                  <a:gd name="T25" fmla="*/ 149 h 201"/>
                  <a:gd name="T26" fmla="*/ 178 w 186"/>
                  <a:gd name="T27" fmla="*/ 149 h 201"/>
                  <a:gd name="T28" fmla="*/ 7 w 186"/>
                  <a:gd name="T29" fmla="*/ 121 h 201"/>
                  <a:gd name="T30" fmla="*/ 31 w 186"/>
                  <a:gd name="T31" fmla="*/ 129 h 201"/>
                  <a:gd name="T32" fmla="*/ 62 w 186"/>
                  <a:gd name="T33" fmla="*/ 120 h 201"/>
                  <a:gd name="T34" fmla="*/ 62 w 186"/>
                  <a:gd name="T35" fmla="*/ 129 h 201"/>
                  <a:gd name="T36" fmla="*/ 123 w 186"/>
                  <a:gd name="T37" fmla="*/ 120 h 201"/>
                  <a:gd name="T38" fmla="*/ 154 w 186"/>
                  <a:gd name="T39" fmla="*/ 129 h 201"/>
                  <a:gd name="T40" fmla="*/ 178 w 186"/>
                  <a:gd name="T41" fmla="*/ 121 h 201"/>
                  <a:gd name="T42" fmla="*/ 7 w 186"/>
                  <a:gd name="T43" fmla="*/ 108 h 201"/>
                  <a:gd name="T44" fmla="*/ 31 w 186"/>
                  <a:gd name="T45" fmla="*/ 108 h 201"/>
                  <a:gd name="T46" fmla="*/ 62 w 186"/>
                  <a:gd name="T47" fmla="*/ 100 h 201"/>
                  <a:gd name="T48" fmla="*/ 85 w 186"/>
                  <a:gd name="T49" fmla="*/ 109 h 201"/>
                  <a:gd name="T50" fmla="*/ 100 w 186"/>
                  <a:gd name="T51" fmla="*/ 100 h 201"/>
                  <a:gd name="T52" fmla="*/ 100 w 186"/>
                  <a:gd name="T53" fmla="*/ 109 h 201"/>
                  <a:gd name="T54" fmla="*/ 177 w 186"/>
                  <a:gd name="T55" fmla="*/ 100 h 201"/>
                  <a:gd name="T56" fmla="*/ 8 w 186"/>
                  <a:gd name="T57" fmla="*/ 88 h 201"/>
                  <a:gd name="T58" fmla="*/ 31 w 186"/>
                  <a:gd name="T59" fmla="*/ 80 h 201"/>
                  <a:gd name="T60" fmla="*/ 62 w 186"/>
                  <a:gd name="T61" fmla="*/ 88 h 201"/>
                  <a:gd name="T62" fmla="*/ 86 w 186"/>
                  <a:gd name="T63" fmla="*/ 88 h 201"/>
                  <a:gd name="T64" fmla="*/ 99 w 186"/>
                  <a:gd name="T65" fmla="*/ 80 h 201"/>
                  <a:gd name="T66" fmla="*/ 123 w 186"/>
                  <a:gd name="T67" fmla="*/ 88 h 201"/>
                  <a:gd name="T68" fmla="*/ 154 w 186"/>
                  <a:gd name="T69" fmla="*/ 79 h 201"/>
                  <a:gd name="T70" fmla="*/ 154 w 186"/>
                  <a:gd name="T71" fmla="*/ 88 h 201"/>
                  <a:gd name="T72" fmla="*/ 31 w 186"/>
                  <a:gd name="T73" fmla="*/ 59 h 201"/>
                  <a:gd name="T74" fmla="*/ 62 w 186"/>
                  <a:gd name="T75" fmla="*/ 68 h 201"/>
                  <a:gd name="T76" fmla="*/ 86 w 186"/>
                  <a:gd name="T77" fmla="*/ 60 h 201"/>
                  <a:gd name="T78" fmla="*/ 99 w 186"/>
                  <a:gd name="T79" fmla="*/ 68 h 201"/>
                  <a:gd name="T80" fmla="*/ 123 w 186"/>
                  <a:gd name="T81" fmla="*/ 68 h 201"/>
                  <a:gd name="T82" fmla="*/ 154 w 186"/>
                  <a:gd name="T83" fmla="*/ 60 h 201"/>
                  <a:gd name="T84" fmla="*/ 177 w 186"/>
                  <a:gd name="T85" fmla="*/ 68 h 201"/>
                  <a:gd name="T86" fmla="*/ 8 w 186"/>
                  <a:gd name="T87" fmla="*/ 39 h 201"/>
                  <a:gd name="T88" fmla="*/ 8 w 186"/>
                  <a:gd name="T89" fmla="*/ 48 h 201"/>
                  <a:gd name="T90" fmla="*/ 85 w 186"/>
                  <a:gd name="T91" fmla="*/ 39 h 201"/>
                  <a:gd name="T92" fmla="*/ 100 w 186"/>
                  <a:gd name="T93" fmla="*/ 48 h 201"/>
                  <a:gd name="T94" fmla="*/ 123 w 186"/>
                  <a:gd name="T95" fmla="*/ 39 h 201"/>
                  <a:gd name="T96" fmla="*/ 154 w 186"/>
                  <a:gd name="T97" fmla="*/ 47 h 201"/>
                  <a:gd name="T98" fmla="*/ 178 w 186"/>
                  <a:gd name="T99" fmla="*/ 47 h 201"/>
                  <a:gd name="T100" fmla="*/ 80 w 186"/>
                  <a:gd name="T101" fmla="*/ 1 h 201"/>
                  <a:gd name="T102" fmla="*/ 0 w 186"/>
                  <a:gd name="T103" fmla="*/ 31 h 201"/>
                  <a:gd name="T104" fmla="*/ 38 w 186"/>
                  <a:gd name="T105" fmla="*/ 201 h 201"/>
                  <a:gd name="T106" fmla="*/ 55 w 186"/>
                  <a:gd name="T107" fmla="*/ 201 h 201"/>
                  <a:gd name="T108" fmla="*/ 131 w 186"/>
                  <a:gd name="T109" fmla="*/ 177 h 201"/>
                  <a:gd name="T110" fmla="*/ 185 w 186"/>
                  <a:gd name="T111" fmla="*/ 201 h 201"/>
                  <a:gd name="T112" fmla="*/ 126 w 186"/>
                  <a:gd name="T113" fmla="*/ 31 h 201"/>
                  <a:gd name="T114" fmla="*/ 104 w 186"/>
                  <a:gd name="T11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6" h="201">
                    <a:moveTo>
                      <a:pt x="8" y="170"/>
                    </a:move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1"/>
                      <a:pt x="7" y="161"/>
                      <a:pt x="7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1" y="170"/>
                      <a:pt x="31" y="170"/>
                    </a:cubicBezTo>
                    <a:cubicBezTo>
                      <a:pt x="8" y="170"/>
                      <a:pt x="8" y="170"/>
                      <a:pt x="8" y="170"/>
                    </a:cubicBezTo>
                    <a:moveTo>
                      <a:pt x="62" y="170"/>
                    </a:moveTo>
                    <a:cubicBezTo>
                      <a:pt x="62" y="169"/>
                      <a:pt x="62" y="169"/>
                      <a:pt x="62" y="169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85" y="161"/>
                      <a:pt x="85" y="161"/>
                      <a:pt x="85" y="161"/>
                    </a:cubicBezTo>
                    <a:cubicBezTo>
                      <a:pt x="86" y="161"/>
                      <a:pt x="86" y="161"/>
                      <a:pt x="86" y="161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62" y="170"/>
                      <a:pt x="62" y="170"/>
                    </a:cubicBezTo>
                    <a:moveTo>
                      <a:pt x="100" y="170"/>
                    </a:moveTo>
                    <a:cubicBezTo>
                      <a:pt x="99" y="169"/>
                      <a:pt x="99" y="169"/>
                      <a:pt x="99" y="169"/>
                    </a:cubicBezTo>
                    <a:cubicBezTo>
                      <a:pt x="99" y="161"/>
                      <a:pt x="99" y="161"/>
                      <a:pt x="99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70"/>
                      <a:pt x="123" y="170"/>
                      <a:pt x="123" y="170"/>
                    </a:cubicBezTo>
                    <a:cubicBezTo>
                      <a:pt x="100" y="170"/>
                      <a:pt x="100" y="170"/>
                      <a:pt x="100" y="170"/>
                    </a:cubicBezTo>
                    <a:moveTo>
                      <a:pt x="154" y="170"/>
                    </a:moveTo>
                    <a:cubicBezTo>
                      <a:pt x="154" y="169"/>
                      <a:pt x="154" y="169"/>
                      <a:pt x="154" y="169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7" y="161"/>
                      <a:pt x="177" y="161"/>
                      <a:pt x="177" y="161"/>
                    </a:cubicBezTo>
                    <a:cubicBezTo>
                      <a:pt x="178" y="161"/>
                      <a:pt x="178" y="161"/>
                      <a:pt x="178" y="161"/>
                    </a:cubicBezTo>
                    <a:cubicBezTo>
                      <a:pt x="178" y="169"/>
                      <a:pt x="178" y="169"/>
                      <a:pt x="178" y="169"/>
                    </a:cubicBezTo>
                    <a:cubicBezTo>
                      <a:pt x="177" y="170"/>
                      <a:pt x="177" y="170"/>
                      <a:pt x="177" y="170"/>
                    </a:cubicBezTo>
                    <a:cubicBezTo>
                      <a:pt x="154" y="170"/>
                      <a:pt x="154" y="170"/>
                      <a:pt x="154" y="170"/>
                    </a:cubicBezTo>
                    <a:moveTo>
                      <a:pt x="8" y="150"/>
                    </a:moveTo>
                    <a:cubicBezTo>
                      <a:pt x="7" y="149"/>
                      <a:pt x="7" y="149"/>
                      <a:pt x="7" y="149"/>
                    </a:cubicBezTo>
                    <a:cubicBezTo>
                      <a:pt x="7" y="141"/>
                      <a:pt x="7" y="141"/>
                      <a:pt x="7" y="141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9"/>
                      <a:pt x="31" y="149"/>
                      <a:pt x="31" y="149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8" y="150"/>
                      <a:pt x="8" y="150"/>
                      <a:pt x="8" y="150"/>
                    </a:cubicBezTo>
                    <a:moveTo>
                      <a:pt x="62" y="150"/>
                    </a:move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41"/>
                      <a:pt x="62" y="141"/>
                      <a:pt x="62" y="141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62" y="150"/>
                      <a:pt x="62" y="150"/>
                      <a:pt x="62" y="150"/>
                    </a:cubicBezTo>
                    <a:moveTo>
                      <a:pt x="100" y="150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3" y="141"/>
                      <a:pt x="123" y="141"/>
                      <a:pt x="123" y="141"/>
                    </a:cubicBezTo>
                    <a:cubicBezTo>
                      <a:pt x="123" y="149"/>
                      <a:pt x="123" y="149"/>
                      <a:pt x="123" y="149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00" y="150"/>
                      <a:pt x="100" y="150"/>
                      <a:pt x="100" y="150"/>
                    </a:cubicBezTo>
                    <a:moveTo>
                      <a:pt x="154" y="150"/>
                    </a:moveTo>
                    <a:cubicBezTo>
                      <a:pt x="154" y="149"/>
                      <a:pt x="154" y="149"/>
                      <a:pt x="154" y="149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4" y="140"/>
                      <a:pt x="154" y="140"/>
                      <a:pt x="154" y="140"/>
                    </a:cubicBezTo>
                    <a:cubicBezTo>
                      <a:pt x="177" y="140"/>
                      <a:pt x="177" y="140"/>
                      <a:pt x="177" y="140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9"/>
                      <a:pt x="178" y="149"/>
                      <a:pt x="178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54" y="150"/>
                      <a:pt x="154" y="150"/>
                      <a:pt x="154" y="150"/>
                    </a:cubicBezTo>
                    <a:moveTo>
                      <a:pt x="8" y="129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8" y="129"/>
                      <a:pt x="8" y="129"/>
                      <a:pt x="8" y="129"/>
                    </a:cubicBezTo>
                    <a:moveTo>
                      <a:pt x="62" y="129"/>
                    </a:moveTo>
                    <a:cubicBezTo>
                      <a:pt x="62" y="129"/>
                      <a:pt x="62" y="129"/>
                      <a:pt x="62" y="129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62" y="129"/>
                      <a:pt x="62" y="129"/>
                      <a:pt x="62" y="129"/>
                    </a:cubicBezTo>
                    <a:moveTo>
                      <a:pt x="100" y="129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moveTo>
                      <a:pt x="154" y="129"/>
                    </a:move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54" y="121"/>
                      <a:pt x="154" y="121"/>
                      <a:pt x="154" y="121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77" y="120"/>
                      <a:pt x="177" y="120"/>
                      <a:pt x="177" y="120"/>
                    </a:cubicBezTo>
                    <a:cubicBezTo>
                      <a:pt x="178" y="121"/>
                      <a:pt x="178" y="121"/>
                      <a:pt x="178" y="121"/>
                    </a:cubicBezTo>
                    <a:cubicBezTo>
                      <a:pt x="178" y="129"/>
                      <a:pt x="178" y="129"/>
                      <a:pt x="178" y="129"/>
                    </a:cubicBezTo>
                    <a:cubicBezTo>
                      <a:pt x="177" y="129"/>
                      <a:pt x="177" y="129"/>
                      <a:pt x="177" y="129"/>
                    </a:cubicBezTo>
                    <a:cubicBezTo>
                      <a:pt x="154" y="129"/>
                      <a:pt x="154" y="129"/>
                      <a:pt x="154" y="129"/>
                    </a:cubicBezTo>
                    <a:moveTo>
                      <a:pt x="8" y="109"/>
                    </a:move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8"/>
                      <a:pt x="31" y="108"/>
                      <a:pt x="31" y="108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8" y="109"/>
                      <a:pt x="8" y="109"/>
                      <a:pt x="8" y="109"/>
                    </a:cubicBezTo>
                    <a:moveTo>
                      <a:pt x="62" y="109"/>
                    </a:move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62" y="109"/>
                      <a:pt x="62" y="109"/>
                      <a:pt x="62" y="109"/>
                    </a:cubicBezTo>
                    <a:moveTo>
                      <a:pt x="100" y="109"/>
                    </a:move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moveTo>
                      <a:pt x="154" y="109"/>
                    </a:moveTo>
                    <a:cubicBezTo>
                      <a:pt x="154" y="108"/>
                      <a:pt x="154" y="108"/>
                      <a:pt x="154" y="108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54" y="109"/>
                      <a:pt x="154" y="109"/>
                      <a:pt x="154" y="109"/>
                    </a:cubicBezTo>
                    <a:moveTo>
                      <a:pt x="8" y="88"/>
                    </a:moveTo>
                    <a:cubicBezTo>
                      <a:pt x="7" y="88"/>
                      <a:pt x="7" y="88"/>
                      <a:pt x="7" y="88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8" y="88"/>
                      <a:pt x="8" y="88"/>
                      <a:pt x="8" y="88"/>
                    </a:cubicBezTo>
                    <a:moveTo>
                      <a:pt x="62" y="88"/>
                    </a:move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62" y="88"/>
                      <a:pt x="62" y="88"/>
                      <a:pt x="62" y="88"/>
                    </a:cubicBezTo>
                    <a:moveTo>
                      <a:pt x="100" y="88"/>
                    </a:move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3" y="80"/>
                      <a:pt x="123" y="80"/>
                      <a:pt x="123" y="80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00" y="88"/>
                      <a:pt x="100" y="88"/>
                      <a:pt x="100" y="88"/>
                    </a:cubicBezTo>
                    <a:moveTo>
                      <a:pt x="154" y="88"/>
                    </a:move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0"/>
                      <a:pt x="154" y="80"/>
                      <a:pt x="154" y="80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77" y="79"/>
                      <a:pt x="177" y="79"/>
                      <a:pt x="177" y="79"/>
                    </a:cubicBezTo>
                    <a:cubicBezTo>
                      <a:pt x="178" y="80"/>
                      <a:pt x="178" y="80"/>
                      <a:pt x="178" y="80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7" y="88"/>
                      <a:pt x="177" y="88"/>
                      <a:pt x="177" y="88"/>
                    </a:cubicBezTo>
                    <a:cubicBezTo>
                      <a:pt x="154" y="88"/>
                      <a:pt x="154" y="88"/>
                      <a:pt x="154" y="88"/>
                    </a:cubicBezTo>
                    <a:moveTo>
                      <a:pt x="8" y="68"/>
                    </a:moveTo>
                    <a:cubicBezTo>
                      <a:pt x="7" y="68"/>
                      <a:pt x="7" y="68"/>
                      <a:pt x="7" y="68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8" y="68"/>
                      <a:pt x="8" y="68"/>
                      <a:pt x="8" y="68"/>
                    </a:cubicBezTo>
                    <a:moveTo>
                      <a:pt x="62" y="68"/>
                    </a:move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62" y="68"/>
                      <a:pt x="62" y="68"/>
                      <a:pt x="62" y="68"/>
                    </a:cubicBezTo>
                    <a:moveTo>
                      <a:pt x="100" y="68"/>
                    </a:move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00" y="68"/>
                      <a:pt x="100" y="68"/>
                      <a:pt x="100" y="68"/>
                    </a:cubicBezTo>
                    <a:moveTo>
                      <a:pt x="154" y="68"/>
                    </a:moveTo>
                    <a:cubicBezTo>
                      <a:pt x="154" y="68"/>
                      <a:pt x="154" y="68"/>
                      <a:pt x="154" y="68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77" y="59"/>
                      <a:pt x="177" y="59"/>
                      <a:pt x="177" y="59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7" y="68"/>
                      <a:pt x="177" y="68"/>
                      <a:pt x="177" y="68"/>
                    </a:cubicBezTo>
                    <a:cubicBezTo>
                      <a:pt x="154" y="68"/>
                      <a:pt x="154" y="68"/>
                      <a:pt x="154" y="68"/>
                    </a:cubicBezTo>
                    <a:moveTo>
                      <a:pt x="8" y="48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8" y="48"/>
                      <a:pt x="8" y="48"/>
                      <a:pt x="8" y="48"/>
                    </a:cubicBezTo>
                    <a:moveTo>
                      <a:pt x="62" y="4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62" y="48"/>
                      <a:pt x="62" y="48"/>
                      <a:pt x="62" y="48"/>
                    </a:cubicBezTo>
                    <a:moveTo>
                      <a:pt x="100" y="48"/>
                    </a:move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00" y="48"/>
                      <a:pt x="100" y="48"/>
                      <a:pt x="100" y="48"/>
                    </a:cubicBezTo>
                    <a:moveTo>
                      <a:pt x="154" y="48"/>
                    </a:move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77" y="39"/>
                      <a:pt x="177" y="39"/>
                      <a:pt x="177" y="39"/>
                    </a:cubicBezTo>
                    <a:cubicBezTo>
                      <a:pt x="178" y="39"/>
                      <a:pt x="178" y="39"/>
                      <a:pt x="178" y="39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54" y="48"/>
                      <a:pt x="154" y="48"/>
                      <a:pt x="154" y="48"/>
                    </a:cubicBezTo>
                    <a:moveTo>
                      <a:pt x="104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1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7" y="15"/>
                      <a:pt x="56" y="16"/>
                      <a:pt x="56" y="18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7" y="201"/>
                      <a:pt x="37" y="201"/>
                      <a:pt x="37" y="201"/>
                    </a:cubicBezTo>
                    <a:cubicBezTo>
                      <a:pt x="38" y="201"/>
                      <a:pt x="38" y="201"/>
                      <a:pt x="38" y="201"/>
                    </a:cubicBezTo>
                    <a:cubicBezTo>
                      <a:pt x="38" y="178"/>
                      <a:pt x="38" y="178"/>
                      <a:pt x="38" y="178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201"/>
                      <a:pt x="55" y="201"/>
                      <a:pt x="55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129" y="201"/>
                      <a:pt x="129" y="201"/>
                      <a:pt x="129" y="201"/>
                    </a:cubicBezTo>
                    <a:cubicBezTo>
                      <a:pt x="130" y="201"/>
                      <a:pt x="130" y="201"/>
                      <a:pt x="130" y="201"/>
                    </a:cubicBezTo>
                    <a:cubicBezTo>
                      <a:pt x="130" y="178"/>
                      <a:pt x="130" y="178"/>
                      <a:pt x="130" y="178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201"/>
                      <a:pt x="147" y="201"/>
                      <a:pt x="147" y="201"/>
                    </a:cubicBezTo>
                    <a:cubicBezTo>
                      <a:pt x="148" y="201"/>
                      <a:pt x="148" y="201"/>
                      <a:pt x="148" y="201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6" y="201"/>
                      <a:pt x="186" y="201"/>
                      <a:pt x="186" y="20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6" y="16"/>
                      <a:pt x="125" y="15"/>
                      <a:pt x="123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š1iḋé">
                <a:extLst>
                  <a:ext uri="{FF2B5EF4-FFF2-40B4-BE49-F238E27FC236}">
                    <a16:creationId xmlns:a16="http://schemas.microsoft.com/office/drawing/2014/main" id="{952FFA3D-A864-4B2C-946A-47E0F5C76217}"/>
                  </a:ext>
                </a:extLst>
              </p:cNvPr>
              <p:cNvSpPr/>
              <p:nvPr/>
            </p:nvSpPr>
            <p:spPr bwMode="auto">
              <a:xfrm>
                <a:off x="10309225" y="4260851"/>
                <a:ext cx="17463" cy="30163"/>
              </a:xfrm>
              <a:custGeom>
                <a:avLst/>
                <a:gdLst>
                  <a:gd name="T0" fmla="*/ 1 w 6"/>
                  <a:gd name="T1" fmla="*/ 0 h 10"/>
                  <a:gd name="T2" fmla="*/ 0 w 6"/>
                  <a:gd name="T3" fmla="*/ 0 h 10"/>
                  <a:gd name="T4" fmla="*/ 6 w 6"/>
                  <a:gd name="T5" fmla="*/ 10 h 10"/>
                  <a:gd name="T6" fmla="*/ 1 w 6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9"/>
                      <a:pt x="6" y="10"/>
                    </a:cubicBezTo>
                    <a:cubicBezTo>
                      <a:pt x="3" y="9"/>
                      <a:pt x="1" y="5"/>
                      <a:pt x="1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ṧḷïḓe">
                <a:extLst>
                  <a:ext uri="{FF2B5EF4-FFF2-40B4-BE49-F238E27FC236}">
                    <a16:creationId xmlns:a16="http://schemas.microsoft.com/office/drawing/2014/main" id="{15ACB82B-C9D5-4E64-A090-F334DEC4C922}"/>
                  </a:ext>
                </a:extLst>
              </p:cNvPr>
              <p:cNvSpPr/>
              <p:nvPr/>
            </p:nvSpPr>
            <p:spPr bwMode="auto">
              <a:xfrm>
                <a:off x="10309225" y="4189413"/>
                <a:ext cx="163513" cy="104775"/>
              </a:xfrm>
              <a:custGeom>
                <a:avLst/>
                <a:gdLst>
                  <a:gd name="T0" fmla="*/ 28 w 56"/>
                  <a:gd name="T1" fmla="*/ 0 h 36"/>
                  <a:gd name="T2" fmla="*/ 17 w 56"/>
                  <a:gd name="T3" fmla="*/ 7 h 36"/>
                  <a:gd name="T4" fmla="*/ 10 w 56"/>
                  <a:gd name="T5" fmla="*/ 11 h 36"/>
                  <a:gd name="T6" fmla="*/ 10 w 56"/>
                  <a:gd name="T7" fmla="*/ 11 h 36"/>
                  <a:gd name="T8" fmla="*/ 9 w 56"/>
                  <a:gd name="T9" fmla="*/ 11 h 36"/>
                  <a:gd name="T10" fmla="*/ 0 w 56"/>
                  <a:gd name="T11" fmla="*/ 23 h 36"/>
                  <a:gd name="T12" fmla="*/ 1 w 56"/>
                  <a:gd name="T13" fmla="*/ 25 h 36"/>
                  <a:gd name="T14" fmla="*/ 3 w 56"/>
                  <a:gd name="T15" fmla="*/ 23 h 36"/>
                  <a:gd name="T16" fmla="*/ 14 w 56"/>
                  <a:gd name="T17" fmla="*/ 16 h 36"/>
                  <a:gd name="T18" fmla="*/ 19 w 56"/>
                  <a:gd name="T19" fmla="*/ 18 h 36"/>
                  <a:gd name="T20" fmla="*/ 25 w 56"/>
                  <a:gd name="T21" fmla="*/ 23 h 36"/>
                  <a:gd name="T22" fmla="*/ 32 w 56"/>
                  <a:gd name="T23" fmla="*/ 27 h 36"/>
                  <a:gd name="T24" fmla="*/ 32 w 56"/>
                  <a:gd name="T25" fmla="*/ 27 h 36"/>
                  <a:gd name="T26" fmla="*/ 40 w 56"/>
                  <a:gd name="T27" fmla="*/ 34 h 36"/>
                  <a:gd name="T28" fmla="*/ 38 w 56"/>
                  <a:gd name="T29" fmla="*/ 34 h 36"/>
                  <a:gd name="T30" fmla="*/ 32 w 56"/>
                  <a:gd name="T31" fmla="*/ 35 h 36"/>
                  <a:gd name="T32" fmla="*/ 28 w 56"/>
                  <a:gd name="T33" fmla="*/ 36 h 36"/>
                  <a:gd name="T34" fmla="*/ 28 w 56"/>
                  <a:gd name="T35" fmla="*/ 36 h 36"/>
                  <a:gd name="T36" fmla="*/ 28 w 56"/>
                  <a:gd name="T37" fmla="*/ 36 h 36"/>
                  <a:gd name="T38" fmla="*/ 23 w 56"/>
                  <a:gd name="T39" fmla="*/ 35 h 36"/>
                  <a:gd name="T40" fmla="*/ 18 w 56"/>
                  <a:gd name="T41" fmla="*/ 34 h 36"/>
                  <a:gd name="T42" fmla="*/ 12 w 56"/>
                  <a:gd name="T43" fmla="*/ 35 h 36"/>
                  <a:gd name="T44" fmla="*/ 9 w 56"/>
                  <a:gd name="T45" fmla="*/ 36 h 36"/>
                  <a:gd name="T46" fmla="*/ 6 w 56"/>
                  <a:gd name="T47" fmla="*/ 35 h 36"/>
                  <a:gd name="T48" fmla="*/ 9 w 56"/>
                  <a:gd name="T49" fmla="*/ 36 h 36"/>
                  <a:gd name="T50" fmla="*/ 9 w 56"/>
                  <a:gd name="T51" fmla="*/ 36 h 36"/>
                  <a:gd name="T52" fmla="*/ 13 w 56"/>
                  <a:gd name="T53" fmla="*/ 35 h 36"/>
                  <a:gd name="T54" fmla="*/ 18 w 56"/>
                  <a:gd name="T55" fmla="*/ 34 h 36"/>
                  <a:gd name="T56" fmla="*/ 23 w 56"/>
                  <a:gd name="T57" fmla="*/ 35 h 36"/>
                  <a:gd name="T58" fmla="*/ 28 w 56"/>
                  <a:gd name="T59" fmla="*/ 36 h 36"/>
                  <a:gd name="T60" fmla="*/ 33 w 56"/>
                  <a:gd name="T61" fmla="*/ 35 h 36"/>
                  <a:gd name="T62" fmla="*/ 38 w 56"/>
                  <a:gd name="T63" fmla="*/ 34 h 36"/>
                  <a:gd name="T64" fmla="*/ 43 w 56"/>
                  <a:gd name="T65" fmla="*/ 35 h 36"/>
                  <a:gd name="T66" fmla="*/ 46 w 56"/>
                  <a:gd name="T67" fmla="*/ 36 h 36"/>
                  <a:gd name="T68" fmla="*/ 47 w 56"/>
                  <a:gd name="T69" fmla="*/ 36 h 36"/>
                  <a:gd name="T70" fmla="*/ 56 w 56"/>
                  <a:gd name="T71" fmla="*/ 23 h 36"/>
                  <a:gd name="T72" fmla="*/ 54 w 56"/>
                  <a:gd name="T73" fmla="*/ 16 h 36"/>
                  <a:gd name="T74" fmla="*/ 46 w 56"/>
                  <a:gd name="T75" fmla="*/ 20 h 36"/>
                  <a:gd name="T76" fmla="*/ 51 w 56"/>
                  <a:gd name="T77" fmla="*/ 12 h 36"/>
                  <a:gd name="T78" fmla="*/ 46 w 56"/>
                  <a:gd name="T79" fmla="*/ 11 h 36"/>
                  <a:gd name="T80" fmla="*/ 46 w 56"/>
                  <a:gd name="T81" fmla="*/ 11 h 36"/>
                  <a:gd name="T82" fmla="*/ 45 w 56"/>
                  <a:gd name="T83" fmla="*/ 11 h 36"/>
                  <a:gd name="T84" fmla="*/ 42 w 56"/>
                  <a:gd name="T85" fmla="*/ 12 h 36"/>
                  <a:gd name="T86" fmla="*/ 44 w 56"/>
                  <a:gd name="T87" fmla="*/ 10 h 36"/>
                  <a:gd name="T88" fmla="*/ 39 w 56"/>
                  <a:gd name="T89" fmla="*/ 7 h 36"/>
                  <a:gd name="T90" fmla="*/ 35 w 56"/>
                  <a:gd name="T91" fmla="*/ 10 h 36"/>
                  <a:gd name="T92" fmla="*/ 38 w 56"/>
                  <a:gd name="T93" fmla="*/ 5 h 36"/>
                  <a:gd name="T94" fmla="*/ 28 w 56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36">
                    <a:moveTo>
                      <a:pt x="28" y="0"/>
                    </a:moveTo>
                    <a:cubicBezTo>
                      <a:pt x="23" y="0"/>
                      <a:pt x="19" y="3"/>
                      <a:pt x="17" y="7"/>
                    </a:cubicBezTo>
                    <a:cubicBezTo>
                      <a:pt x="15" y="9"/>
                      <a:pt x="13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4" y="11"/>
                      <a:pt x="0" y="16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5"/>
                      <a:pt x="2" y="24"/>
                      <a:pt x="3" y="23"/>
                    </a:cubicBezTo>
                    <a:cubicBezTo>
                      <a:pt x="5" y="19"/>
                      <a:pt x="9" y="16"/>
                      <a:pt x="14" y="16"/>
                    </a:cubicBezTo>
                    <a:cubicBezTo>
                      <a:pt x="15" y="16"/>
                      <a:pt x="17" y="17"/>
                      <a:pt x="19" y="18"/>
                    </a:cubicBezTo>
                    <a:cubicBezTo>
                      <a:pt x="22" y="19"/>
                      <a:pt x="23" y="21"/>
                      <a:pt x="25" y="23"/>
                    </a:cubicBezTo>
                    <a:cubicBezTo>
                      <a:pt x="26" y="26"/>
                      <a:pt x="29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6" y="27"/>
                      <a:pt x="39" y="30"/>
                      <a:pt x="40" y="34"/>
                    </a:cubicBezTo>
                    <a:cubicBezTo>
                      <a:pt x="39" y="34"/>
                      <a:pt x="38" y="34"/>
                      <a:pt x="38" y="34"/>
                    </a:cubicBezTo>
                    <a:cubicBezTo>
                      <a:pt x="36" y="34"/>
                      <a:pt x="34" y="34"/>
                      <a:pt x="32" y="35"/>
                    </a:cubicBezTo>
                    <a:cubicBezTo>
                      <a:pt x="31" y="35"/>
                      <a:pt x="29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6" y="36"/>
                      <a:pt x="25" y="35"/>
                      <a:pt x="23" y="35"/>
                    </a:cubicBezTo>
                    <a:cubicBezTo>
                      <a:pt x="22" y="34"/>
                      <a:pt x="20" y="34"/>
                      <a:pt x="18" y="34"/>
                    </a:cubicBezTo>
                    <a:cubicBezTo>
                      <a:pt x="16" y="34"/>
                      <a:pt x="14" y="34"/>
                      <a:pt x="12" y="35"/>
                    </a:cubicBezTo>
                    <a:cubicBezTo>
                      <a:pt x="11" y="35"/>
                      <a:pt x="10" y="36"/>
                      <a:pt x="9" y="36"/>
                    </a:cubicBezTo>
                    <a:cubicBezTo>
                      <a:pt x="8" y="36"/>
                      <a:pt x="7" y="36"/>
                      <a:pt x="6" y="35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1" y="36"/>
                      <a:pt x="12" y="36"/>
                      <a:pt x="13" y="35"/>
                    </a:cubicBezTo>
                    <a:cubicBezTo>
                      <a:pt x="14" y="34"/>
                      <a:pt x="16" y="34"/>
                      <a:pt x="18" y="34"/>
                    </a:cubicBezTo>
                    <a:cubicBezTo>
                      <a:pt x="20" y="34"/>
                      <a:pt x="22" y="34"/>
                      <a:pt x="23" y="35"/>
                    </a:cubicBezTo>
                    <a:cubicBezTo>
                      <a:pt x="25" y="36"/>
                      <a:pt x="26" y="36"/>
                      <a:pt x="28" y="36"/>
                    </a:cubicBezTo>
                    <a:cubicBezTo>
                      <a:pt x="30" y="36"/>
                      <a:pt x="31" y="36"/>
                      <a:pt x="33" y="35"/>
                    </a:cubicBezTo>
                    <a:cubicBezTo>
                      <a:pt x="34" y="34"/>
                      <a:pt x="36" y="34"/>
                      <a:pt x="38" y="34"/>
                    </a:cubicBezTo>
                    <a:cubicBezTo>
                      <a:pt x="40" y="34"/>
                      <a:pt x="42" y="34"/>
                      <a:pt x="43" y="35"/>
                    </a:cubicBezTo>
                    <a:cubicBezTo>
                      <a:pt x="44" y="36"/>
                      <a:pt x="45" y="36"/>
                      <a:pt x="46" y="36"/>
                    </a:cubicBezTo>
                    <a:cubicBezTo>
                      <a:pt x="46" y="36"/>
                      <a:pt x="47" y="36"/>
                      <a:pt x="47" y="36"/>
                    </a:cubicBezTo>
                    <a:cubicBezTo>
                      <a:pt x="51" y="36"/>
                      <a:pt x="56" y="30"/>
                      <a:pt x="56" y="23"/>
                    </a:cubicBezTo>
                    <a:cubicBezTo>
                      <a:pt x="56" y="21"/>
                      <a:pt x="55" y="18"/>
                      <a:pt x="54" y="16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1"/>
                      <a:pt x="48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2" y="10"/>
                      <a:pt x="40" y="8"/>
                      <a:pt x="39" y="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5" y="2"/>
                      <a:pt x="32" y="0"/>
                      <a:pt x="28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ṡ1iḓê">
                <a:extLst>
                  <a:ext uri="{FF2B5EF4-FFF2-40B4-BE49-F238E27FC236}">
                    <a16:creationId xmlns:a16="http://schemas.microsoft.com/office/drawing/2014/main" id="{057F277D-5213-45E9-A1E9-B9B837B3F188}"/>
                  </a:ext>
                </a:extLst>
              </p:cNvPr>
              <p:cNvSpPr/>
              <p:nvPr/>
            </p:nvSpPr>
            <p:spPr bwMode="auto">
              <a:xfrm>
                <a:off x="10312400" y="4235451"/>
                <a:ext cx="112713" cy="58738"/>
              </a:xfrm>
              <a:custGeom>
                <a:avLst/>
                <a:gdLst>
                  <a:gd name="T0" fmla="*/ 13 w 39"/>
                  <a:gd name="T1" fmla="*/ 0 h 20"/>
                  <a:gd name="T2" fmla="*/ 2 w 39"/>
                  <a:gd name="T3" fmla="*/ 7 h 20"/>
                  <a:gd name="T4" fmla="*/ 0 w 39"/>
                  <a:gd name="T5" fmla="*/ 9 h 20"/>
                  <a:gd name="T6" fmla="*/ 5 w 39"/>
                  <a:gd name="T7" fmla="*/ 19 h 20"/>
                  <a:gd name="T8" fmla="*/ 8 w 39"/>
                  <a:gd name="T9" fmla="*/ 20 h 20"/>
                  <a:gd name="T10" fmla="*/ 11 w 39"/>
                  <a:gd name="T11" fmla="*/ 19 h 20"/>
                  <a:gd name="T12" fmla="*/ 17 w 39"/>
                  <a:gd name="T13" fmla="*/ 18 h 20"/>
                  <a:gd name="T14" fmla="*/ 22 w 39"/>
                  <a:gd name="T15" fmla="*/ 19 h 20"/>
                  <a:gd name="T16" fmla="*/ 27 w 39"/>
                  <a:gd name="T17" fmla="*/ 20 h 20"/>
                  <a:gd name="T18" fmla="*/ 27 w 39"/>
                  <a:gd name="T19" fmla="*/ 20 h 20"/>
                  <a:gd name="T20" fmla="*/ 27 w 39"/>
                  <a:gd name="T21" fmla="*/ 20 h 20"/>
                  <a:gd name="T22" fmla="*/ 31 w 39"/>
                  <a:gd name="T23" fmla="*/ 19 h 20"/>
                  <a:gd name="T24" fmla="*/ 37 w 39"/>
                  <a:gd name="T25" fmla="*/ 18 h 20"/>
                  <a:gd name="T26" fmla="*/ 39 w 39"/>
                  <a:gd name="T27" fmla="*/ 18 h 20"/>
                  <a:gd name="T28" fmla="*/ 31 w 39"/>
                  <a:gd name="T29" fmla="*/ 11 h 20"/>
                  <a:gd name="T30" fmla="*/ 31 w 39"/>
                  <a:gd name="T31" fmla="*/ 11 h 20"/>
                  <a:gd name="T32" fmla="*/ 24 w 39"/>
                  <a:gd name="T33" fmla="*/ 7 h 20"/>
                  <a:gd name="T34" fmla="*/ 18 w 39"/>
                  <a:gd name="T35" fmla="*/ 2 h 20"/>
                  <a:gd name="T36" fmla="*/ 13 w 39"/>
                  <a:gd name="T3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0">
                    <a:moveTo>
                      <a:pt x="13" y="0"/>
                    </a:moveTo>
                    <a:cubicBezTo>
                      <a:pt x="8" y="0"/>
                      <a:pt x="4" y="3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14"/>
                      <a:pt x="2" y="18"/>
                      <a:pt x="5" y="19"/>
                    </a:cubicBezTo>
                    <a:cubicBezTo>
                      <a:pt x="6" y="20"/>
                      <a:pt x="7" y="20"/>
                      <a:pt x="8" y="20"/>
                    </a:cubicBezTo>
                    <a:cubicBezTo>
                      <a:pt x="9" y="20"/>
                      <a:pt x="10" y="19"/>
                      <a:pt x="11" y="19"/>
                    </a:cubicBezTo>
                    <a:cubicBezTo>
                      <a:pt x="13" y="18"/>
                      <a:pt x="15" y="18"/>
                      <a:pt x="17" y="18"/>
                    </a:cubicBezTo>
                    <a:cubicBezTo>
                      <a:pt x="19" y="18"/>
                      <a:pt x="21" y="18"/>
                      <a:pt x="22" y="19"/>
                    </a:cubicBezTo>
                    <a:cubicBezTo>
                      <a:pt x="24" y="19"/>
                      <a:pt x="25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30" y="19"/>
                      <a:pt x="31" y="19"/>
                    </a:cubicBezTo>
                    <a:cubicBezTo>
                      <a:pt x="33" y="18"/>
                      <a:pt x="35" y="18"/>
                      <a:pt x="37" y="18"/>
                    </a:cubicBezTo>
                    <a:cubicBezTo>
                      <a:pt x="37" y="18"/>
                      <a:pt x="38" y="18"/>
                      <a:pt x="39" y="18"/>
                    </a:cubicBezTo>
                    <a:cubicBezTo>
                      <a:pt x="38" y="14"/>
                      <a:pt x="35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1"/>
                      <a:pt x="25" y="10"/>
                      <a:pt x="24" y="7"/>
                    </a:cubicBezTo>
                    <a:cubicBezTo>
                      <a:pt x="22" y="5"/>
                      <a:pt x="21" y="3"/>
                      <a:pt x="18" y="2"/>
                    </a:cubicBezTo>
                    <a:cubicBezTo>
                      <a:pt x="16" y="1"/>
                      <a:pt x="14" y="0"/>
                      <a:pt x="1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64DF71CA-8A15-4E7F-8F8C-DF8E4C30CCDE}"/>
              </a:ext>
            </a:extLst>
          </p:cNvPr>
          <p:cNvSpPr txBox="1"/>
          <p:nvPr/>
        </p:nvSpPr>
        <p:spPr>
          <a:xfrm>
            <a:off x="1820883" y="841239"/>
            <a:ext cx="132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研究内容</a:t>
            </a:r>
            <a:endParaRPr lang="en-US" altLang="zh-CN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910975B2-4334-4ED9-9F0D-D1A6FD7414D2}"/>
              </a:ext>
            </a:extLst>
          </p:cNvPr>
          <p:cNvSpPr txBox="1"/>
          <p:nvPr/>
        </p:nvSpPr>
        <p:spPr>
          <a:xfrm>
            <a:off x="1672388" y="841239"/>
            <a:ext cx="3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&gt;</a:t>
            </a:r>
            <a:endParaRPr lang="zh-CN" altLang="en-US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7C2761-DB34-48CE-B992-3FB65AFF9D61}"/>
              </a:ext>
            </a:extLst>
          </p:cNvPr>
          <p:cNvGrpSpPr/>
          <p:nvPr/>
        </p:nvGrpSpPr>
        <p:grpSpPr>
          <a:xfrm>
            <a:off x="2626562" y="841239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F5DA21FF-78D3-49AC-B931-5F6C3919B650}"/>
              </a:ext>
            </a:extLst>
          </p:cNvPr>
          <p:cNvSpPr txBox="1"/>
          <p:nvPr/>
        </p:nvSpPr>
        <p:spPr>
          <a:xfrm>
            <a:off x="6563831" y="292776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可以脱离硬件使用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D901AA9C-D752-4BC2-93F4-B5A17270F983}"/>
              </a:ext>
            </a:extLst>
          </p:cNvPr>
          <p:cNvSpPr txBox="1"/>
          <p:nvPr/>
        </p:nvSpPr>
        <p:spPr>
          <a:xfrm>
            <a:off x="6563831" y="370518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可以基于互联网多器互联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47CE9FC6-3E1E-4314-B5BC-9078ACEB4E01}"/>
              </a:ext>
            </a:extLst>
          </p:cNvPr>
          <p:cNvSpPr txBox="1"/>
          <p:nvPr/>
        </p:nvSpPr>
        <p:spPr>
          <a:xfrm>
            <a:off x="6563831" y="448260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全新的仪器界面语言设计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B4714B24-048F-4A1A-B121-CFE1A3DB8DC5}"/>
              </a:ext>
            </a:extLst>
          </p:cNvPr>
          <p:cNvSpPr txBox="1"/>
          <p:nvPr/>
        </p:nvSpPr>
        <p:spPr>
          <a:xfrm>
            <a:off x="6563831" y="526002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教学服务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/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远程服务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37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698470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我们的方案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46CDBD0-0FB0-4133-B6C0-2630C3A6AD30}"/>
              </a:ext>
            </a:extLst>
          </p:cNvPr>
          <p:cNvSpPr txBox="1"/>
          <p:nvPr/>
        </p:nvSpPr>
        <p:spPr>
          <a:xfrm>
            <a:off x="698470" y="213543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完成一个</a:t>
            </a:r>
            <a:r>
              <a:rPr lang="zh-CN" altLang="en-US" sz="3200" dirty="0">
                <a:latin typeface="Noto Sans SC Black" panose="020B0A00000000000000" pitchFamily="34" charset="-122"/>
                <a:ea typeface="Noto Sans SC Black" panose="020B0A00000000000000" pitchFamily="34" charset="-122"/>
              </a:rPr>
              <a:t>灵活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的示波器软件平台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6563831" y="292776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可以脱离硬件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50" name="组合 4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F892EBB-2045-44DA-98BE-F3FDF3BAFE9A}"/>
              </a:ext>
            </a:extLst>
          </p:cNvPr>
          <p:cNvGrpSpPr>
            <a:grpSpLocks noChangeAspect="1"/>
          </p:cNvGrpSpPr>
          <p:nvPr/>
        </p:nvGrpSpPr>
        <p:grpSpPr>
          <a:xfrm>
            <a:off x="542667" y="2764775"/>
            <a:ext cx="5370738" cy="2970603"/>
            <a:chOff x="2704792" y="1553293"/>
            <a:chExt cx="6782417" cy="3751415"/>
          </a:xfrm>
        </p:grpSpPr>
        <p:sp>
          <p:nvSpPr>
            <p:cNvPr id="51" name="ïSḷíḓe">
              <a:extLst>
                <a:ext uri="{FF2B5EF4-FFF2-40B4-BE49-F238E27FC236}">
                  <a16:creationId xmlns:a16="http://schemas.microsoft.com/office/drawing/2014/main" id="{3D7C42E7-AFB2-46A2-8A8B-89B86C45A2EE}"/>
                </a:ext>
              </a:extLst>
            </p:cNvPr>
            <p:cNvSpPr/>
            <p:nvPr/>
          </p:nvSpPr>
          <p:spPr bwMode="auto">
            <a:xfrm>
              <a:off x="2739934" y="4881246"/>
              <a:ext cx="6747275" cy="423462"/>
            </a:xfrm>
            <a:prstGeom prst="ellipse">
              <a:avLst/>
            </a:pr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ṥľîḓè">
              <a:extLst>
                <a:ext uri="{FF2B5EF4-FFF2-40B4-BE49-F238E27FC236}">
                  <a16:creationId xmlns:a16="http://schemas.microsoft.com/office/drawing/2014/main" id="{C49329C3-B0B0-41BA-8FF6-56A85902D308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ṩľíḓê">
              <a:extLst>
                <a:ext uri="{FF2B5EF4-FFF2-40B4-BE49-F238E27FC236}">
                  <a16:creationId xmlns:a16="http://schemas.microsoft.com/office/drawing/2014/main" id="{5CE27E12-44F5-4712-8028-9AAA81C32723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ŝḷiḓe">
              <a:extLst>
                <a:ext uri="{FF2B5EF4-FFF2-40B4-BE49-F238E27FC236}">
                  <a16:creationId xmlns:a16="http://schemas.microsoft.com/office/drawing/2014/main" id="{36F65E8D-EC07-444E-98AB-4A3D5742E10A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šḷidê">
              <a:extLst>
                <a:ext uri="{FF2B5EF4-FFF2-40B4-BE49-F238E27FC236}">
                  <a16:creationId xmlns:a16="http://schemas.microsoft.com/office/drawing/2014/main" id="{75402EC6-4590-4DF1-8DFD-616E323CA978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ḷïḋê">
              <a:extLst>
                <a:ext uri="{FF2B5EF4-FFF2-40B4-BE49-F238E27FC236}">
                  <a16:creationId xmlns:a16="http://schemas.microsoft.com/office/drawing/2014/main" id="{3378F7DF-A5BD-44F0-8915-7BCB839252FC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ḷíďe">
              <a:extLst>
                <a:ext uri="{FF2B5EF4-FFF2-40B4-BE49-F238E27FC236}">
                  <a16:creationId xmlns:a16="http://schemas.microsoft.com/office/drawing/2014/main" id="{17E38085-E135-4996-96E4-595EDA2D32C2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ṣļídê">
              <a:extLst>
                <a:ext uri="{FF2B5EF4-FFF2-40B4-BE49-F238E27FC236}">
                  <a16:creationId xmlns:a16="http://schemas.microsoft.com/office/drawing/2014/main" id="{528D8024-2282-4499-8A5E-1442E56762C6}"/>
                </a:ext>
              </a:extLst>
            </p:cNvPr>
            <p:cNvSpPr/>
            <p:nvPr/>
          </p:nvSpPr>
          <p:spPr bwMode="auto">
            <a:xfrm>
              <a:off x="3133525" y="1553293"/>
              <a:ext cx="4434049" cy="2666404"/>
            </a:xfrm>
            <a:custGeom>
              <a:avLst/>
              <a:gdLst>
                <a:gd name="T0" fmla="*/ 2760 w 2760"/>
                <a:gd name="T1" fmla="*/ 60 h 1661"/>
                <a:gd name="T2" fmla="*/ 2701 w 2760"/>
                <a:gd name="T3" fmla="*/ 0 h 1661"/>
                <a:gd name="T4" fmla="*/ 59 w 2760"/>
                <a:gd name="T5" fmla="*/ 0 h 1661"/>
                <a:gd name="T6" fmla="*/ 0 w 2760"/>
                <a:gd name="T7" fmla="*/ 60 h 1661"/>
                <a:gd name="T8" fmla="*/ 0 w 2760"/>
                <a:gd name="T9" fmla="*/ 60 h 1661"/>
                <a:gd name="T10" fmla="*/ 0 w 2760"/>
                <a:gd name="T11" fmla="*/ 1661 h 1661"/>
                <a:gd name="T12" fmla="*/ 2760 w 2760"/>
                <a:gd name="T13" fmla="*/ 1661 h 1661"/>
                <a:gd name="T14" fmla="*/ 2760 w 2760"/>
                <a:gd name="T15" fmla="*/ 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0" h="1661">
                  <a:moveTo>
                    <a:pt x="2760" y="60"/>
                  </a:moveTo>
                  <a:cubicBezTo>
                    <a:pt x="2760" y="27"/>
                    <a:pt x="2734" y="0"/>
                    <a:pt x="270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661"/>
                    <a:pt x="0" y="1661"/>
                    <a:pt x="0" y="1661"/>
                  </a:cubicBezTo>
                  <a:cubicBezTo>
                    <a:pt x="2760" y="1661"/>
                    <a:pt x="2760" y="1661"/>
                    <a:pt x="2760" y="1661"/>
                  </a:cubicBezTo>
                  <a:cubicBezTo>
                    <a:pt x="2760" y="60"/>
                    <a:pt x="2760" y="60"/>
                    <a:pt x="2760" y="6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sliḍé">
              <a:extLst>
                <a:ext uri="{FF2B5EF4-FFF2-40B4-BE49-F238E27FC236}">
                  <a16:creationId xmlns:a16="http://schemas.microsoft.com/office/drawing/2014/main" id="{66EFDF16-47F7-4724-9369-D7FB88AF4B31}"/>
                </a:ext>
              </a:extLst>
            </p:cNvPr>
            <p:cNvSpPr/>
            <p:nvPr/>
          </p:nvSpPr>
          <p:spPr bwMode="auto">
            <a:xfrm>
              <a:off x="3133525" y="4194219"/>
              <a:ext cx="4434049" cy="394470"/>
            </a:xfrm>
            <a:custGeom>
              <a:avLst/>
              <a:gdLst>
                <a:gd name="T0" fmla="*/ 0 w 2760"/>
                <a:gd name="T1" fmla="*/ 0 h 246"/>
                <a:gd name="T2" fmla="*/ 0 w 2760"/>
                <a:gd name="T3" fmla="*/ 187 h 246"/>
                <a:gd name="T4" fmla="*/ 59 w 2760"/>
                <a:gd name="T5" fmla="*/ 246 h 246"/>
                <a:gd name="T6" fmla="*/ 2701 w 2760"/>
                <a:gd name="T7" fmla="*/ 246 h 246"/>
                <a:gd name="T8" fmla="*/ 2760 w 2760"/>
                <a:gd name="T9" fmla="*/ 187 h 246"/>
                <a:gd name="T10" fmla="*/ 2760 w 2760"/>
                <a:gd name="T11" fmla="*/ 0 h 246"/>
                <a:gd name="T12" fmla="*/ 0 w 2760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0" h="246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220"/>
                    <a:pt x="27" y="246"/>
                    <a:pt x="59" y="246"/>
                  </a:cubicBezTo>
                  <a:cubicBezTo>
                    <a:pt x="2701" y="246"/>
                    <a:pt x="2701" y="246"/>
                    <a:pt x="2701" y="246"/>
                  </a:cubicBezTo>
                  <a:cubicBezTo>
                    <a:pt x="2733" y="246"/>
                    <a:pt x="2760" y="220"/>
                    <a:pt x="2760" y="187"/>
                  </a:cubicBezTo>
                  <a:cubicBezTo>
                    <a:pt x="2760" y="0"/>
                    <a:pt x="2760" y="0"/>
                    <a:pt x="27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ṣľîḋê">
              <a:extLst>
                <a:ext uri="{FF2B5EF4-FFF2-40B4-BE49-F238E27FC236}">
                  <a16:creationId xmlns:a16="http://schemas.microsoft.com/office/drawing/2014/main" id="{800E0C51-F4A6-4C9A-9AA8-A7D6072DF177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ľîḍê">
              <a:extLst>
                <a:ext uri="{FF2B5EF4-FFF2-40B4-BE49-F238E27FC236}">
                  <a16:creationId xmlns:a16="http://schemas.microsoft.com/office/drawing/2014/main" id="{E05BB143-A72F-47FF-AD1C-A6FBA961BD53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ślîḋè">
              <a:extLst>
                <a:ext uri="{FF2B5EF4-FFF2-40B4-BE49-F238E27FC236}">
                  <a16:creationId xmlns:a16="http://schemas.microsoft.com/office/drawing/2014/main" id="{C61B9440-0AE1-4721-9A2D-1B746ACC6EE3}"/>
                </a:ext>
              </a:extLst>
            </p:cNvPr>
            <p:cNvSpPr/>
            <p:nvPr/>
          </p:nvSpPr>
          <p:spPr bwMode="auto">
            <a:xfrm>
              <a:off x="5258741" y="4262746"/>
              <a:ext cx="215245" cy="211731"/>
            </a:xfrm>
            <a:custGeom>
              <a:avLst/>
              <a:gdLst>
                <a:gd name="T0" fmla="*/ 71 w 134"/>
                <a:gd name="T1" fmla="*/ 132 h 132"/>
                <a:gd name="T2" fmla="*/ 119 w 134"/>
                <a:gd name="T3" fmla="*/ 109 h 132"/>
                <a:gd name="T4" fmla="*/ 124 w 134"/>
                <a:gd name="T5" fmla="*/ 102 h 132"/>
                <a:gd name="T6" fmla="*/ 90 w 134"/>
                <a:gd name="T7" fmla="*/ 96 h 132"/>
                <a:gd name="T8" fmla="*/ 127 w 134"/>
                <a:gd name="T9" fmla="*/ 96 h 132"/>
                <a:gd name="T10" fmla="*/ 128 w 134"/>
                <a:gd name="T11" fmla="*/ 47 h 132"/>
                <a:gd name="T12" fmla="*/ 79 w 134"/>
                <a:gd name="T13" fmla="*/ 73 h 132"/>
                <a:gd name="T14" fmla="*/ 124 w 134"/>
                <a:gd name="T15" fmla="*/ 40 h 132"/>
                <a:gd name="T16" fmla="*/ 40 w 134"/>
                <a:gd name="T17" fmla="*/ 17 h 132"/>
                <a:gd name="T18" fmla="*/ 18 w 134"/>
                <a:gd name="T19" fmla="*/ 102 h 132"/>
                <a:gd name="T20" fmla="*/ 22 w 134"/>
                <a:gd name="T21" fmla="*/ 109 h 132"/>
                <a:gd name="T22" fmla="*/ 71 w 134"/>
                <a:gd name="T2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32">
                  <a:moveTo>
                    <a:pt x="71" y="132"/>
                  </a:moveTo>
                  <a:cubicBezTo>
                    <a:pt x="90" y="132"/>
                    <a:pt x="108" y="124"/>
                    <a:pt x="119" y="109"/>
                  </a:cubicBezTo>
                  <a:cubicBezTo>
                    <a:pt x="121" y="107"/>
                    <a:pt x="123" y="104"/>
                    <a:pt x="124" y="102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127" y="96"/>
                    <a:pt x="127" y="96"/>
                    <a:pt x="127" y="96"/>
                  </a:cubicBezTo>
                  <a:cubicBezTo>
                    <a:pt x="134" y="81"/>
                    <a:pt x="134" y="63"/>
                    <a:pt x="128" y="47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107" y="10"/>
                    <a:pt x="69" y="0"/>
                    <a:pt x="40" y="17"/>
                  </a:cubicBezTo>
                  <a:cubicBezTo>
                    <a:pt x="10" y="34"/>
                    <a:pt x="0" y="72"/>
                    <a:pt x="18" y="102"/>
                  </a:cubicBezTo>
                  <a:cubicBezTo>
                    <a:pt x="19" y="104"/>
                    <a:pt x="21" y="106"/>
                    <a:pt x="22" y="109"/>
                  </a:cubicBezTo>
                  <a:cubicBezTo>
                    <a:pt x="34" y="124"/>
                    <a:pt x="52" y="132"/>
                    <a:pt x="71" y="13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ṡḻîḑe">
              <a:extLst>
                <a:ext uri="{FF2B5EF4-FFF2-40B4-BE49-F238E27FC236}">
                  <a16:creationId xmlns:a16="http://schemas.microsoft.com/office/drawing/2014/main" id="{508DB256-1309-4D0F-A82D-B83BF0C78E1E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ṣḷïḋe">
              <a:extLst>
                <a:ext uri="{FF2B5EF4-FFF2-40B4-BE49-F238E27FC236}">
                  <a16:creationId xmlns:a16="http://schemas.microsoft.com/office/drawing/2014/main" id="{9C3E52A4-2C7C-4461-96F8-3682BC3C5962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Sļiďé">
              <a:extLst>
                <a:ext uri="{FF2B5EF4-FFF2-40B4-BE49-F238E27FC236}">
                  <a16:creationId xmlns:a16="http://schemas.microsoft.com/office/drawing/2014/main" id="{7AF957D5-0B48-4F43-A6A8-F7D07A4B5C98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ṥ1ïdê">
              <a:extLst>
                <a:ext uri="{FF2B5EF4-FFF2-40B4-BE49-F238E27FC236}">
                  <a16:creationId xmlns:a16="http://schemas.microsoft.com/office/drawing/2014/main" id="{56904DBF-15E0-49DF-A78F-237C94D6D91D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Slïďê">
              <a:extLst>
                <a:ext uri="{FF2B5EF4-FFF2-40B4-BE49-F238E27FC236}">
                  <a16:creationId xmlns:a16="http://schemas.microsoft.com/office/drawing/2014/main" id="{F8A4971C-F65E-4503-89E1-8824F98EAFBB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ḻïde">
              <a:extLst>
                <a:ext uri="{FF2B5EF4-FFF2-40B4-BE49-F238E27FC236}">
                  <a16:creationId xmlns:a16="http://schemas.microsoft.com/office/drawing/2014/main" id="{3E3E5C76-19F7-4ED0-B815-7F4D38373789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s1iḋé">
              <a:extLst>
                <a:ext uri="{FF2B5EF4-FFF2-40B4-BE49-F238E27FC236}">
                  <a16:creationId xmlns:a16="http://schemas.microsoft.com/office/drawing/2014/main" id="{33CB81AA-025B-4CE4-A0D3-FAD3995A93D9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ṡḷíďè">
              <a:extLst>
                <a:ext uri="{FF2B5EF4-FFF2-40B4-BE49-F238E27FC236}">
                  <a16:creationId xmlns:a16="http://schemas.microsoft.com/office/drawing/2014/main" id="{5FA5728D-A6C1-4E50-957B-4B13D85944A3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ṥľîdé">
              <a:extLst>
                <a:ext uri="{FF2B5EF4-FFF2-40B4-BE49-F238E27FC236}">
                  <a16:creationId xmlns:a16="http://schemas.microsoft.com/office/drawing/2014/main" id="{333451D4-C38D-4D66-B585-87F92966E85E}"/>
                </a:ext>
              </a:extLst>
            </p:cNvPr>
            <p:cNvSpPr/>
            <p:nvPr/>
          </p:nvSpPr>
          <p:spPr bwMode="auto">
            <a:xfrm>
              <a:off x="3880294" y="1994326"/>
              <a:ext cx="2940512" cy="1783460"/>
            </a:xfrm>
            <a:custGeom>
              <a:avLst/>
              <a:gdLst>
                <a:gd name="T0" fmla="*/ 1830 w 1830"/>
                <a:gd name="T1" fmla="*/ 569 h 1111"/>
                <a:gd name="T2" fmla="*/ 1830 w 1830"/>
                <a:gd name="T3" fmla="*/ 569 h 1111"/>
                <a:gd name="T4" fmla="*/ 1819 w 1830"/>
                <a:gd name="T5" fmla="*/ 510 h 1111"/>
                <a:gd name="T6" fmla="*/ 1818 w 1830"/>
                <a:gd name="T7" fmla="*/ 507 h 1111"/>
                <a:gd name="T8" fmla="*/ 1733 w 1830"/>
                <a:gd name="T9" fmla="*/ 395 h 1111"/>
                <a:gd name="T10" fmla="*/ 1442 w 1830"/>
                <a:gd name="T11" fmla="*/ 431 h 1111"/>
                <a:gd name="T12" fmla="*/ 1424 w 1830"/>
                <a:gd name="T13" fmla="*/ 369 h 1111"/>
                <a:gd name="T14" fmla="*/ 1248 w 1830"/>
                <a:gd name="T15" fmla="*/ 376 h 1111"/>
                <a:gd name="T16" fmla="*/ 1360 w 1830"/>
                <a:gd name="T17" fmla="*/ 416 h 1111"/>
                <a:gd name="T18" fmla="*/ 1359 w 1830"/>
                <a:gd name="T19" fmla="*/ 421 h 1111"/>
                <a:gd name="T20" fmla="*/ 1234 w 1830"/>
                <a:gd name="T21" fmla="*/ 374 h 1111"/>
                <a:gd name="T22" fmla="*/ 1222 w 1830"/>
                <a:gd name="T23" fmla="*/ 369 h 1111"/>
                <a:gd name="T24" fmla="*/ 1235 w 1830"/>
                <a:gd name="T25" fmla="*/ 370 h 1111"/>
                <a:gd name="T26" fmla="*/ 1423 w 1830"/>
                <a:gd name="T27" fmla="*/ 364 h 1111"/>
                <a:gd name="T28" fmla="*/ 1367 w 1830"/>
                <a:gd name="T29" fmla="*/ 277 h 1111"/>
                <a:gd name="T30" fmla="*/ 1073 w 1830"/>
                <a:gd name="T31" fmla="*/ 203 h 1111"/>
                <a:gd name="T32" fmla="*/ 1076 w 1830"/>
                <a:gd name="T33" fmla="*/ 199 h 1111"/>
                <a:gd name="T34" fmla="*/ 1362 w 1830"/>
                <a:gd name="T35" fmla="*/ 271 h 1111"/>
                <a:gd name="T36" fmla="*/ 917 w 1830"/>
                <a:gd name="T37" fmla="*/ 255 h 1111"/>
                <a:gd name="T38" fmla="*/ 862 w 1830"/>
                <a:gd name="T39" fmla="*/ 324 h 1111"/>
                <a:gd name="T40" fmla="*/ 755 w 1830"/>
                <a:gd name="T41" fmla="*/ 81 h 1111"/>
                <a:gd name="T42" fmla="*/ 589 w 1830"/>
                <a:gd name="T43" fmla="*/ 131 h 1111"/>
                <a:gd name="T44" fmla="*/ 330 w 1830"/>
                <a:gd name="T45" fmla="*/ 152 h 1111"/>
                <a:gd name="T46" fmla="*/ 441 w 1830"/>
                <a:gd name="T47" fmla="*/ 192 h 1111"/>
                <a:gd name="T48" fmla="*/ 440 w 1830"/>
                <a:gd name="T49" fmla="*/ 197 h 1111"/>
                <a:gd name="T50" fmla="*/ 315 w 1830"/>
                <a:gd name="T51" fmla="*/ 151 h 1111"/>
                <a:gd name="T52" fmla="*/ 303 w 1830"/>
                <a:gd name="T53" fmla="*/ 145 h 1111"/>
                <a:gd name="T54" fmla="*/ 316 w 1830"/>
                <a:gd name="T55" fmla="*/ 146 h 1111"/>
                <a:gd name="T56" fmla="*/ 751 w 1830"/>
                <a:gd name="T57" fmla="*/ 77 h 1111"/>
                <a:gd name="T58" fmla="*/ 735 w 1830"/>
                <a:gd name="T59" fmla="*/ 60 h 1111"/>
                <a:gd name="T60" fmla="*/ 205 w 1830"/>
                <a:gd name="T61" fmla="*/ 0 h 1111"/>
                <a:gd name="T62" fmla="*/ 0 w 1830"/>
                <a:gd name="T63" fmla="*/ 369 h 1111"/>
                <a:gd name="T64" fmla="*/ 61 w 1830"/>
                <a:gd name="T65" fmla="*/ 674 h 1111"/>
                <a:gd name="T66" fmla="*/ 122 w 1830"/>
                <a:gd name="T67" fmla="*/ 821 h 1111"/>
                <a:gd name="T68" fmla="*/ 160 w 1830"/>
                <a:gd name="T69" fmla="*/ 891 h 1111"/>
                <a:gd name="T70" fmla="*/ 212 w 1830"/>
                <a:gd name="T71" fmla="*/ 970 h 1111"/>
                <a:gd name="T72" fmla="*/ 223 w 1830"/>
                <a:gd name="T73" fmla="*/ 983 h 1111"/>
                <a:gd name="T74" fmla="*/ 288 w 1830"/>
                <a:gd name="T75" fmla="*/ 1051 h 1111"/>
                <a:gd name="T76" fmla="*/ 303 w 1830"/>
                <a:gd name="T77" fmla="*/ 1063 h 1111"/>
                <a:gd name="T78" fmla="*/ 345 w 1830"/>
                <a:gd name="T79" fmla="*/ 1089 h 1111"/>
                <a:gd name="T80" fmla="*/ 425 w 1830"/>
                <a:gd name="T81" fmla="*/ 1110 h 1111"/>
                <a:gd name="T82" fmla="*/ 431 w 1830"/>
                <a:gd name="T83" fmla="*/ 1110 h 1111"/>
                <a:gd name="T84" fmla="*/ 431 w 1830"/>
                <a:gd name="T85" fmla="*/ 1111 h 1111"/>
                <a:gd name="T86" fmla="*/ 1607 w 1830"/>
                <a:gd name="T87" fmla="*/ 1111 h 1111"/>
                <a:gd name="T88" fmla="*/ 1607 w 1830"/>
                <a:gd name="T89" fmla="*/ 1110 h 1111"/>
                <a:gd name="T90" fmla="*/ 1608 w 1830"/>
                <a:gd name="T91" fmla="*/ 1110 h 1111"/>
                <a:gd name="T92" fmla="*/ 1628 w 1830"/>
                <a:gd name="T93" fmla="*/ 1107 h 1111"/>
                <a:gd name="T94" fmla="*/ 1740 w 1830"/>
                <a:gd name="T95" fmla="*/ 958 h 1111"/>
                <a:gd name="T96" fmla="*/ 1760 w 1830"/>
                <a:gd name="T97" fmla="*/ 906 h 1111"/>
                <a:gd name="T98" fmla="*/ 1776 w 1830"/>
                <a:gd name="T99" fmla="*/ 858 h 1111"/>
                <a:gd name="T100" fmla="*/ 1813 w 1830"/>
                <a:gd name="T101" fmla="*/ 714 h 1111"/>
                <a:gd name="T102" fmla="*/ 1830 w 1830"/>
                <a:gd name="T103" fmla="*/ 579 h 1111"/>
                <a:gd name="T104" fmla="*/ 1830 w 1830"/>
                <a:gd name="T105" fmla="*/ 569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111">
                  <a:moveTo>
                    <a:pt x="1830" y="569"/>
                  </a:moveTo>
                  <a:cubicBezTo>
                    <a:pt x="1830" y="569"/>
                    <a:pt x="1830" y="569"/>
                    <a:pt x="1830" y="569"/>
                  </a:cubicBezTo>
                  <a:cubicBezTo>
                    <a:pt x="1829" y="549"/>
                    <a:pt x="1825" y="529"/>
                    <a:pt x="1819" y="510"/>
                  </a:cubicBezTo>
                  <a:cubicBezTo>
                    <a:pt x="1819" y="509"/>
                    <a:pt x="1818" y="508"/>
                    <a:pt x="1818" y="507"/>
                  </a:cubicBezTo>
                  <a:cubicBezTo>
                    <a:pt x="1802" y="461"/>
                    <a:pt x="1773" y="422"/>
                    <a:pt x="1733" y="395"/>
                  </a:cubicBezTo>
                  <a:cubicBezTo>
                    <a:pt x="1641" y="332"/>
                    <a:pt x="1516" y="348"/>
                    <a:pt x="1442" y="431"/>
                  </a:cubicBezTo>
                  <a:cubicBezTo>
                    <a:pt x="1438" y="410"/>
                    <a:pt x="1432" y="389"/>
                    <a:pt x="1424" y="369"/>
                  </a:cubicBezTo>
                  <a:cubicBezTo>
                    <a:pt x="1366" y="376"/>
                    <a:pt x="1307" y="379"/>
                    <a:pt x="1248" y="376"/>
                  </a:cubicBezTo>
                  <a:cubicBezTo>
                    <a:pt x="1284" y="392"/>
                    <a:pt x="1322" y="406"/>
                    <a:pt x="1360" y="416"/>
                  </a:cubicBezTo>
                  <a:cubicBezTo>
                    <a:pt x="1359" y="421"/>
                    <a:pt x="1359" y="421"/>
                    <a:pt x="1359" y="421"/>
                  </a:cubicBezTo>
                  <a:cubicBezTo>
                    <a:pt x="1316" y="410"/>
                    <a:pt x="1274" y="394"/>
                    <a:pt x="1234" y="374"/>
                  </a:cubicBezTo>
                  <a:cubicBezTo>
                    <a:pt x="1222" y="369"/>
                    <a:pt x="1222" y="369"/>
                    <a:pt x="1222" y="369"/>
                  </a:cubicBezTo>
                  <a:cubicBezTo>
                    <a:pt x="1235" y="370"/>
                    <a:pt x="1235" y="370"/>
                    <a:pt x="1235" y="370"/>
                  </a:cubicBezTo>
                  <a:cubicBezTo>
                    <a:pt x="1298" y="374"/>
                    <a:pt x="1360" y="372"/>
                    <a:pt x="1423" y="364"/>
                  </a:cubicBezTo>
                  <a:cubicBezTo>
                    <a:pt x="1409" y="332"/>
                    <a:pt x="1390" y="302"/>
                    <a:pt x="1367" y="277"/>
                  </a:cubicBezTo>
                  <a:cubicBezTo>
                    <a:pt x="1267" y="266"/>
                    <a:pt x="1167" y="245"/>
                    <a:pt x="1073" y="203"/>
                  </a:cubicBezTo>
                  <a:cubicBezTo>
                    <a:pt x="1076" y="199"/>
                    <a:pt x="1076" y="199"/>
                    <a:pt x="1076" y="199"/>
                  </a:cubicBezTo>
                  <a:cubicBezTo>
                    <a:pt x="1166" y="239"/>
                    <a:pt x="1264" y="260"/>
                    <a:pt x="1362" y="271"/>
                  </a:cubicBezTo>
                  <a:cubicBezTo>
                    <a:pt x="1244" y="144"/>
                    <a:pt x="1045" y="137"/>
                    <a:pt x="917" y="255"/>
                  </a:cubicBezTo>
                  <a:cubicBezTo>
                    <a:pt x="896" y="275"/>
                    <a:pt x="877" y="298"/>
                    <a:pt x="862" y="324"/>
                  </a:cubicBezTo>
                  <a:cubicBezTo>
                    <a:pt x="853" y="234"/>
                    <a:pt x="815" y="149"/>
                    <a:pt x="755" y="81"/>
                  </a:cubicBezTo>
                  <a:cubicBezTo>
                    <a:pt x="701" y="102"/>
                    <a:pt x="645" y="119"/>
                    <a:pt x="589" y="131"/>
                  </a:cubicBezTo>
                  <a:cubicBezTo>
                    <a:pt x="504" y="149"/>
                    <a:pt x="417" y="156"/>
                    <a:pt x="330" y="152"/>
                  </a:cubicBezTo>
                  <a:cubicBezTo>
                    <a:pt x="366" y="168"/>
                    <a:pt x="403" y="182"/>
                    <a:pt x="441" y="192"/>
                  </a:cubicBezTo>
                  <a:cubicBezTo>
                    <a:pt x="440" y="197"/>
                    <a:pt x="440" y="197"/>
                    <a:pt x="440" y="197"/>
                  </a:cubicBezTo>
                  <a:cubicBezTo>
                    <a:pt x="397" y="186"/>
                    <a:pt x="355" y="170"/>
                    <a:pt x="315" y="151"/>
                  </a:cubicBezTo>
                  <a:cubicBezTo>
                    <a:pt x="303" y="145"/>
                    <a:pt x="303" y="145"/>
                    <a:pt x="303" y="145"/>
                  </a:cubicBezTo>
                  <a:cubicBezTo>
                    <a:pt x="316" y="146"/>
                    <a:pt x="316" y="146"/>
                    <a:pt x="316" y="146"/>
                  </a:cubicBezTo>
                  <a:cubicBezTo>
                    <a:pt x="465" y="155"/>
                    <a:pt x="613" y="132"/>
                    <a:pt x="751" y="77"/>
                  </a:cubicBezTo>
                  <a:cubicBezTo>
                    <a:pt x="746" y="71"/>
                    <a:pt x="740" y="66"/>
                    <a:pt x="735" y="60"/>
                  </a:cubicBezTo>
                  <a:cubicBezTo>
                    <a:pt x="563" y="64"/>
                    <a:pt x="375" y="62"/>
                    <a:pt x="205" y="0"/>
                  </a:cubicBezTo>
                  <a:cubicBezTo>
                    <a:pt x="78" y="79"/>
                    <a:pt x="0" y="219"/>
                    <a:pt x="0" y="369"/>
                  </a:cubicBezTo>
                  <a:cubicBezTo>
                    <a:pt x="0" y="450"/>
                    <a:pt x="22" y="562"/>
                    <a:pt x="61" y="674"/>
                  </a:cubicBezTo>
                  <a:cubicBezTo>
                    <a:pt x="78" y="724"/>
                    <a:pt x="99" y="773"/>
                    <a:pt x="122" y="821"/>
                  </a:cubicBezTo>
                  <a:cubicBezTo>
                    <a:pt x="134" y="845"/>
                    <a:pt x="146" y="869"/>
                    <a:pt x="160" y="891"/>
                  </a:cubicBezTo>
                  <a:cubicBezTo>
                    <a:pt x="176" y="919"/>
                    <a:pt x="193" y="945"/>
                    <a:pt x="212" y="970"/>
                  </a:cubicBezTo>
                  <a:cubicBezTo>
                    <a:pt x="216" y="975"/>
                    <a:pt x="219" y="979"/>
                    <a:pt x="223" y="983"/>
                  </a:cubicBezTo>
                  <a:cubicBezTo>
                    <a:pt x="242" y="1008"/>
                    <a:pt x="264" y="1031"/>
                    <a:pt x="288" y="1051"/>
                  </a:cubicBezTo>
                  <a:cubicBezTo>
                    <a:pt x="293" y="1055"/>
                    <a:pt x="298" y="1059"/>
                    <a:pt x="303" y="1063"/>
                  </a:cubicBezTo>
                  <a:cubicBezTo>
                    <a:pt x="316" y="1073"/>
                    <a:pt x="330" y="1082"/>
                    <a:pt x="345" y="1089"/>
                  </a:cubicBezTo>
                  <a:cubicBezTo>
                    <a:pt x="370" y="1102"/>
                    <a:pt x="397" y="1109"/>
                    <a:pt x="425" y="1110"/>
                  </a:cubicBezTo>
                  <a:cubicBezTo>
                    <a:pt x="427" y="1110"/>
                    <a:pt x="429" y="1110"/>
                    <a:pt x="431" y="1110"/>
                  </a:cubicBezTo>
                  <a:cubicBezTo>
                    <a:pt x="431" y="1111"/>
                    <a:pt x="431" y="1111"/>
                    <a:pt x="431" y="1111"/>
                  </a:cubicBezTo>
                  <a:cubicBezTo>
                    <a:pt x="1607" y="1111"/>
                    <a:pt x="1607" y="1111"/>
                    <a:pt x="1607" y="1111"/>
                  </a:cubicBezTo>
                  <a:cubicBezTo>
                    <a:pt x="1607" y="1110"/>
                    <a:pt x="1607" y="1110"/>
                    <a:pt x="1607" y="1110"/>
                  </a:cubicBezTo>
                  <a:cubicBezTo>
                    <a:pt x="1608" y="1110"/>
                    <a:pt x="1608" y="1110"/>
                    <a:pt x="1608" y="1110"/>
                  </a:cubicBezTo>
                  <a:cubicBezTo>
                    <a:pt x="1615" y="1110"/>
                    <a:pt x="1622" y="1109"/>
                    <a:pt x="1628" y="1107"/>
                  </a:cubicBezTo>
                  <a:cubicBezTo>
                    <a:pt x="1670" y="1092"/>
                    <a:pt x="1708" y="1033"/>
                    <a:pt x="1740" y="958"/>
                  </a:cubicBezTo>
                  <a:cubicBezTo>
                    <a:pt x="1747" y="942"/>
                    <a:pt x="1753" y="924"/>
                    <a:pt x="1760" y="906"/>
                  </a:cubicBezTo>
                  <a:cubicBezTo>
                    <a:pt x="1765" y="891"/>
                    <a:pt x="1771" y="874"/>
                    <a:pt x="1776" y="858"/>
                  </a:cubicBezTo>
                  <a:cubicBezTo>
                    <a:pt x="1790" y="811"/>
                    <a:pt x="1803" y="763"/>
                    <a:pt x="1813" y="714"/>
                  </a:cubicBezTo>
                  <a:cubicBezTo>
                    <a:pt x="1824" y="658"/>
                    <a:pt x="1830" y="610"/>
                    <a:pt x="1830" y="579"/>
                  </a:cubicBezTo>
                  <a:cubicBezTo>
                    <a:pt x="1830" y="576"/>
                    <a:pt x="1830" y="573"/>
                    <a:pt x="1830" y="569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lidè">
              <a:extLst>
                <a:ext uri="{FF2B5EF4-FFF2-40B4-BE49-F238E27FC236}">
                  <a16:creationId xmlns:a16="http://schemas.microsoft.com/office/drawing/2014/main" id="{81EDB81C-184A-4350-8892-718FC7BCE843}"/>
                </a:ext>
              </a:extLst>
            </p:cNvPr>
            <p:cNvSpPr/>
            <p:nvPr/>
          </p:nvSpPr>
          <p:spPr bwMode="auto">
            <a:xfrm>
              <a:off x="4219415" y="1829158"/>
              <a:ext cx="833746" cy="258294"/>
            </a:xfrm>
            <a:custGeom>
              <a:avLst/>
              <a:gdLst>
                <a:gd name="T0" fmla="*/ 519 w 519"/>
                <a:gd name="T1" fmla="*/ 158 h 161"/>
                <a:gd name="T2" fmla="*/ 0 w 519"/>
                <a:gd name="T3" fmla="*/ 100 h 161"/>
                <a:gd name="T4" fmla="*/ 519 w 519"/>
                <a:gd name="T5" fmla="*/ 1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" h="161">
                  <a:moveTo>
                    <a:pt x="519" y="158"/>
                  </a:moveTo>
                  <a:cubicBezTo>
                    <a:pt x="378" y="24"/>
                    <a:pt x="167" y="0"/>
                    <a:pt x="0" y="100"/>
                  </a:cubicBezTo>
                  <a:cubicBezTo>
                    <a:pt x="166" y="159"/>
                    <a:pt x="350" y="161"/>
                    <a:pt x="519" y="158"/>
                  </a:cubicBez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ṣḷïḋê">
              <a:extLst>
                <a:ext uri="{FF2B5EF4-FFF2-40B4-BE49-F238E27FC236}">
                  <a16:creationId xmlns:a16="http://schemas.microsoft.com/office/drawing/2014/main" id="{FAAF183F-4E12-4CB8-8190-75F136B059F7}"/>
                </a:ext>
              </a:extLst>
            </p:cNvPr>
            <p:cNvSpPr/>
            <p:nvPr/>
          </p:nvSpPr>
          <p:spPr bwMode="auto">
            <a:xfrm>
              <a:off x="4238743" y="3127657"/>
              <a:ext cx="560516" cy="650128"/>
            </a:xfrm>
            <a:custGeom>
              <a:avLst/>
              <a:gdLst>
                <a:gd name="T0" fmla="*/ 348 w 349"/>
                <a:gd name="T1" fmla="*/ 318 h 405"/>
                <a:gd name="T2" fmla="*/ 167 w 349"/>
                <a:gd name="T3" fmla="*/ 4 h 405"/>
                <a:gd name="T4" fmla="*/ 159 w 349"/>
                <a:gd name="T5" fmla="*/ 1 h 405"/>
                <a:gd name="T6" fmla="*/ 157 w 349"/>
                <a:gd name="T7" fmla="*/ 4 h 405"/>
                <a:gd name="T8" fmla="*/ 0 w 349"/>
                <a:gd name="T9" fmla="*/ 275 h 405"/>
                <a:gd name="T10" fmla="*/ 66 w 349"/>
                <a:gd name="T11" fmla="*/ 343 h 405"/>
                <a:gd name="T12" fmla="*/ 91 w 349"/>
                <a:gd name="T13" fmla="*/ 343 h 405"/>
                <a:gd name="T14" fmla="*/ 97 w 349"/>
                <a:gd name="T15" fmla="*/ 349 h 405"/>
                <a:gd name="T16" fmla="*/ 91 w 349"/>
                <a:gd name="T17" fmla="*/ 355 h 405"/>
                <a:gd name="T18" fmla="*/ 80 w 349"/>
                <a:gd name="T19" fmla="*/ 355 h 405"/>
                <a:gd name="T20" fmla="*/ 122 w 349"/>
                <a:gd name="T21" fmla="*/ 381 h 405"/>
                <a:gd name="T22" fmla="*/ 122 w 349"/>
                <a:gd name="T23" fmla="*/ 367 h 405"/>
                <a:gd name="T24" fmla="*/ 128 w 349"/>
                <a:gd name="T25" fmla="*/ 361 h 405"/>
                <a:gd name="T26" fmla="*/ 128 w 349"/>
                <a:gd name="T27" fmla="*/ 361 h 405"/>
                <a:gd name="T28" fmla="*/ 195 w 349"/>
                <a:gd name="T29" fmla="*/ 361 h 405"/>
                <a:gd name="T30" fmla="*/ 201 w 349"/>
                <a:gd name="T31" fmla="*/ 367 h 405"/>
                <a:gd name="T32" fmla="*/ 201 w 349"/>
                <a:gd name="T33" fmla="*/ 399 h 405"/>
                <a:gd name="T34" fmla="*/ 202 w 349"/>
                <a:gd name="T35" fmla="*/ 402 h 405"/>
                <a:gd name="T36" fmla="*/ 207 w 349"/>
                <a:gd name="T37" fmla="*/ 405 h 405"/>
                <a:gd name="T38" fmla="*/ 277 w 349"/>
                <a:gd name="T39" fmla="*/ 405 h 405"/>
                <a:gd name="T40" fmla="*/ 282 w 349"/>
                <a:gd name="T41" fmla="*/ 403 h 405"/>
                <a:gd name="T42" fmla="*/ 283 w 349"/>
                <a:gd name="T43" fmla="*/ 399 h 405"/>
                <a:gd name="T44" fmla="*/ 283 w 349"/>
                <a:gd name="T45" fmla="*/ 332 h 405"/>
                <a:gd name="T46" fmla="*/ 289 w 349"/>
                <a:gd name="T47" fmla="*/ 327 h 405"/>
                <a:gd name="T48" fmla="*/ 343 w 349"/>
                <a:gd name="T49" fmla="*/ 327 h 405"/>
                <a:gd name="T50" fmla="*/ 349 w 349"/>
                <a:gd name="T51" fmla="*/ 321 h 405"/>
                <a:gd name="T52" fmla="*/ 348 w 349"/>
                <a:gd name="T53" fmla="*/ 318 h 405"/>
                <a:gd name="T54" fmla="*/ 228 w 349"/>
                <a:gd name="T55" fmla="*/ 345 h 405"/>
                <a:gd name="T56" fmla="*/ 232 w 349"/>
                <a:gd name="T57" fmla="*/ 343 h 405"/>
                <a:gd name="T58" fmla="*/ 258 w 349"/>
                <a:gd name="T59" fmla="*/ 343 h 405"/>
                <a:gd name="T60" fmla="*/ 263 w 349"/>
                <a:gd name="T61" fmla="*/ 349 h 405"/>
                <a:gd name="T62" fmla="*/ 258 w 349"/>
                <a:gd name="T63" fmla="*/ 354 h 405"/>
                <a:gd name="T64" fmla="*/ 232 w 349"/>
                <a:gd name="T65" fmla="*/ 354 h 405"/>
                <a:gd name="T66" fmla="*/ 226 w 349"/>
                <a:gd name="T67" fmla="*/ 349 h 405"/>
                <a:gd name="T68" fmla="*/ 228 w 349"/>
                <a:gd name="T69" fmla="*/ 345 h 405"/>
                <a:gd name="T70" fmla="*/ 114 w 349"/>
                <a:gd name="T71" fmla="*/ 228 h 405"/>
                <a:gd name="T72" fmla="*/ 108 w 349"/>
                <a:gd name="T73" fmla="*/ 222 h 405"/>
                <a:gd name="T74" fmla="*/ 108 w 349"/>
                <a:gd name="T75" fmla="*/ 222 h 405"/>
                <a:gd name="T76" fmla="*/ 108 w 349"/>
                <a:gd name="T77" fmla="*/ 178 h 405"/>
                <a:gd name="T78" fmla="*/ 114 w 349"/>
                <a:gd name="T79" fmla="*/ 173 h 405"/>
                <a:gd name="T80" fmla="*/ 114 w 349"/>
                <a:gd name="T81" fmla="*/ 173 h 405"/>
                <a:gd name="T82" fmla="*/ 209 w 349"/>
                <a:gd name="T83" fmla="*/ 173 h 405"/>
                <a:gd name="T84" fmla="*/ 215 w 349"/>
                <a:gd name="T85" fmla="*/ 178 h 405"/>
                <a:gd name="T86" fmla="*/ 215 w 349"/>
                <a:gd name="T87" fmla="*/ 222 h 405"/>
                <a:gd name="T88" fmla="*/ 209 w 349"/>
                <a:gd name="T89" fmla="*/ 228 h 405"/>
                <a:gd name="T90" fmla="*/ 114 w 349"/>
                <a:gd name="T91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9" h="405">
                  <a:moveTo>
                    <a:pt x="348" y="318"/>
                  </a:moveTo>
                  <a:cubicBezTo>
                    <a:pt x="167" y="4"/>
                    <a:pt x="167" y="4"/>
                    <a:pt x="167" y="4"/>
                  </a:cubicBezTo>
                  <a:cubicBezTo>
                    <a:pt x="165" y="1"/>
                    <a:pt x="161" y="0"/>
                    <a:pt x="159" y="1"/>
                  </a:cubicBezTo>
                  <a:cubicBezTo>
                    <a:pt x="158" y="2"/>
                    <a:pt x="157" y="3"/>
                    <a:pt x="157" y="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9" y="300"/>
                    <a:pt x="41" y="323"/>
                    <a:pt x="66" y="343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94" y="343"/>
                    <a:pt x="97" y="346"/>
                    <a:pt x="97" y="349"/>
                  </a:cubicBezTo>
                  <a:cubicBezTo>
                    <a:pt x="97" y="352"/>
                    <a:pt x="94" y="355"/>
                    <a:pt x="91" y="355"/>
                  </a:cubicBezTo>
                  <a:cubicBezTo>
                    <a:pt x="80" y="355"/>
                    <a:pt x="80" y="355"/>
                    <a:pt x="80" y="355"/>
                  </a:cubicBezTo>
                  <a:cubicBezTo>
                    <a:pt x="93" y="364"/>
                    <a:pt x="108" y="373"/>
                    <a:pt x="122" y="381"/>
                  </a:cubicBezTo>
                  <a:cubicBezTo>
                    <a:pt x="122" y="367"/>
                    <a:pt x="122" y="367"/>
                    <a:pt x="122" y="367"/>
                  </a:cubicBezTo>
                  <a:cubicBezTo>
                    <a:pt x="122" y="364"/>
                    <a:pt x="125" y="361"/>
                    <a:pt x="128" y="361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95" y="361"/>
                    <a:pt x="195" y="361"/>
                    <a:pt x="195" y="361"/>
                  </a:cubicBezTo>
                  <a:cubicBezTo>
                    <a:pt x="198" y="361"/>
                    <a:pt x="201" y="364"/>
                    <a:pt x="201" y="367"/>
                  </a:cubicBezTo>
                  <a:cubicBezTo>
                    <a:pt x="201" y="399"/>
                    <a:pt x="201" y="399"/>
                    <a:pt x="201" y="399"/>
                  </a:cubicBezTo>
                  <a:cubicBezTo>
                    <a:pt x="201" y="400"/>
                    <a:pt x="201" y="401"/>
                    <a:pt x="202" y="402"/>
                  </a:cubicBezTo>
                  <a:cubicBezTo>
                    <a:pt x="202" y="404"/>
                    <a:pt x="205" y="405"/>
                    <a:pt x="207" y="405"/>
                  </a:cubicBezTo>
                  <a:cubicBezTo>
                    <a:pt x="277" y="405"/>
                    <a:pt x="277" y="405"/>
                    <a:pt x="277" y="405"/>
                  </a:cubicBezTo>
                  <a:cubicBezTo>
                    <a:pt x="279" y="405"/>
                    <a:pt x="281" y="404"/>
                    <a:pt x="282" y="403"/>
                  </a:cubicBezTo>
                  <a:cubicBezTo>
                    <a:pt x="283" y="402"/>
                    <a:pt x="283" y="401"/>
                    <a:pt x="283" y="399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29"/>
                    <a:pt x="286" y="327"/>
                    <a:pt x="289" y="327"/>
                  </a:cubicBezTo>
                  <a:cubicBezTo>
                    <a:pt x="343" y="327"/>
                    <a:pt x="343" y="327"/>
                    <a:pt x="343" y="327"/>
                  </a:cubicBezTo>
                  <a:cubicBezTo>
                    <a:pt x="346" y="327"/>
                    <a:pt x="349" y="324"/>
                    <a:pt x="349" y="321"/>
                  </a:cubicBezTo>
                  <a:cubicBezTo>
                    <a:pt x="349" y="320"/>
                    <a:pt x="349" y="319"/>
                    <a:pt x="348" y="318"/>
                  </a:cubicBezTo>
                  <a:close/>
                  <a:moveTo>
                    <a:pt x="228" y="345"/>
                  </a:moveTo>
                  <a:cubicBezTo>
                    <a:pt x="229" y="343"/>
                    <a:pt x="231" y="343"/>
                    <a:pt x="232" y="343"/>
                  </a:cubicBezTo>
                  <a:cubicBezTo>
                    <a:pt x="258" y="343"/>
                    <a:pt x="258" y="343"/>
                    <a:pt x="258" y="343"/>
                  </a:cubicBezTo>
                  <a:cubicBezTo>
                    <a:pt x="261" y="343"/>
                    <a:pt x="263" y="345"/>
                    <a:pt x="263" y="349"/>
                  </a:cubicBezTo>
                  <a:cubicBezTo>
                    <a:pt x="263" y="352"/>
                    <a:pt x="261" y="354"/>
                    <a:pt x="258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29" y="354"/>
                    <a:pt x="226" y="352"/>
                    <a:pt x="226" y="349"/>
                  </a:cubicBezTo>
                  <a:cubicBezTo>
                    <a:pt x="226" y="347"/>
                    <a:pt x="227" y="346"/>
                    <a:pt x="228" y="345"/>
                  </a:cubicBezTo>
                  <a:close/>
                  <a:moveTo>
                    <a:pt x="114" y="228"/>
                  </a:moveTo>
                  <a:cubicBezTo>
                    <a:pt x="111" y="228"/>
                    <a:pt x="108" y="226"/>
                    <a:pt x="108" y="222"/>
                  </a:cubicBezTo>
                  <a:cubicBezTo>
                    <a:pt x="108" y="222"/>
                    <a:pt x="108" y="222"/>
                    <a:pt x="108" y="222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5"/>
                    <a:pt x="111" y="173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209" y="173"/>
                    <a:pt x="209" y="173"/>
                    <a:pt x="209" y="173"/>
                  </a:cubicBezTo>
                  <a:cubicBezTo>
                    <a:pt x="212" y="173"/>
                    <a:pt x="215" y="175"/>
                    <a:pt x="215" y="178"/>
                  </a:cubicBezTo>
                  <a:cubicBezTo>
                    <a:pt x="215" y="222"/>
                    <a:pt x="215" y="222"/>
                    <a:pt x="215" y="222"/>
                  </a:cubicBezTo>
                  <a:cubicBezTo>
                    <a:pt x="215" y="226"/>
                    <a:pt x="212" y="228"/>
                    <a:pt x="209" y="228"/>
                  </a:cubicBezTo>
                  <a:lnTo>
                    <a:pt x="114" y="228"/>
                  </a:ln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1îḋê">
              <a:extLst>
                <a:ext uri="{FF2B5EF4-FFF2-40B4-BE49-F238E27FC236}">
                  <a16:creationId xmlns:a16="http://schemas.microsoft.com/office/drawing/2014/main" id="{E4189F3A-49F5-4500-8919-04675177C3AA}"/>
                </a:ext>
              </a:extLst>
            </p:cNvPr>
            <p:cNvSpPr/>
            <p:nvPr/>
          </p:nvSpPr>
          <p:spPr bwMode="auto">
            <a:xfrm>
              <a:off x="4814194" y="2540785"/>
              <a:ext cx="1140360" cy="1234365"/>
            </a:xfrm>
            <a:custGeom>
              <a:avLst/>
              <a:gdLst>
                <a:gd name="T0" fmla="*/ 405 w 710"/>
                <a:gd name="T1" fmla="*/ 7 h 769"/>
                <a:gd name="T2" fmla="*/ 228 w 710"/>
                <a:gd name="T3" fmla="*/ 59 h 769"/>
                <a:gd name="T4" fmla="*/ 0 w 710"/>
                <a:gd name="T5" fmla="*/ 766 h 769"/>
                <a:gd name="T6" fmla="*/ 147 w 710"/>
                <a:gd name="T7" fmla="*/ 680 h 769"/>
                <a:gd name="T8" fmla="*/ 214 w 710"/>
                <a:gd name="T9" fmla="*/ 769 h 769"/>
                <a:gd name="T10" fmla="*/ 560 w 710"/>
                <a:gd name="T11" fmla="*/ 677 h 769"/>
                <a:gd name="T12" fmla="*/ 710 w 710"/>
                <a:gd name="T13" fmla="*/ 766 h 769"/>
                <a:gd name="T14" fmla="*/ 31 w 710"/>
                <a:gd name="T15" fmla="*/ 650 h 769"/>
                <a:gd name="T16" fmla="*/ 119 w 710"/>
                <a:gd name="T17" fmla="*/ 615 h 769"/>
                <a:gd name="T18" fmla="*/ 31 w 710"/>
                <a:gd name="T19" fmla="*/ 572 h 769"/>
                <a:gd name="T20" fmla="*/ 122 w 710"/>
                <a:gd name="T21" fmla="*/ 570 h 769"/>
                <a:gd name="T22" fmla="*/ 29 w 710"/>
                <a:gd name="T23" fmla="*/ 492 h 769"/>
                <a:gd name="T24" fmla="*/ 122 w 710"/>
                <a:gd name="T25" fmla="*/ 462 h 769"/>
                <a:gd name="T26" fmla="*/ 29 w 710"/>
                <a:gd name="T27" fmla="*/ 415 h 769"/>
                <a:gd name="T28" fmla="*/ 122 w 710"/>
                <a:gd name="T29" fmla="*/ 384 h 769"/>
                <a:gd name="T30" fmla="*/ 29 w 710"/>
                <a:gd name="T31" fmla="*/ 337 h 769"/>
                <a:gd name="T32" fmla="*/ 122 w 710"/>
                <a:gd name="T33" fmla="*/ 259 h 769"/>
                <a:gd name="T34" fmla="*/ 29 w 710"/>
                <a:gd name="T35" fmla="*/ 229 h 769"/>
                <a:gd name="T36" fmla="*/ 122 w 710"/>
                <a:gd name="T37" fmla="*/ 259 h 769"/>
                <a:gd name="T38" fmla="*/ 29 w 710"/>
                <a:gd name="T39" fmla="*/ 182 h 769"/>
                <a:gd name="T40" fmla="*/ 122 w 710"/>
                <a:gd name="T41" fmla="*/ 152 h 769"/>
                <a:gd name="T42" fmla="*/ 237 w 710"/>
                <a:gd name="T43" fmla="*/ 647 h 769"/>
                <a:gd name="T44" fmla="*/ 330 w 710"/>
                <a:gd name="T45" fmla="*/ 617 h 769"/>
                <a:gd name="T46" fmla="*/ 237 w 710"/>
                <a:gd name="T47" fmla="*/ 570 h 769"/>
                <a:gd name="T48" fmla="*/ 330 w 710"/>
                <a:gd name="T49" fmla="*/ 492 h 769"/>
                <a:gd name="T50" fmla="*/ 237 w 710"/>
                <a:gd name="T51" fmla="*/ 462 h 769"/>
                <a:gd name="T52" fmla="*/ 330 w 710"/>
                <a:gd name="T53" fmla="*/ 492 h 769"/>
                <a:gd name="T54" fmla="*/ 237 w 710"/>
                <a:gd name="T55" fmla="*/ 415 h 769"/>
                <a:gd name="T56" fmla="*/ 330 w 710"/>
                <a:gd name="T57" fmla="*/ 385 h 769"/>
                <a:gd name="T58" fmla="*/ 237 w 710"/>
                <a:gd name="T59" fmla="*/ 307 h 769"/>
                <a:gd name="T60" fmla="*/ 328 w 710"/>
                <a:gd name="T61" fmla="*/ 262 h 769"/>
                <a:gd name="T62" fmla="*/ 240 w 710"/>
                <a:gd name="T63" fmla="*/ 227 h 769"/>
                <a:gd name="T64" fmla="*/ 330 w 710"/>
                <a:gd name="T65" fmla="*/ 182 h 769"/>
                <a:gd name="T66" fmla="*/ 237 w 710"/>
                <a:gd name="T67" fmla="*/ 152 h 769"/>
                <a:gd name="T68" fmla="*/ 330 w 710"/>
                <a:gd name="T69" fmla="*/ 182 h 769"/>
                <a:gd name="T70" fmla="*/ 382 w 710"/>
                <a:gd name="T71" fmla="*/ 615 h 769"/>
                <a:gd name="T72" fmla="*/ 382 w 710"/>
                <a:gd name="T73" fmla="*/ 572 h 769"/>
                <a:gd name="T74" fmla="*/ 473 w 710"/>
                <a:gd name="T75" fmla="*/ 570 h 769"/>
                <a:gd name="T76" fmla="*/ 382 w 710"/>
                <a:gd name="T77" fmla="*/ 460 h 769"/>
                <a:gd name="T78" fmla="*/ 382 w 710"/>
                <a:gd name="T79" fmla="*/ 417 h 769"/>
                <a:gd name="T80" fmla="*/ 473 w 710"/>
                <a:gd name="T81" fmla="*/ 415 h 769"/>
                <a:gd name="T82" fmla="*/ 382 w 710"/>
                <a:gd name="T83" fmla="*/ 305 h 769"/>
                <a:gd name="T84" fmla="*/ 382 w 710"/>
                <a:gd name="T85" fmla="*/ 262 h 769"/>
                <a:gd name="T86" fmla="*/ 473 w 710"/>
                <a:gd name="T87" fmla="*/ 259 h 769"/>
                <a:gd name="T88" fmla="*/ 382 w 710"/>
                <a:gd name="T89" fmla="*/ 149 h 769"/>
                <a:gd name="T90" fmla="*/ 591 w 710"/>
                <a:gd name="T91" fmla="*/ 650 h 769"/>
                <a:gd name="T92" fmla="*/ 679 w 710"/>
                <a:gd name="T93" fmla="*/ 615 h 769"/>
                <a:gd name="T94" fmla="*/ 588 w 710"/>
                <a:gd name="T95" fmla="*/ 570 h 769"/>
                <a:gd name="T96" fmla="*/ 681 w 710"/>
                <a:gd name="T97" fmla="*/ 492 h 769"/>
                <a:gd name="T98" fmla="*/ 591 w 710"/>
                <a:gd name="T99" fmla="*/ 460 h 769"/>
                <a:gd name="T100" fmla="*/ 679 w 710"/>
                <a:gd name="T101" fmla="*/ 417 h 769"/>
                <a:gd name="T102" fmla="*/ 591 w 710"/>
                <a:gd name="T103" fmla="*/ 382 h 769"/>
                <a:gd name="T104" fmla="*/ 591 w 710"/>
                <a:gd name="T105" fmla="*/ 339 h 769"/>
                <a:gd name="T106" fmla="*/ 681 w 710"/>
                <a:gd name="T107" fmla="*/ 307 h 769"/>
                <a:gd name="T108" fmla="*/ 588 w 710"/>
                <a:gd name="T109" fmla="*/ 259 h 769"/>
                <a:gd name="T110" fmla="*/ 681 w 710"/>
                <a:gd name="T111" fmla="*/ 259 h 769"/>
                <a:gd name="T112" fmla="*/ 588 w 710"/>
                <a:gd name="T113" fmla="*/ 152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0" h="769">
                  <a:moveTo>
                    <a:pt x="708" y="119"/>
                  </a:moveTo>
                  <a:cubicBezTo>
                    <a:pt x="483" y="119"/>
                    <a:pt x="483" y="119"/>
                    <a:pt x="483" y="119"/>
                  </a:cubicBezTo>
                  <a:cubicBezTo>
                    <a:pt x="483" y="71"/>
                    <a:pt x="483" y="71"/>
                    <a:pt x="483" y="71"/>
                  </a:cubicBezTo>
                  <a:cubicBezTo>
                    <a:pt x="483" y="64"/>
                    <a:pt x="478" y="59"/>
                    <a:pt x="471" y="59"/>
                  </a:cubicBezTo>
                  <a:cubicBezTo>
                    <a:pt x="405" y="59"/>
                    <a:pt x="405" y="59"/>
                    <a:pt x="405" y="59"/>
                  </a:cubicBezTo>
                  <a:cubicBezTo>
                    <a:pt x="405" y="7"/>
                    <a:pt x="405" y="7"/>
                    <a:pt x="405" y="7"/>
                  </a:cubicBezTo>
                  <a:cubicBezTo>
                    <a:pt x="405" y="3"/>
                    <a:pt x="402" y="0"/>
                    <a:pt x="398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09" y="0"/>
                    <a:pt x="306" y="3"/>
                    <a:pt x="306" y="7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2" y="59"/>
                    <a:pt x="217" y="64"/>
                    <a:pt x="217" y="71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1" y="119"/>
                    <a:pt x="0" y="120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766"/>
                    <a:pt x="0" y="766"/>
                    <a:pt x="0" y="766"/>
                  </a:cubicBezTo>
                  <a:cubicBezTo>
                    <a:pt x="0" y="768"/>
                    <a:pt x="1" y="769"/>
                    <a:pt x="2" y="769"/>
                  </a:cubicBezTo>
                  <a:cubicBezTo>
                    <a:pt x="2" y="769"/>
                    <a:pt x="2" y="769"/>
                    <a:pt x="2" y="769"/>
                  </a:cubicBezTo>
                  <a:cubicBezTo>
                    <a:pt x="145" y="769"/>
                    <a:pt x="145" y="769"/>
                    <a:pt x="145" y="769"/>
                  </a:cubicBezTo>
                  <a:cubicBezTo>
                    <a:pt x="146" y="769"/>
                    <a:pt x="147" y="768"/>
                    <a:pt x="147" y="766"/>
                  </a:cubicBezTo>
                  <a:cubicBezTo>
                    <a:pt x="147" y="766"/>
                    <a:pt x="147" y="766"/>
                    <a:pt x="147" y="766"/>
                  </a:cubicBezTo>
                  <a:cubicBezTo>
                    <a:pt x="147" y="680"/>
                    <a:pt x="147" y="680"/>
                    <a:pt x="147" y="680"/>
                  </a:cubicBezTo>
                  <a:cubicBezTo>
                    <a:pt x="147" y="678"/>
                    <a:pt x="148" y="677"/>
                    <a:pt x="150" y="677"/>
                  </a:cubicBezTo>
                  <a:cubicBezTo>
                    <a:pt x="210" y="677"/>
                    <a:pt x="210" y="677"/>
                    <a:pt x="210" y="677"/>
                  </a:cubicBezTo>
                  <a:cubicBezTo>
                    <a:pt x="211" y="677"/>
                    <a:pt x="212" y="678"/>
                    <a:pt x="212" y="680"/>
                  </a:cubicBezTo>
                  <a:cubicBezTo>
                    <a:pt x="212" y="766"/>
                    <a:pt x="212" y="766"/>
                    <a:pt x="212" y="766"/>
                  </a:cubicBezTo>
                  <a:cubicBezTo>
                    <a:pt x="212" y="768"/>
                    <a:pt x="213" y="769"/>
                    <a:pt x="214" y="769"/>
                  </a:cubicBezTo>
                  <a:cubicBezTo>
                    <a:pt x="214" y="769"/>
                    <a:pt x="214" y="769"/>
                    <a:pt x="214" y="769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497" y="769"/>
                    <a:pt x="498" y="768"/>
                    <a:pt x="498" y="766"/>
                  </a:cubicBezTo>
                  <a:cubicBezTo>
                    <a:pt x="498" y="680"/>
                    <a:pt x="498" y="680"/>
                    <a:pt x="498" y="680"/>
                  </a:cubicBezTo>
                  <a:cubicBezTo>
                    <a:pt x="498" y="678"/>
                    <a:pt x="499" y="677"/>
                    <a:pt x="500" y="677"/>
                  </a:cubicBezTo>
                  <a:cubicBezTo>
                    <a:pt x="500" y="677"/>
                    <a:pt x="500" y="677"/>
                    <a:pt x="500" y="677"/>
                  </a:cubicBezTo>
                  <a:cubicBezTo>
                    <a:pt x="560" y="677"/>
                    <a:pt x="560" y="677"/>
                    <a:pt x="560" y="677"/>
                  </a:cubicBezTo>
                  <a:cubicBezTo>
                    <a:pt x="562" y="677"/>
                    <a:pt x="563" y="678"/>
                    <a:pt x="563" y="680"/>
                  </a:cubicBezTo>
                  <a:cubicBezTo>
                    <a:pt x="563" y="680"/>
                    <a:pt x="563" y="680"/>
                    <a:pt x="563" y="680"/>
                  </a:cubicBezTo>
                  <a:cubicBezTo>
                    <a:pt x="563" y="766"/>
                    <a:pt x="563" y="766"/>
                    <a:pt x="563" y="766"/>
                  </a:cubicBezTo>
                  <a:cubicBezTo>
                    <a:pt x="563" y="768"/>
                    <a:pt x="564" y="769"/>
                    <a:pt x="565" y="769"/>
                  </a:cubicBezTo>
                  <a:cubicBezTo>
                    <a:pt x="707" y="769"/>
                    <a:pt x="707" y="769"/>
                    <a:pt x="707" y="769"/>
                  </a:cubicBezTo>
                  <a:cubicBezTo>
                    <a:pt x="709" y="769"/>
                    <a:pt x="710" y="768"/>
                    <a:pt x="710" y="766"/>
                  </a:cubicBezTo>
                  <a:cubicBezTo>
                    <a:pt x="710" y="122"/>
                    <a:pt x="710" y="122"/>
                    <a:pt x="710" y="122"/>
                  </a:cubicBezTo>
                  <a:cubicBezTo>
                    <a:pt x="710" y="120"/>
                    <a:pt x="709" y="119"/>
                    <a:pt x="708" y="119"/>
                  </a:cubicBezTo>
                  <a:moveTo>
                    <a:pt x="122" y="647"/>
                  </a:moveTo>
                  <a:cubicBezTo>
                    <a:pt x="122" y="649"/>
                    <a:pt x="121" y="650"/>
                    <a:pt x="119" y="650"/>
                  </a:cubicBezTo>
                  <a:cubicBezTo>
                    <a:pt x="119" y="650"/>
                    <a:pt x="119" y="650"/>
                    <a:pt x="119" y="650"/>
                  </a:cubicBezTo>
                  <a:cubicBezTo>
                    <a:pt x="31" y="650"/>
                    <a:pt x="31" y="650"/>
                    <a:pt x="31" y="650"/>
                  </a:cubicBezTo>
                  <a:cubicBezTo>
                    <a:pt x="30" y="650"/>
                    <a:pt x="29" y="649"/>
                    <a:pt x="29" y="647"/>
                  </a:cubicBezTo>
                  <a:cubicBezTo>
                    <a:pt x="29" y="647"/>
                    <a:pt x="29" y="647"/>
                    <a:pt x="29" y="647"/>
                  </a:cubicBezTo>
                  <a:cubicBezTo>
                    <a:pt x="29" y="617"/>
                    <a:pt x="29" y="617"/>
                    <a:pt x="29" y="617"/>
                  </a:cubicBezTo>
                  <a:cubicBezTo>
                    <a:pt x="29" y="616"/>
                    <a:pt x="30" y="615"/>
                    <a:pt x="31" y="615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119" y="615"/>
                    <a:pt x="119" y="615"/>
                    <a:pt x="119" y="615"/>
                  </a:cubicBezTo>
                  <a:cubicBezTo>
                    <a:pt x="121" y="615"/>
                    <a:pt x="122" y="616"/>
                    <a:pt x="122" y="617"/>
                  </a:cubicBezTo>
                  <a:cubicBezTo>
                    <a:pt x="122" y="617"/>
                    <a:pt x="122" y="617"/>
                    <a:pt x="122" y="617"/>
                  </a:cubicBezTo>
                  <a:cubicBezTo>
                    <a:pt x="122" y="647"/>
                    <a:pt x="122" y="647"/>
                    <a:pt x="122" y="647"/>
                  </a:cubicBezTo>
                  <a:moveTo>
                    <a:pt x="122" y="570"/>
                  </a:moveTo>
                  <a:cubicBezTo>
                    <a:pt x="122" y="571"/>
                    <a:pt x="121" y="572"/>
                    <a:pt x="119" y="572"/>
                  </a:cubicBezTo>
                  <a:cubicBezTo>
                    <a:pt x="31" y="572"/>
                    <a:pt x="31" y="572"/>
                    <a:pt x="31" y="572"/>
                  </a:cubicBezTo>
                  <a:cubicBezTo>
                    <a:pt x="30" y="572"/>
                    <a:pt x="29" y="571"/>
                    <a:pt x="29" y="570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29" y="538"/>
                    <a:pt x="30" y="537"/>
                    <a:pt x="31" y="537"/>
                  </a:cubicBezTo>
                  <a:cubicBezTo>
                    <a:pt x="119" y="537"/>
                    <a:pt x="119" y="537"/>
                    <a:pt x="119" y="537"/>
                  </a:cubicBezTo>
                  <a:cubicBezTo>
                    <a:pt x="121" y="537"/>
                    <a:pt x="122" y="538"/>
                    <a:pt x="122" y="540"/>
                  </a:cubicBezTo>
                  <a:cubicBezTo>
                    <a:pt x="122" y="570"/>
                    <a:pt x="122" y="570"/>
                    <a:pt x="122" y="570"/>
                  </a:cubicBezTo>
                  <a:moveTo>
                    <a:pt x="122" y="492"/>
                  </a:moveTo>
                  <a:cubicBezTo>
                    <a:pt x="122" y="493"/>
                    <a:pt x="121" y="494"/>
                    <a:pt x="119" y="494"/>
                  </a:cubicBezTo>
                  <a:cubicBezTo>
                    <a:pt x="119" y="494"/>
                    <a:pt x="119" y="494"/>
                    <a:pt x="119" y="494"/>
                  </a:cubicBezTo>
                  <a:cubicBezTo>
                    <a:pt x="31" y="494"/>
                    <a:pt x="31" y="494"/>
                    <a:pt x="31" y="494"/>
                  </a:cubicBezTo>
                  <a:cubicBezTo>
                    <a:pt x="30" y="494"/>
                    <a:pt x="29" y="493"/>
                    <a:pt x="29" y="492"/>
                  </a:cubicBezTo>
                  <a:cubicBezTo>
                    <a:pt x="29" y="492"/>
                    <a:pt x="29" y="492"/>
                    <a:pt x="29" y="492"/>
                  </a:cubicBezTo>
                  <a:cubicBezTo>
                    <a:pt x="29" y="462"/>
                    <a:pt x="29" y="462"/>
                    <a:pt x="29" y="462"/>
                  </a:cubicBezTo>
                  <a:cubicBezTo>
                    <a:pt x="29" y="461"/>
                    <a:pt x="30" y="460"/>
                    <a:pt x="31" y="460"/>
                  </a:cubicBezTo>
                  <a:cubicBezTo>
                    <a:pt x="31" y="460"/>
                    <a:pt x="31" y="460"/>
                    <a:pt x="31" y="460"/>
                  </a:cubicBezTo>
                  <a:cubicBezTo>
                    <a:pt x="119" y="460"/>
                    <a:pt x="119" y="460"/>
                    <a:pt x="119" y="460"/>
                  </a:cubicBezTo>
                  <a:cubicBezTo>
                    <a:pt x="121" y="460"/>
                    <a:pt x="122" y="461"/>
                    <a:pt x="122" y="462"/>
                  </a:cubicBezTo>
                  <a:cubicBezTo>
                    <a:pt x="122" y="462"/>
                    <a:pt x="122" y="462"/>
                    <a:pt x="122" y="462"/>
                  </a:cubicBezTo>
                  <a:cubicBezTo>
                    <a:pt x="122" y="492"/>
                    <a:pt x="122" y="492"/>
                    <a:pt x="122" y="492"/>
                  </a:cubicBezTo>
                  <a:moveTo>
                    <a:pt x="122" y="415"/>
                  </a:moveTo>
                  <a:cubicBezTo>
                    <a:pt x="122" y="416"/>
                    <a:pt x="121" y="417"/>
                    <a:pt x="119" y="417"/>
                  </a:cubicBezTo>
                  <a:cubicBezTo>
                    <a:pt x="119" y="417"/>
                    <a:pt x="119" y="417"/>
                    <a:pt x="119" y="417"/>
                  </a:cubicBezTo>
                  <a:cubicBezTo>
                    <a:pt x="31" y="417"/>
                    <a:pt x="31" y="417"/>
                    <a:pt x="31" y="417"/>
                  </a:cubicBezTo>
                  <a:cubicBezTo>
                    <a:pt x="30" y="417"/>
                    <a:pt x="29" y="416"/>
                    <a:pt x="29" y="415"/>
                  </a:cubicBezTo>
                  <a:cubicBezTo>
                    <a:pt x="29" y="415"/>
                    <a:pt x="29" y="415"/>
                    <a:pt x="29" y="415"/>
                  </a:cubicBezTo>
                  <a:cubicBezTo>
                    <a:pt x="29" y="385"/>
                    <a:pt x="29" y="385"/>
                    <a:pt x="29" y="385"/>
                  </a:cubicBezTo>
                  <a:cubicBezTo>
                    <a:pt x="29" y="383"/>
                    <a:pt x="30" y="382"/>
                    <a:pt x="31" y="382"/>
                  </a:cubicBezTo>
                  <a:cubicBezTo>
                    <a:pt x="31" y="382"/>
                    <a:pt x="31" y="382"/>
                    <a:pt x="31" y="382"/>
                  </a:cubicBezTo>
                  <a:cubicBezTo>
                    <a:pt x="119" y="382"/>
                    <a:pt x="119" y="382"/>
                    <a:pt x="119" y="382"/>
                  </a:cubicBezTo>
                  <a:cubicBezTo>
                    <a:pt x="121" y="382"/>
                    <a:pt x="122" y="383"/>
                    <a:pt x="122" y="384"/>
                  </a:cubicBezTo>
                  <a:cubicBezTo>
                    <a:pt x="122" y="385"/>
                    <a:pt x="122" y="385"/>
                    <a:pt x="122" y="385"/>
                  </a:cubicBezTo>
                  <a:cubicBezTo>
                    <a:pt x="122" y="415"/>
                    <a:pt x="122" y="415"/>
                    <a:pt x="122" y="415"/>
                  </a:cubicBezTo>
                  <a:moveTo>
                    <a:pt x="122" y="337"/>
                  </a:moveTo>
                  <a:cubicBezTo>
                    <a:pt x="122" y="338"/>
                    <a:pt x="121" y="339"/>
                    <a:pt x="119" y="339"/>
                  </a:cubicBezTo>
                  <a:cubicBezTo>
                    <a:pt x="31" y="339"/>
                    <a:pt x="31" y="339"/>
                    <a:pt x="31" y="339"/>
                  </a:cubicBezTo>
                  <a:cubicBezTo>
                    <a:pt x="30" y="339"/>
                    <a:pt x="29" y="338"/>
                    <a:pt x="29" y="337"/>
                  </a:cubicBezTo>
                  <a:cubicBezTo>
                    <a:pt x="29" y="307"/>
                    <a:pt x="29" y="307"/>
                    <a:pt x="29" y="307"/>
                  </a:cubicBezTo>
                  <a:cubicBezTo>
                    <a:pt x="29" y="306"/>
                    <a:pt x="30" y="305"/>
                    <a:pt x="31" y="305"/>
                  </a:cubicBezTo>
                  <a:cubicBezTo>
                    <a:pt x="119" y="305"/>
                    <a:pt x="119" y="305"/>
                    <a:pt x="119" y="305"/>
                  </a:cubicBezTo>
                  <a:cubicBezTo>
                    <a:pt x="121" y="305"/>
                    <a:pt x="122" y="306"/>
                    <a:pt x="122" y="307"/>
                  </a:cubicBezTo>
                  <a:cubicBezTo>
                    <a:pt x="122" y="337"/>
                    <a:pt x="122" y="337"/>
                    <a:pt x="122" y="337"/>
                  </a:cubicBezTo>
                  <a:moveTo>
                    <a:pt x="122" y="259"/>
                  </a:moveTo>
                  <a:cubicBezTo>
                    <a:pt x="122" y="261"/>
                    <a:pt x="121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29" y="261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29"/>
                    <a:pt x="29" y="229"/>
                    <a:pt x="29" y="229"/>
                  </a:cubicBezTo>
                  <a:cubicBezTo>
                    <a:pt x="29" y="228"/>
                    <a:pt x="30" y="227"/>
                    <a:pt x="31" y="227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119" y="227"/>
                    <a:pt x="119" y="227"/>
                    <a:pt x="119" y="227"/>
                  </a:cubicBezTo>
                  <a:cubicBezTo>
                    <a:pt x="121" y="227"/>
                    <a:pt x="122" y="228"/>
                    <a:pt x="122" y="229"/>
                  </a:cubicBezTo>
                  <a:cubicBezTo>
                    <a:pt x="122" y="229"/>
                    <a:pt x="122" y="229"/>
                    <a:pt x="122" y="229"/>
                  </a:cubicBezTo>
                  <a:cubicBezTo>
                    <a:pt x="122" y="259"/>
                    <a:pt x="122" y="259"/>
                    <a:pt x="122" y="259"/>
                  </a:cubicBezTo>
                  <a:moveTo>
                    <a:pt x="122" y="182"/>
                  </a:moveTo>
                  <a:cubicBezTo>
                    <a:pt x="122" y="183"/>
                    <a:pt x="121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29" y="183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51"/>
                    <a:pt x="30" y="149"/>
                    <a:pt x="31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1" y="149"/>
                    <a:pt x="122" y="150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82"/>
                    <a:pt x="122" y="182"/>
                    <a:pt x="122" y="182"/>
                  </a:cubicBezTo>
                  <a:moveTo>
                    <a:pt x="330" y="647"/>
                  </a:moveTo>
                  <a:cubicBezTo>
                    <a:pt x="330" y="649"/>
                    <a:pt x="329" y="650"/>
                    <a:pt x="328" y="650"/>
                  </a:cubicBezTo>
                  <a:cubicBezTo>
                    <a:pt x="328" y="650"/>
                    <a:pt x="328" y="650"/>
                    <a:pt x="328" y="650"/>
                  </a:cubicBezTo>
                  <a:cubicBezTo>
                    <a:pt x="240" y="650"/>
                    <a:pt x="240" y="650"/>
                    <a:pt x="240" y="650"/>
                  </a:cubicBezTo>
                  <a:cubicBezTo>
                    <a:pt x="238" y="650"/>
                    <a:pt x="237" y="649"/>
                    <a:pt x="237" y="647"/>
                  </a:cubicBezTo>
                  <a:cubicBezTo>
                    <a:pt x="237" y="647"/>
                    <a:pt x="237" y="647"/>
                    <a:pt x="237" y="647"/>
                  </a:cubicBezTo>
                  <a:cubicBezTo>
                    <a:pt x="237" y="617"/>
                    <a:pt x="237" y="617"/>
                    <a:pt x="237" y="617"/>
                  </a:cubicBezTo>
                  <a:cubicBezTo>
                    <a:pt x="237" y="616"/>
                    <a:pt x="238" y="615"/>
                    <a:pt x="240" y="615"/>
                  </a:cubicBezTo>
                  <a:cubicBezTo>
                    <a:pt x="240" y="615"/>
                    <a:pt x="240" y="615"/>
                    <a:pt x="240" y="615"/>
                  </a:cubicBezTo>
                  <a:cubicBezTo>
                    <a:pt x="328" y="615"/>
                    <a:pt x="328" y="615"/>
                    <a:pt x="328" y="615"/>
                  </a:cubicBezTo>
                  <a:cubicBezTo>
                    <a:pt x="329" y="615"/>
                    <a:pt x="330" y="616"/>
                    <a:pt x="330" y="617"/>
                  </a:cubicBezTo>
                  <a:cubicBezTo>
                    <a:pt x="330" y="617"/>
                    <a:pt x="330" y="617"/>
                    <a:pt x="330" y="617"/>
                  </a:cubicBezTo>
                  <a:cubicBezTo>
                    <a:pt x="330" y="647"/>
                    <a:pt x="330" y="647"/>
                    <a:pt x="330" y="647"/>
                  </a:cubicBezTo>
                  <a:moveTo>
                    <a:pt x="330" y="570"/>
                  </a:moveTo>
                  <a:cubicBezTo>
                    <a:pt x="330" y="571"/>
                    <a:pt x="329" y="572"/>
                    <a:pt x="328" y="572"/>
                  </a:cubicBezTo>
                  <a:cubicBezTo>
                    <a:pt x="240" y="572"/>
                    <a:pt x="240" y="572"/>
                    <a:pt x="240" y="572"/>
                  </a:cubicBezTo>
                  <a:cubicBezTo>
                    <a:pt x="238" y="572"/>
                    <a:pt x="237" y="571"/>
                    <a:pt x="237" y="570"/>
                  </a:cubicBezTo>
                  <a:cubicBezTo>
                    <a:pt x="237" y="540"/>
                    <a:pt x="237" y="540"/>
                    <a:pt x="237" y="540"/>
                  </a:cubicBezTo>
                  <a:cubicBezTo>
                    <a:pt x="237" y="538"/>
                    <a:pt x="238" y="537"/>
                    <a:pt x="240" y="537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29" y="537"/>
                    <a:pt x="330" y="538"/>
                    <a:pt x="330" y="540"/>
                  </a:cubicBezTo>
                  <a:cubicBezTo>
                    <a:pt x="330" y="570"/>
                    <a:pt x="330" y="570"/>
                    <a:pt x="330" y="570"/>
                  </a:cubicBezTo>
                  <a:moveTo>
                    <a:pt x="330" y="492"/>
                  </a:moveTo>
                  <a:cubicBezTo>
                    <a:pt x="330" y="493"/>
                    <a:pt x="329" y="494"/>
                    <a:pt x="328" y="494"/>
                  </a:cubicBezTo>
                  <a:cubicBezTo>
                    <a:pt x="328" y="494"/>
                    <a:pt x="328" y="494"/>
                    <a:pt x="328" y="494"/>
                  </a:cubicBezTo>
                  <a:cubicBezTo>
                    <a:pt x="240" y="494"/>
                    <a:pt x="240" y="494"/>
                    <a:pt x="240" y="494"/>
                  </a:cubicBezTo>
                  <a:cubicBezTo>
                    <a:pt x="238" y="494"/>
                    <a:pt x="237" y="493"/>
                    <a:pt x="237" y="492"/>
                  </a:cubicBezTo>
                  <a:cubicBezTo>
                    <a:pt x="237" y="492"/>
                    <a:pt x="237" y="492"/>
                    <a:pt x="237" y="492"/>
                  </a:cubicBezTo>
                  <a:cubicBezTo>
                    <a:pt x="237" y="462"/>
                    <a:pt x="237" y="462"/>
                    <a:pt x="237" y="462"/>
                  </a:cubicBezTo>
                  <a:cubicBezTo>
                    <a:pt x="237" y="461"/>
                    <a:pt x="238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328" y="460"/>
                    <a:pt x="328" y="460"/>
                    <a:pt x="328" y="460"/>
                  </a:cubicBezTo>
                  <a:cubicBezTo>
                    <a:pt x="329" y="460"/>
                    <a:pt x="330" y="461"/>
                    <a:pt x="330" y="462"/>
                  </a:cubicBezTo>
                  <a:cubicBezTo>
                    <a:pt x="330" y="462"/>
                    <a:pt x="330" y="462"/>
                    <a:pt x="330" y="462"/>
                  </a:cubicBezTo>
                  <a:cubicBezTo>
                    <a:pt x="330" y="492"/>
                    <a:pt x="330" y="492"/>
                    <a:pt x="330" y="492"/>
                  </a:cubicBezTo>
                  <a:moveTo>
                    <a:pt x="330" y="415"/>
                  </a:moveTo>
                  <a:cubicBezTo>
                    <a:pt x="330" y="416"/>
                    <a:pt x="329" y="417"/>
                    <a:pt x="328" y="417"/>
                  </a:cubicBezTo>
                  <a:cubicBezTo>
                    <a:pt x="328" y="417"/>
                    <a:pt x="328" y="417"/>
                    <a:pt x="328" y="417"/>
                  </a:cubicBezTo>
                  <a:cubicBezTo>
                    <a:pt x="240" y="417"/>
                    <a:pt x="240" y="417"/>
                    <a:pt x="240" y="417"/>
                  </a:cubicBezTo>
                  <a:cubicBezTo>
                    <a:pt x="238" y="417"/>
                    <a:pt x="237" y="416"/>
                    <a:pt x="237" y="415"/>
                  </a:cubicBezTo>
                  <a:cubicBezTo>
                    <a:pt x="237" y="415"/>
                    <a:pt x="237" y="415"/>
                    <a:pt x="237" y="41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7" y="383"/>
                    <a:pt x="238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9" y="382"/>
                    <a:pt x="330" y="383"/>
                    <a:pt x="330" y="384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0" y="415"/>
                    <a:pt x="330" y="415"/>
                    <a:pt x="330" y="415"/>
                  </a:cubicBezTo>
                  <a:moveTo>
                    <a:pt x="330" y="337"/>
                  </a:moveTo>
                  <a:cubicBezTo>
                    <a:pt x="330" y="338"/>
                    <a:pt x="329" y="339"/>
                    <a:pt x="328" y="339"/>
                  </a:cubicBezTo>
                  <a:cubicBezTo>
                    <a:pt x="240" y="339"/>
                    <a:pt x="240" y="339"/>
                    <a:pt x="240" y="339"/>
                  </a:cubicBezTo>
                  <a:cubicBezTo>
                    <a:pt x="238" y="339"/>
                    <a:pt x="237" y="338"/>
                    <a:pt x="237" y="337"/>
                  </a:cubicBezTo>
                  <a:cubicBezTo>
                    <a:pt x="237" y="307"/>
                    <a:pt x="237" y="307"/>
                    <a:pt x="237" y="307"/>
                  </a:cubicBezTo>
                  <a:cubicBezTo>
                    <a:pt x="237" y="306"/>
                    <a:pt x="238" y="305"/>
                    <a:pt x="240" y="305"/>
                  </a:cubicBezTo>
                  <a:cubicBezTo>
                    <a:pt x="328" y="305"/>
                    <a:pt x="328" y="305"/>
                    <a:pt x="328" y="305"/>
                  </a:cubicBezTo>
                  <a:cubicBezTo>
                    <a:pt x="329" y="305"/>
                    <a:pt x="330" y="306"/>
                    <a:pt x="330" y="307"/>
                  </a:cubicBezTo>
                  <a:cubicBezTo>
                    <a:pt x="330" y="337"/>
                    <a:pt x="330" y="337"/>
                    <a:pt x="330" y="337"/>
                  </a:cubicBezTo>
                  <a:moveTo>
                    <a:pt x="330" y="259"/>
                  </a:moveTo>
                  <a:cubicBezTo>
                    <a:pt x="330" y="261"/>
                    <a:pt x="329" y="262"/>
                    <a:pt x="328" y="262"/>
                  </a:cubicBezTo>
                  <a:cubicBezTo>
                    <a:pt x="328" y="262"/>
                    <a:pt x="328" y="262"/>
                    <a:pt x="328" y="262"/>
                  </a:cubicBezTo>
                  <a:cubicBezTo>
                    <a:pt x="240" y="262"/>
                    <a:pt x="240" y="262"/>
                    <a:pt x="240" y="262"/>
                  </a:cubicBezTo>
                  <a:cubicBezTo>
                    <a:pt x="238" y="262"/>
                    <a:pt x="237" y="261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29"/>
                    <a:pt x="237" y="229"/>
                    <a:pt x="237" y="229"/>
                  </a:cubicBezTo>
                  <a:cubicBezTo>
                    <a:pt x="237" y="228"/>
                    <a:pt x="238" y="227"/>
                    <a:pt x="240" y="227"/>
                  </a:cubicBezTo>
                  <a:cubicBezTo>
                    <a:pt x="240" y="227"/>
                    <a:pt x="240" y="227"/>
                    <a:pt x="240" y="227"/>
                  </a:cubicBezTo>
                  <a:cubicBezTo>
                    <a:pt x="328" y="227"/>
                    <a:pt x="328" y="227"/>
                    <a:pt x="328" y="227"/>
                  </a:cubicBezTo>
                  <a:cubicBezTo>
                    <a:pt x="329" y="227"/>
                    <a:pt x="330" y="228"/>
                    <a:pt x="330" y="229"/>
                  </a:cubicBezTo>
                  <a:cubicBezTo>
                    <a:pt x="330" y="229"/>
                    <a:pt x="330" y="229"/>
                    <a:pt x="330" y="229"/>
                  </a:cubicBezTo>
                  <a:cubicBezTo>
                    <a:pt x="330" y="259"/>
                    <a:pt x="330" y="259"/>
                    <a:pt x="330" y="259"/>
                  </a:cubicBezTo>
                  <a:moveTo>
                    <a:pt x="330" y="182"/>
                  </a:moveTo>
                  <a:cubicBezTo>
                    <a:pt x="330" y="183"/>
                    <a:pt x="329" y="184"/>
                    <a:pt x="328" y="184"/>
                  </a:cubicBezTo>
                  <a:cubicBezTo>
                    <a:pt x="328" y="184"/>
                    <a:pt x="328" y="184"/>
                    <a:pt x="32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38" y="184"/>
                    <a:pt x="237" y="183"/>
                    <a:pt x="237" y="182"/>
                  </a:cubicBezTo>
                  <a:cubicBezTo>
                    <a:pt x="237" y="182"/>
                    <a:pt x="237" y="182"/>
                    <a:pt x="237" y="182"/>
                  </a:cubicBezTo>
                  <a:cubicBezTo>
                    <a:pt x="237" y="152"/>
                    <a:pt x="237" y="152"/>
                    <a:pt x="237" y="152"/>
                  </a:cubicBezTo>
                  <a:cubicBezTo>
                    <a:pt x="237" y="151"/>
                    <a:pt x="238" y="149"/>
                    <a:pt x="240" y="149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328" y="149"/>
                    <a:pt x="328" y="149"/>
                    <a:pt x="328" y="149"/>
                  </a:cubicBezTo>
                  <a:cubicBezTo>
                    <a:pt x="329" y="149"/>
                    <a:pt x="330" y="150"/>
                    <a:pt x="330" y="152"/>
                  </a:cubicBezTo>
                  <a:cubicBezTo>
                    <a:pt x="330" y="152"/>
                    <a:pt x="330" y="152"/>
                    <a:pt x="330" y="152"/>
                  </a:cubicBezTo>
                  <a:cubicBezTo>
                    <a:pt x="330" y="182"/>
                    <a:pt x="330" y="182"/>
                    <a:pt x="330" y="182"/>
                  </a:cubicBezTo>
                  <a:moveTo>
                    <a:pt x="473" y="647"/>
                  </a:moveTo>
                  <a:cubicBezTo>
                    <a:pt x="473" y="649"/>
                    <a:pt x="471" y="650"/>
                    <a:pt x="470" y="650"/>
                  </a:cubicBezTo>
                  <a:cubicBezTo>
                    <a:pt x="382" y="650"/>
                    <a:pt x="382" y="650"/>
                    <a:pt x="382" y="650"/>
                  </a:cubicBezTo>
                  <a:cubicBezTo>
                    <a:pt x="381" y="650"/>
                    <a:pt x="380" y="649"/>
                    <a:pt x="380" y="647"/>
                  </a:cubicBezTo>
                  <a:cubicBezTo>
                    <a:pt x="380" y="617"/>
                    <a:pt x="380" y="617"/>
                    <a:pt x="380" y="617"/>
                  </a:cubicBezTo>
                  <a:cubicBezTo>
                    <a:pt x="380" y="616"/>
                    <a:pt x="381" y="615"/>
                    <a:pt x="382" y="615"/>
                  </a:cubicBezTo>
                  <a:cubicBezTo>
                    <a:pt x="470" y="615"/>
                    <a:pt x="470" y="615"/>
                    <a:pt x="470" y="615"/>
                  </a:cubicBezTo>
                  <a:cubicBezTo>
                    <a:pt x="471" y="615"/>
                    <a:pt x="473" y="616"/>
                    <a:pt x="473" y="617"/>
                  </a:cubicBezTo>
                  <a:cubicBezTo>
                    <a:pt x="473" y="647"/>
                    <a:pt x="473" y="647"/>
                    <a:pt x="473" y="647"/>
                  </a:cubicBezTo>
                  <a:moveTo>
                    <a:pt x="473" y="570"/>
                  </a:moveTo>
                  <a:cubicBezTo>
                    <a:pt x="472" y="571"/>
                    <a:pt x="471" y="572"/>
                    <a:pt x="470" y="572"/>
                  </a:cubicBezTo>
                  <a:cubicBezTo>
                    <a:pt x="382" y="572"/>
                    <a:pt x="382" y="572"/>
                    <a:pt x="382" y="572"/>
                  </a:cubicBezTo>
                  <a:cubicBezTo>
                    <a:pt x="381" y="572"/>
                    <a:pt x="380" y="571"/>
                    <a:pt x="380" y="570"/>
                  </a:cubicBezTo>
                  <a:cubicBezTo>
                    <a:pt x="380" y="540"/>
                    <a:pt x="380" y="540"/>
                    <a:pt x="380" y="540"/>
                  </a:cubicBezTo>
                  <a:cubicBezTo>
                    <a:pt x="380" y="538"/>
                    <a:pt x="381" y="537"/>
                    <a:pt x="382" y="537"/>
                  </a:cubicBezTo>
                  <a:cubicBezTo>
                    <a:pt x="470" y="537"/>
                    <a:pt x="470" y="537"/>
                    <a:pt x="470" y="537"/>
                  </a:cubicBezTo>
                  <a:cubicBezTo>
                    <a:pt x="471" y="537"/>
                    <a:pt x="472" y="538"/>
                    <a:pt x="473" y="540"/>
                  </a:cubicBezTo>
                  <a:cubicBezTo>
                    <a:pt x="473" y="570"/>
                    <a:pt x="473" y="570"/>
                    <a:pt x="473" y="570"/>
                  </a:cubicBezTo>
                  <a:moveTo>
                    <a:pt x="473" y="492"/>
                  </a:moveTo>
                  <a:cubicBezTo>
                    <a:pt x="473" y="493"/>
                    <a:pt x="471" y="494"/>
                    <a:pt x="470" y="494"/>
                  </a:cubicBezTo>
                  <a:cubicBezTo>
                    <a:pt x="382" y="494"/>
                    <a:pt x="382" y="494"/>
                    <a:pt x="382" y="494"/>
                  </a:cubicBezTo>
                  <a:cubicBezTo>
                    <a:pt x="381" y="494"/>
                    <a:pt x="380" y="493"/>
                    <a:pt x="380" y="492"/>
                  </a:cubicBezTo>
                  <a:cubicBezTo>
                    <a:pt x="380" y="462"/>
                    <a:pt x="380" y="462"/>
                    <a:pt x="380" y="462"/>
                  </a:cubicBezTo>
                  <a:cubicBezTo>
                    <a:pt x="380" y="461"/>
                    <a:pt x="381" y="460"/>
                    <a:pt x="382" y="460"/>
                  </a:cubicBezTo>
                  <a:cubicBezTo>
                    <a:pt x="470" y="460"/>
                    <a:pt x="470" y="460"/>
                    <a:pt x="470" y="460"/>
                  </a:cubicBezTo>
                  <a:cubicBezTo>
                    <a:pt x="471" y="460"/>
                    <a:pt x="473" y="461"/>
                    <a:pt x="473" y="462"/>
                  </a:cubicBezTo>
                  <a:cubicBezTo>
                    <a:pt x="473" y="492"/>
                    <a:pt x="473" y="492"/>
                    <a:pt x="473" y="492"/>
                  </a:cubicBezTo>
                  <a:moveTo>
                    <a:pt x="473" y="415"/>
                  </a:moveTo>
                  <a:cubicBezTo>
                    <a:pt x="473" y="416"/>
                    <a:pt x="471" y="417"/>
                    <a:pt x="470" y="417"/>
                  </a:cubicBezTo>
                  <a:cubicBezTo>
                    <a:pt x="382" y="417"/>
                    <a:pt x="382" y="417"/>
                    <a:pt x="382" y="417"/>
                  </a:cubicBezTo>
                  <a:cubicBezTo>
                    <a:pt x="381" y="417"/>
                    <a:pt x="380" y="416"/>
                    <a:pt x="380" y="415"/>
                  </a:cubicBezTo>
                  <a:cubicBezTo>
                    <a:pt x="380" y="385"/>
                    <a:pt x="380" y="385"/>
                    <a:pt x="380" y="385"/>
                  </a:cubicBezTo>
                  <a:cubicBezTo>
                    <a:pt x="380" y="383"/>
                    <a:pt x="381" y="382"/>
                    <a:pt x="382" y="382"/>
                  </a:cubicBezTo>
                  <a:cubicBezTo>
                    <a:pt x="470" y="382"/>
                    <a:pt x="470" y="382"/>
                    <a:pt x="470" y="382"/>
                  </a:cubicBezTo>
                  <a:cubicBezTo>
                    <a:pt x="471" y="382"/>
                    <a:pt x="473" y="383"/>
                    <a:pt x="473" y="385"/>
                  </a:cubicBezTo>
                  <a:cubicBezTo>
                    <a:pt x="473" y="415"/>
                    <a:pt x="473" y="415"/>
                    <a:pt x="473" y="415"/>
                  </a:cubicBezTo>
                  <a:moveTo>
                    <a:pt x="473" y="337"/>
                  </a:moveTo>
                  <a:cubicBezTo>
                    <a:pt x="472" y="338"/>
                    <a:pt x="471" y="339"/>
                    <a:pt x="470" y="339"/>
                  </a:cubicBezTo>
                  <a:cubicBezTo>
                    <a:pt x="382" y="339"/>
                    <a:pt x="382" y="339"/>
                    <a:pt x="382" y="339"/>
                  </a:cubicBezTo>
                  <a:cubicBezTo>
                    <a:pt x="381" y="339"/>
                    <a:pt x="380" y="338"/>
                    <a:pt x="380" y="337"/>
                  </a:cubicBezTo>
                  <a:cubicBezTo>
                    <a:pt x="380" y="307"/>
                    <a:pt x="380" y="307"/>
                    <a:pt x="380" y="307"/>
                  </a:cubicBezTo>
                  <a:cubicBezTo>
                    <a:pt x="380" y="306"/>
                    <a:pt x="381" y="305"/>
                    <a:pt x="382" y="305"/>
                  </a:cubicBezTo>
                  <a:cubicBezTo>
                    <a:pt x="470" y="305"/>
                    <a:pt x="470" y="305"/>
                    <a:pt x="470" y="305"/>
                  </a:cubicBezTo>
                  <a:cubicBezTo>
                    <a:pt x="471" y="305"/>
                    <a:pt x="472" y="306"/>
                    <a:pt x="473" y="307"/>
                  </a:cubicBezTo>
                  <a:cubicBezTo>
                    <a:pt x="473" y="337"/>
                    <a:pt x="473" y="337"/>
                    <a:pt x="473" y="337"/>
                  </a:cubicBezTo>
                  <a:moveTo>
                    <a:pt x="473" y="259"/>
                  </a:moveTo>
                  <a:cubicBezTo>
                    <a:pt x="473" y="261"/>
                    <a:pt x="471" y="262"/>
                    <a:pt x="470" y="262"/>
                  </a:cubicBezTo>
                  <a:cubicBezTo>
                    <a:pt x="382" y="262"/>
                    <a:pt x="382" y="262"/>
                    <a:pt x="382" y="262"/>
                  </a:cubicBezTo>
                  <a:cubicBezTo>
                    <a:pt x="381" y="262"/>
                    <a:pt x="380" y="261"/>
                    <a:pt x="380" y="259"/>
                  </a:cubicBezTo>
                  <a:cubicBezTo>
                    <a:pt x="380" y="229"/>
                    <a:pt x="380" y="229"/>
                    <a:pt x="380" y="229"/>
                  </a:cubicBezTo>
                  <a:cubicBezTo>
                    <a:pt x="380" y="228"/>
                    <a:pt x="381" y="227"/>
                    <a:pt x="382" y="227"/>
                  </a:cubicBezTo>
                  <a:cubicBezTo>
                    <a:pt x="470" y="227"/>
                    <a:pt x="470" y="227"/>
                    <a:pt x="470" y="227"/>
                  </a:cubicBezTo>
                  <a:cubicBezTo>
                    <a:pt x="471" y="227"/>
                    <a:pt x="473" y="228"/>
                    <a:pt x="473" y="229"/>
                  </a:cubicBezTo>
                  <a:cubicBezTo>
                    <a:pt x="473" y="259"/>
                    <a:pt x="473" y="259"/>
                    <a:pt x="473" y="259"/>
                  </a:cubicBezTo>
                  <a:moveTo>
                    <a:pt x="473" y="182"/>
                  </a:moveTo>
                  <a:cubicBezTo>
                    <a:pt x="473" y="183"/>
                    <a:pt x="471" y="184"/>
                    <a:pt x="470" y="184"/>
                  </a:cubicBezTo>
                  <a:cubicBezTo>
                    <a:pt x="382" y="184"/>
                    <a:pt x="382" y="184"/>
                    <a:pt x="382" y="184"/>
                  </a:cubicBezTo>
                  <a:cubicBezTo>
                    <a:pt x="381" y="184"/>
                    <a:pt x="380" y="183"/>
                    <a:pt x="380" y="18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0"/>
                    <a:pt x="381" y="149"/>
                    <a:pt x="382" y="149"/>
                  </a:cubicBezTo>
                  <a:cubicBezTo>
                    <a:pt x="470" y="149"/>
                    <a:pt x="470" y="149"/>
                    <a:pt x="470" y="149"/>
                  </a:cubicBezTo>
                  <a:cubicBezTo>
                    <a:pt x="471" y="149"/>
                    <a:pt x="473" y="150"/>
                    <a:pt x="473" y="152"/>
                  </a:cubicBezTo>
                  <a:cubicBezTo>
                    <a:pt x="473" y="182"/>
                    <a:pt x="473" y="182"/>
                    <a:pt x="473" y="182"/>
                  </a:cubicBezTo>
                  <a:moveTo>
                    <a:pt x="681" y="647"/>
                  </a:moveTo>
                  <a:cubicBezTo>
                    <a:pt x="681" y="648"/>
                    <a:pt x="680" y="650"/>
                    <a:pt x="679" y="650"/>
                  </a:cubicBezTo>
                  <a:cubicBezTo>
                    <a:pt x="591" y="650"/>
                    <a:pt x="591" y="650"/>
                    <a:pt x="591" y="650"/>
                  </a:cubicBezTo>
                  <a:cubicBezTo>
                    <a:pt x="589" y="650"/>
                    <a:pt x="588" y="649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17"/>
                    <a:pt x="588" y="617"/>
                    <a:pt x="588" y="617"/>
                  </a:cubicBezTo>
                  <a:cubicBezTo>
                    <a:pt x="588" y="616"/>
                    <a:pt x="589" y="615"/>
                    <a:pt x="591" y="615"/>
                  </a:cubicBezTo>
                  <a:cubicBezTo>
                    <a:pt x="591" y="615"/>
                    <a:pt x="591" y="615"/>
                    <a:pt x="591" y="615"/>
                  </a:cubicBezTo>
                  <a:cubicBezTo>
                    <a:pt x="679" y="615"/>
                    <a:pt x="679" y="615"/>
                    <a:pt x="679" y="615"/>
                  </a:cubicBezTo>
                  <a:cubicBezTo>
                    <a:pt x="680" y="615"/>
                    <a:pt x="681" y="616"/>
                    <a:pt x="681" y="617"/>
                  </a:cubicBezTo>
                  <a:cubicBezTo>
                    <a:pt x="681" y="647"/>
                    <a:pt x="681" y="647"/>
                    <a:pt x="681" y="647"/>
                  </a:cubicBezTo>
                  <a:moveTo>
                    <a:pt x="681" y="570"/>
                  </a:moveTo>
                  <a:cubicBezTo>
                    <a:pt x="681" y="571"/>
                    <a:pt x="680" y="572"/>
                    <a:pt x="679" y="572"/>
                  </a:cubicBezTo>
                  <a:cubicBezTo>
                    <a:pt x="591" y="572"/>
                    <a:pt x="591" y="572"/>
                    <a:pt x="591" y="572"/>
                  </a:cubicBezTo>
                  <a:cubicBezTo>
                    <a:pt x="589" y="572"/>
                    <a:pt x="588" y="571"/>
                    <a:pt x="588" y="570"/>
                  </a:cubicBezTo>
                  <a:cubicBezTo>
                    <a:pt x="588" y="540"/>
                    <a:pt x="588" y="540"/>
                    <a:pt x="588" y="540"/>
                  </a:cubicBezTo>
                  <a:cubicBezTo>
                    <a:pt x="588" y="538"/>
                    <a:pt x="589" y="537"/>
                    <a:pt x="591" y="537"/>
                  </a:cubicBezTo>
                  <a:cubicBezTo>
                    <a:pt x="679" y="537"/>
                    <a:pt x="679" y="537"/>
                    <a:pt x="679" y="537"/>
                  </a:cubicBezTo>
                  <a:cubicBezTo>
                    <a:pt x="680" y="537"/>
                    <a:pt x="681" y="538"/>
                    <a:pt x="681" y="540"/>
                  </a:cubicBezTo>
                  <a:cubicBezTo>
                    <a:pt x="681" y="570"/>
                    <a:pt x="681" y="570"/>
                    <a:pt x="681" y="570"/>
                  </a:cubicBezTo>
                  <a:moveTo>
                    <a:pt x="681" y="492"/>
                  </a:moveTo>
                  <a:cubicBezTo>
                    <a:pt x="681" y="493"/>
                    <a:pt x="680" y="494"/>
                    <a:pt x="679" y="494"/>
                  </a:cubicBezTo>
                  <a:cubicBezTo>
                    <a:pt x="591" y="494"/>
                    <a:pt x="591" y="494"/>
                    <a:pt x="591" y="494"/>
                  </a:cubicBezTo>
                  <a:cubicBezTo>
                    <a:pt x="589" y="494"/>
                    <a:pt x="588" y="493"/>
                    <a:pt x="588" y="492"/>
                  </a:cubicBezTo>
                  <a:cubicBezTo>
                    <a:pt x="588" y="492"/>
                    <a:pt x="588" y="492"/>
                    <a:pt x="588" y="492"/>
                  </a:cubicBezTo>
                  <a:cubicBezTo>
                    <a:pt x="588" y="462"/>
                    <a:pt x="588" y="462"/>
                    <a:pt x="588" y="462"/>
                  </a:cubicBezTo>
                  <a:cubicBezTo>
                    <a:pt x="588" y="461"/>
                    <a:pt x="589" y="460"/>
                    <a:pt x="591" y="460"/>
                  </a:cubicBezTo>
                  <a:cubicBezTo>
                    <a:pt x="591" y="460"/>
                    <a:pt x="591" y="460"/>
                    <a:pt x="591" y="460"/>
                  </a:cubicBezTo>
                  <a:cubicBezTo>
                    <a:pt x="679" y="460"/>
                    <a:pt x="679" y="460"/>
                    <a:pt x="679" y="460"/>
                  </a:cubicBezTo>
                  <a:cubicBezTo>
                    <a:pt x="680" y="460"/>
                    <a:pt x="681" y="461"/>
                    <a:pt x="681" y="462"/>
                  </a:cubicBezTo>
                  <a:cubicBezTo>
                    <a:pt x="681" y="492"/>
                    <a:pt x="681" y="492"/>
                    <a:pt x="681" y="492"/>
                  </a:cubicBezTo>
                  <a:moveTo>
                    <a:pt x="681" y="414"/>
                  </a:moveTo>
                  <a:cubicBezTo>
                    <a:pt x="681" y="416"/>
                    <a:pt x="680" y="417"/>
                    <a:pt x="679" y="417"/>
                  </a:cubicBezTo>
                  <a:cubicBezTo>
                    <a:pt x="591" y="417"/>
                    <a:pt x="591" y="417"/>
                    <a:pt x="591" y="417"/>
                  </a:cubicBezTo>
                  <a:cubicBezTo>
                    <a:pt x="589" y="417"/>
                    <a:pt x="588" y="416"/>
                    <a:pt x="588" y="415"/>
                  </a:cubicBezTo>
                  <a:cubicBezTo>
                    <a:pt x="588" y="414"/>
                    <a:pt x="588" y="414"/>
                    <a:pt x="588" y="414"/>
                  </a:cubicBezTo>
                  <a:cubicBezTo>
                    <a:pt x="588" y="384"/>
                    <a:pt x="588" y="384"/>
                    <a:pt x="588" y="384"/>
                  </a:cubicBezTo>
                  <a:cubicBezTo>
                    <a:pt x="588" y="383"/>
                    <a:pt x="589" y="382"/>
                    <a:pt x="591" y="382"/>
                  </a:cubicBezTo>
                  <a:cubicBezTo>
                    <a:pt x="591" y="382"/>
                    <a:pt x="591" y="382"/>
                    <a:pt x="591" y="382"/>
                  </a:cubicBezTo>
                  <a:cubicBezTo>
                    <a:pt x="679" y="382"/>
                    <a:pt x="679" y="382"/>
                    <a:pt x="679" y="382"/>
                  </a:cubicBezTo>
                  <a:cubicBezTo>
                    <a:pt x="680" y="382"/>
                    <a:pt x="681" y="383"/>
                    <a:pt x="681" y="384"/>
                  </a:cubicBezTo>
                  <a:cubicBezTo>
                    <a:pt x="681" y="414"/>
                    <a:pt x="681" y="414"/>
                    <a:pt x="681" y="414"/>
                  </a:cubicBezTo>
                  <a:moveTo>
                    <a:pt x="681" y="337"/>
                  </a:moveTo>
                  <a:cubicBezTo>
                    <a:pt x="681" y="338"/>
                    <a:pt x="680" y="339"/>
                    <a:pt x="679" y="339"/>
                  </a:cubicBezTo>
                  <a:cubicBezTo>
                    <a:pt x="591" y="339"/>
                    <a:pt x="591" y="339"/>
                    <a:pt x="591" y="339"/>
                  </a:cubicBezTo>
                  <a:cubicBezTo>
                    <a:pt x="589" y="339"/>
                    <a:pt x="588" y="338"/>
                    <a:pt x="588" y="337"/>
                  </a:cubicBezTo>
                  <a:cubicBezTo>
                    <a:pt x="588" y="337"/>
                    <a:pt x="588" y="337"/>
                    <a:pt x="588" y="337"/>
                  </a:cubicBezTo>
                  <a:cubicBezTo>
                    <a:pt x="588" y="307"/>
                    <a:pt x="588" y="307"/>
                    <a:pt x="588" y="307"/>
                  </a:cubicBezTo>
                  <a:cubicBezTo>
                    <a:pt x="588" y="306"/>
                    <a:pt x="589" y="305"/>
                    <a:pt x="591" y="305"/>
                  </a:cubicBezTo>
                  <a:cubicBezTo>
                    <a:pt x="679" y="305"/>
                    <a:pt x="679" y="305"/>
                    <a:pt x="679" y="305"/>
                  </a:cubicBezTo>
                  <a:cubicBezTo>
                    <a:pt x="680" y="305"/>
                    <a:pt x="681" y="306"/>
                    <a:pt x="681" y="307"/>
                  </a:cubicBezTo>
                  <a:cubicBezTo>
                    <a:pt x="681" y="337"/>
                    <a:pt x="681" y="337"/>
                    <a:pt x="681" y="337"/>
                  </a:cubicBezTo>
                  <a:moveTo>
                    <a:pt x="681" y="259"/>
                  </a:moveTo>
                  <a:cubicBezTo>
                    <a:pt x="681" y="261"/>
                    <a:pt x="680" y="262"/>
                    <a:pt x="679" y="262"/>
                  </a:cubicBezTo>
                  <a:cubicBezTo>
                    <a:pt x="591" y="262"/>
                    <a:pt x="591" y="262"/>
                    <a:pt x="591" y="262"/>
                  </a:cubicBezTo>
                  <a:cubicBezTo>
                    <a:pt x="589" y="262"/>
                    <a:pt x="588" y="261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29"/>
                    <a:pt x="588" y="229"/>
                    <a:pt x="588" y="229"/>
                  </a:cubicBezTo>
                  <a:cubicBezTo>
                    <a:pt x="588" y="228"/>
                    <a:pt x="589" y="227"/>
                    <a:pt x="591" y="227"/>
                  </a:cubicBezTo>
                  <a:cubicBezTo>
                    <a:pt x="591" y="227"/>
                    <a:pt x="591" y="227"/>
                    <a:pt x="591" y="227"/>
                  </a:cubicBezTo>
                  <a:cubicBezTo>
                    <a:pt x="679" y="227"/>
                    <a:pt x="679" y="227"/>
                    <a:pt x="679" y="227"/>
                  </a:cubicBezTo>
                  <a:cubicBezTo>
                    <a:pt x="680" y="227"/>
                    <a:pt x="681" y="228"/>
                    <a:pt x="681" y="229"/>
                  </a:cubicBezTo>
                  <a:cubicBezTo>
                    <a:pt x="681" y="259"/>
                    <a:pt x="681" y="259"/>
                    <a:pt x="681" y="259"/>
                  </a:cubicBezTo>
                  <a:moveTo>
                    <a:pt x="681" y="182"/>
                  </a:moveTo>
                  <a:cubicBezTo>
                    <a:pt x="681" y="183"/>
                    <a:pt x="680" y="184"/>
                    <a:pt x="679" y="184"/>
                  </a:cubicBezTo>
                  <a:cubicBezTo>
                    <a:pt x="591" y="184"/>
                    <a:pt x="591" y="184"/>
                    <a:pt x="591" y="184"/>
                  </a:cubicBezTo>
                  <a:cubicBezTo>
                    <a:pt x="589" y="184"/>
                    <a:pt x="588" y="183"/>
                    <a:pt x="588" y="182"/>
                  </a:cubicBezTo>
                  <a:cubicBezTo>
                    <a:pt x="588" y="182"/>
                    <a:pt x="588" y="182"/>
                    <a:pt x="588" y="182"/>
                  </a:cubicBezTo>
                  <a:cubicBezTo>
                    <a:pt x="588" y="152"/>
                    <a:pt x="588" y="152"/>
                    <a:pt x="588" y="152"/>
                  </a:cubicBezTo>
                  <a:cubicBezTo>
                    <a:pt x="588" y="151"/>
                    <a:pt x="589" y="149"/>
                    <a:pt x="591" y="149"/>
                  </a:cubicBezTo>
                  <a:cubicBezTo>
                    <a:pt x="591" y="149"/>
                    <a:pt x="591" y="149"/>
                    <a:pt x="591" y="149"/>
                  </a:cubicBezTo>
                  <a:cubicBezTo>
                    <a:pt x="679" y="149"/>
                    <a:pt x="679" y="149"/>
                    <a:pt x="679" y="149"/>
                  </a:cubicBezTo>
                  <a:cubicBezTo>
                    <a:pt x="680" y="149"/>
                    <a:pt x="681" y="150"/>
                    <a:pt x="681" y="152"/>
                  </a:cubicBezTo>
                  <a:cubicBezTo>
                    <a:pt x="681" y="182"/>
                    <a:pt x="681" y="182"/>
                    <a:pt x="681" y="182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$líḑé">
              <a:extLst>
                <a:ext uri="{FF2B5EF4-FFF2-40B4-BE49-F238E27FC236}">
                  <a16:creationId xmlns:a16="http://schemas.microsoft.com/office/drawing/2014/main" id="{53F48AF4-921A-4A89-93DC-3583F5431C4C}"/>
                </a:ext>
              </a:extLst>
            </p:cNvPr>
            <p:cNvSpPr/>
            <p:nvPr/>
          </p:nvSpPr>
          <p:spPr bwMode="auto">
            <a:xfrm>
              <a:off x="4678897" y="2399338"/>
              <a:ext cx="36899" cy="59742"/>
            </a:xfrm>
            <a:custGeom>
              <a:avLst/>
              <a:gdLst>
                <a:gd name="T0" fmla="*/ 1 w 23"/>
                <a:gd name="T1" fmla="*/ 0 h 37"/>
                <a:gd name="T2" fmla="*/ 0 w 23"/>
                <a:gd name="T3" fmla="*/ 0 h 37"/>
                <a:gd name="T4" fmla="*/ 23 w 23"/>
                <a:gd name="T5" fmla="*/ 37 h 37"/>
                <a:gd name="T6" fmla="*/ 1 w 2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18"/>
                    <a:pt x="12" y="32"/>
                    <a:pt x="23" y="37"/>
                  </a:cubicBezTo>
                  <a:cubicBezTo>
                    <a:pt x="12" y="32"/>
                    <a:pt x="3" y="17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ṡ1ïḑè">
              <a:extLst>
                <a:ext uri="{FF2B5EF4-FFF2-40B4-BE49-F238E27FC236}">
                  <a16:creationId xmlns:a16="http://schemas.microsoft.com/office/drawing/2014/main" id="{61078948-45A6-440F-877D-BC66D76B38DC}"/>
                </a:ext>
              </a:extLst>
            </p:cNvPr>
            <p:cNvSpPr/>
            <p:nvPr/>
          </p:nvSpPr>
          <p:spPr bwMode="auto">
            <a:xfrm>
              <a:off x="4678897" y="2243834"/>
              <a:ext cx="337364" cy="219638"/>
            </a:xfrm>
            <a:custGeom>
              <a:avLst/>
              <a:gdLst>
                <a:gd name="T0" fmla="*/ 106 w 210"/>
                <a:gd name="T1" fmla="*/ 0 h 137"/>
                <a:gd name="T2" fmla="*/ 63 w 210"/>
                <a:gd name="T3" fmla="*/ 26 h 137"/>
                <a:gd name="T4" fmla="*/ 37 w 210"/>
                <a:gd name="T5" fmla="*/ 41 h 137"/>
                <a:gd name="T6" fmla="*/ 35 w 210"/>
                <a:gd name="T7" fmla="*/ 41 h 137"/>
                <a:gd name="T8" fmla="*/ 34 w 210"/>
                <a:gd name="T9" fmla="*/ 41 h 137"/>
                <a:gd name="T10" fmla="*/ 0 w 210"/>
                <a:gd name="T11" fmla="*/ 89 h 137"/>
                <a:gd name="T12" fmla="*/ 1 w 210"/>
                <a:gd name="T13" fmla="*/ 97 h 137"/>
                <a:gd name="T14" fmla="*/ 8 w 210"/>
                <a:gd name="T15" fmla="*/ 88 h 137"/>
                <a:gd name="T16" fmla="*/ 51 w 210"/>
                <a:gd name="T17" fmla="*/ 62 h 137"/>
                <a:gd name="T18" fmla="*/ 93 w 210"/>
                <a:gd name="T19" fmla="*/ 88 h 137"/>
                <a:gd name="T20" fmla="*/ 120 w 210"/>
                <a:gd name="T21" fmla="*/ 103 h 137"/>
                <a:gd name="T22" fmla="*/ 121 w 210"/>
                <a:gd name="T23" fmla="*/ 103 h 137"/>
                <a:gd name="T24" fmla="*/ 121 w 210"/>
                <a:gd name="T25" fmla="*/ 103 h 137"/>
                <a:gd name="T26" fmla="*/ 121 w 210"/>
                <a:gd name="T27" fmla="*/ 103 h 137"/>
                <a:gd name="T28" fmla="*/ 152 w 210"/>
                <a:gd name="T29" fmla="*/ 129 h 137"/>
                <a:gd name="T30" fmla="*/ 142 w 210"/>
                <a:gd name="T31" fmla="*/ 129 h 137"/>
                <a:gd name="T32" fmla="*/ 122 w 210"/>
                <a:gd name="T33" fmla="*/ 133 h 137"/>
                <a:gd name="T34" fmla="*/ 105 w 210"/>
                <a:gd name="T35" fmla="*/ 136 h 137"/>
                <a:gd name="T36" fmla="*/ 87 w 210"/>
                <a:gd name="T37" fmla="*/ 133 h 137"/>
                <a:gd name="T38" fmla="*/ 67 w 210"/>
                <a:gd name="T39" fmla="*/ 128 h 137"/>
                <a:gd name="T40" fmla="*/ 46 w 210"/>
                <a:gd name="T41" fmla="*/ 133 h 137"/>
                <a:gd name="T42" fmla="*/ 34 w 210"/>
                <a:gd name="T43" fmla="*/ 136 h 137"/>
                <a:gd name="T44" fmla="*/ 34 w 210"/>
                <a:gd name="T45" fmla="*/ 136 h 137"/>
                <a:gd name="T46" fmla="*/ 23 w 210"/>
                <a:gd name="T47" fmla="*/ 134 h 137"/>
                <a:gd name="T48" fmla="*/ 34 w 210"/>
                <a:gd name="T49" fmla="*/ 137 h 137"/>
                <a:gd name="T50" fmla="*/ 46 w 210"/>
                <a:gd name="T51" fmla="*/ 134 h 137"/>
                <a:gd name="T52" fmla="*/ 68 w 210"/>
                <a:gd name="T53" fmla="*/ 129 h 137"/>
                <a:gd name="T54" fmla="*/ 88 w 210"/>
                <a:gd name="T55" fmla="*/ 133 h 137"/>
                <a:gd name="T56" fmla="*/ 106 w 210"/>
                <a:gd name="T57" fmla="*/ 137 h 137"/>
                <a:gd name="T58" fmla="*/ 123 w 210"/>
                <a:gd name="T59" fmla="*/ 133 h 137"/>
                <a:gd name="T60" fmla="*/ 143 w 210"/>
                <a:gd name="T61" fmla="*/ 129 h 137"/>
                <a:gd name="T62" fmla="*/ 164 w 210"/>
                <a:gd name="T63" fmla="*/ 134 h 137"/>
                <a:gd name="T64" fmla="*/ 176 w 210"/>
                <a:gd name="T65" fmla="*/ 137 h 137"/>
                <a:gd name="T66" fmla="*/ 176 w 210"/>
                <a:gd name="T67" fmla="*/ 137 h 137"/>
                <a:gd name="T68" fmla="*/ 210 w 210"/>
                <a:gd name="T69" fmla="*/ 89 h 137"/>
                <a:gd name="T70" fmla="*/ 203 w 210"/>
                <a:gd name="T71" fmla="*/ 59 h 137"/>
                <a:gd name="T72" fmla="*/ 176 w 210"/>
                <a:gd name="T73" fmla="*/ 77 h 137"/>
                <a:gd name="T74" fmla="*/ 192 w 210"/>
                <a:gd name="T75" fmla="*/ 47 h 137"/>
                <a:gd name="T76" fmla="*/ 176 w 210"/>
                <a:gd name="T77" fmla="*/ 41 h 137"/>
                <a:gd name="T78" fmla="*/ 175 w 210"/>
                <a:gd name="T79" fmla="*/ 41 h 137"/>
                <a:gd name="T80" fmla="*/ 175 w 210"/>
                <a:gd name="T81" fmla="*/ 41 h 137"/>
                <a:gd name="T82" fmla="*/ 170 w 210"/>
                <a:gd name="T83" fmla="*/ 40 h 137"/>
                <a:gd name="T84" fmla="*/ 161 w 210"/>
                <a:gd name="T85" fmla="*/ 46 h 137"/>
                <a:gd name="T86" fmla="*/ 165 w 210"/>
                <a:gd name="T87" fmla="*/ 39 h 137"/>
                <a:gd name="T88" fmla="*/ 149 w 210"/>
                <a:gd name="T89" fmla="*/ 27 h 137"/>
                <a:gd name="T90" fmla="*/ 132 w 210"/>
                <a:gd name="T91" fmla="*/ 37 h 137"/>
                <a:gd name="T92" fmla="*/ 143 w 210"/>
                <a:gd name="T93" fmla="*/ 18 h 137"/>
                <a:gd name="T94" fmla="*/ 106 w 210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137">
                  <a:moveTo>
                    <a:pt x="106" y="0"/>
                  </a:moveTo>
                  <a:cubicBezTo>
                    <a:pt x="89" y="0"/>
                    <a:pt x="73" y="10"/>
                    <a:pt x="63" y="26"/>
                  </a:cubicBezTo>
                  <a:cubicBezTo>
                    <a:pt x="58" y="35"/>
                    <a:pt x="47" y="41"/>
                    <a:pt x="37" y="41"/>
                  </a:cubicBezTo>
                  <a:cubicBezTo>
                    <a:pt x="36" y="41"/>
                    <a:pt x="36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41"/>
                    <a:pt x="0" y="62"/>
                    <a:pt x="0" y="89"/>
                  </a:cubicBezTo>
                  <a:cubicBezTo>
                    <a:pt x="0" y="91"/>
                    <a:pt x="0" y="94"/>
                    <a:pt x="1" y="97"/>
                  </a:cubicBezTo>
                  <a:cubicBezTo>
                    <a:pt x="4" y="94"/>
                    <a:pt x="6" y="91"/>
                    <a:pt x="8" y="88"/>
                  </a:cubicBezTo>
                  <a:cubicBezTo>
                    <a:pt x="18" y="72"/>
                    <a:pt x="34" y="62"/>
                    <a:pt x="51" y="62"/>
                  </a:cubicBezTo>
                  <a:cubicBezTo>
                    <a:pt x="68" y="62"/>
                    <a:pt x="83" y="72"/>
                    <a:pt x="93" y="88"/>
                  </a:cubicBezTo>
                  <a:cubicBezTo>
                    <a:pt x="99" y="97"/>
                    <a:pt x="109" y="103"/>
                    <a:pt x="120" y="103"/>
                  </a:cubicBezTo>
                  <a:cubicBezTo>
                    <a:pt x="120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5" y="103"/>
                    <a:pt x="146" y="114"/>
                    <a:pt x="152" y="129"/>
                  </a:cubicBezTo>
                  <a:cubicBezTo>
                    <a:pt x="149" y="129"/>
                    <a:pt x="146" y="129"/>
                    <a:pt x="142" y="129"/>
                  </a:cubicBezTo>
                  <a:cubicBezTo>
                    <a:pt x="136" y="129"/>
                    <a:pt x="129" y="130"/>
                    <a:pt x="122" y="133"/>
                  </a:cubicBezTo>
                  <a:cubicBezTo>
                    <a:pt x="117" y="135"/>
                    <a:pt x="111" y="136"/>
                    <a:pt x="105" y="136"/>
                  </a:cubicBezTo>
                  <a:cubicBezTo>
                    <a:pt x="99" y="136"/>
                    <a:pt x="93" y="135"/>
                    <a:pt x="87" y="133"/>
                  </a:cubicBezTo>
                  <a:cubicBezTo>
                    <a:pt x="81" y="130"/>
                    <a:pt x="74" y="128"/>
                    <a:pt x="67" y="128"/>
                  </a:cubicBezTo>
                  <a:cubicBezTo>
                    <a:pt x="60" y="128"/>
                    <a:pt x="53" y="130"/>
                    <a:pt x="46" y="133"/>
                  </a:cubicBezTo>
                  <a:cubicBezTo>
                    <a:pt x="42" y="135"/>
                    <a:pt x="38" y="136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0" y="136"/>
                    <a:pt x="27" y="136"/>
                    <a:pt x="23" y="134"/>
                  </a:cubicBezTo>
                  <a:cubicBezTo>
                    <a:pt x="27" y="136"/>
                    <a:pt x="31" y="137"/>
                    <a:pt x="34" y="137"/>
                  </a:cubicBezTo>
                  <a:cubicBezTo>
                    <a:pt x="39" y="137"/>
                    <a:pt x="43" y="136"/>
                    <a:pt x="46" y="134"/>
                  </a:cubicBezTo>
                  <a:cubicBezTo>
                    <a:pt x="53" y="130"/>
                    <a:pt x="61" y="129"/>
                    <a:pt x="68" y="129"/>
                  </a:cubicBezTo>
                  <a:cubicBezTo>
                    <a:pt x="75" y="129"/>
                    <a:pt x="82" y="130"/>
                    <a:pt x="88" y="133"/>
                  </a:cubicBezTo>
                  <a:cubicBezTo>
                    <a:pt x="94" y="135"/>
                    <a:pt x="100" y="137"/>
                    <a:pt x="106" y="137"/>
                  </a:cubicBezTo>
                  <a:cubicBezTo>
                    <a:pt x="112" y="137"/>
                    <a:pt x="118" y="135"/>
                    <a:pt x="123" y="133"/>
                  </a:cubicBezTo>
                  <a:cubicBezTo>
                    <a:pt x="129" y="130"/>
                    <a:pt x="136" y="129"/>
                    <a:pt x="143" y="129"/>
                  </a:cubicBezTo>
                  <a:cubicBezTo>
                    <a:pt x="150" y="129"/>
                    <a:pt x="157" y="131"/>
                    <a:pt x="164" y="134"/>
                  </a:cubicBezTo>
                  <a:cubicBezTo>
                    <a:pt x="168" y="136"/>
                    <a:pt x="172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95" y="137"/>
                    <a:pt x="210" y="115"/>
                    <a:pt x="210" y="89"/>
                  </a:cubicBezTo>
                  <a:cubicBezTo>
                    <a:pt x="210" y="78"/>
                    <a:pt x="208" y="68"/>
                    <a:pt x="203" y="59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92" y="47"/>
                    <a:pt x="192" y="47"/>
                    <a:pt x="192" y="47"/>
                  </a:cubicBezTo>
                  <a:cubicBezTo>
                    <a:pt x="188" y="43"/>
                    <a:pt x="182" y="41"/>
                    <a:pt x="176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3" y="41"/>
                    <a:pt x="172" y="41"/>
                    <a:pt x="170" y="40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58" y="37"/>
                    <a:pt x="153" y="32"/>
                    <a:pt x="149" y="2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34" y="7"/>
                    <a:pt x="120" y="0"/>
                    <a:pt x="106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şliḑê">
              <a:extLst>
                <a:ext uri="{FF2B5EF4-FFF2-40B4-BE49-F238E27FC236}">
                  <a16:creationId xmlns:a16="http://schemas.microsoft.com/office/drawing/2014/main" id="{0DA6328D-DFE5-4351-95B2-2305F1B21D6C}"/>
                </a:ext>
              </a:extLst>
            </p:cNvPr>
            <p:cNvSpPr/>
            <p:nvPr/>
          </p:nvSpPr>
          <p:spPr bwMode="auto">
            <a:xfrm>
              <a:off x="4680654" y="2343111"/>
              <a:ext cx="242480" cy="118605"/>
            </a:xfrm>
            <a:custGeom>
              <a:avLst/>
              <a:gdLst>
                <a:gd name="T0" fmla="*/ 50 w 151"/>
                <a:gd name="T1" fmla="*/ 0 h 74"/>
                <a:gd name="T2" fmla="*/ 7 w 151"/>
                <a:gd name="T3" fmla="*/ 26 h 74"/>
                <a:gd name="T4" fmla="*/ 0 w 151"/>
                <a:gd name="T5" fmla="*/ 35 h 74"/>
                <a:gd name="T6" fmla="*/ 22 w 151"/>
                <a:gd name="T7" fmla="*/ 72 h 74"/>
                <a:gd name="T8" fmla="*/ 33 w 151"/>
                <a:gd name="T9" fmla="*/ 74 h 74"/>
                <a:gd name="T10" fmla="*/ 33 w 151"/>
                <a:gd name="T11" fmla="*/ 74 h 74"/>
                <a:gd name="T12" fmla="*/ 45 w 151"/>
                <a:gd name="T13" fmla="*/ 71 h 74"/>
                <a:gd name="T14" fmla="*/ 66 w 151"/>
                <a:gd name="T15" fmla="*/ 66 h 74"/>
                <a:gd name="T16" fmla="*/ 86 w 151"/>
                <a:gd name="T17" fmla="*/ 71 h 74"/>
                <a:gd name="T18" fmla="*/ 104 w 151"/>
                <a:gd name="T19" fmla="*/ 74 h 74"/>
                <a:gd name="T20" fmla="*/ 121 w 151"/>
                <a:gd name="T21" fmla="*/ 71 h 74"/>
                <a:gd name="T22" fmla="*/ 141 w 151"/>
                <a:gd name="T23" fmla="*/ 67 h 74"/>
                <a:gd name="T24" fmla="*/ 151 w 151"/>
                <a:gd name="T25" fmla="*/ 67 h 74"/>
                <a:gd name="T26" fmla="*/ 120 w 151"/>
                <a:gd name="T27" fmla="*/ 41 h 74"/>
                <a:gd name="T28" fmla="*/ 120 w 151"/>
                <a:gd name="T29" fmla="*/ 41 h 74"/>
                <a:gd name="T30" fmla="*/ 120 w 151"/>
                <a:gd name="T31" fmla="*/ 41 h 74"/>
                <a:gd name="T32" fmla="*/ 119 w 151"/>
                <a:gd name="T33" fmla="*/ 41 h 74"/>
                <a:gd name="T34" fmla="*/ 92 w 151"/>
                <a:gd name="T35" fmla="*/ 26 h 74"/>
                <a:gd name="T36" fmla="*/ 50 w 151"/>
                <a:gd name="T3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74">
                  <a:moveTo>
                    <a:pt x="50" y="0"/>
                  </a:moveTo>
                  <a:cubicBezTo>
                    <a:pt x="33" y="0"/>
                    <a:pt x="17" y="10"/>
                    <a:pt x="7" y="26"/>
                  </a:cubicBezTo>
                  <a:cubicBezTo>
                    <a:pt x="5" y="29"/>
                    <a:pt x="3" y="32"/>
                    <a:pt x="0" y="35"/>
                  </a:cubicBezTo>
                  <a:cubicBezTo>
                    <a:pt x="2" y="52"/>
                    <a:pt x="11" y="67"/>
                    <a:pt x="22" y="72"/>
                  </a:cubicBezTo>
                  <a:cubicBezTo>
                    <a:pt x="26" y="74"/>
                    <a:pt x="29" y="74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7" y="74"/>
                    <a:pt x="41" y="73"/>
                    <a:pt x="45" y="71"/>
                  </a:cubicBezTo>
                  <a:cubicBezTo>
                    <a:pt x="52" y="68"/>
                    <a:pt x="59" y="66"/>
                    <a:pt x="66" y="66"/>
                  </a:cubicBezTo>
                  <a:cubicBezTo>
                    <a:pt x="73" y="66"/>
                    <a:pt x="80" y="68"/>
                    <a:pt x="86" y="71"/>
                  </a:cubicBezTo>
                  <a:cubicBezTo>
                    <a:pt x="92" y="73"/>
                    <a:pt x="98" y="74"/>
                    <a:pt x="104" y="74"/>
                  </a:cubicBezTo>
                  <a:cubicBezTo>
                    <a:pt x="110" y="74"/>
                    <a:pt x="116" y="73"/>
                    <a:pt x="121" y="71"/>
                  </a:cubicBezTo>
                  <a:cubicBezTo>
                    <a:pt x="128" y="68"/>
                    <a:pt x="135" y="67"/>
                    <a:pt x="141" y="67"/>
                  </a:cubicBezTo>
                  <a:cubicBezTo>
                    <a:pt x="145" y="67"/>
                    <a:pt x="148" y="67"/>
                    <a:pt x="151" y="67"/>
                  </a:cubicBezTo>
                  <a:cubicBezTo>
                    <a:pt x="145" y="52"/>
                    <a:pt x="134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19" y="41"/>
                    <a:pt x="119" y="41"/>
                  </a:cubicBezTo>
                  <a:cubicBezTo>
                    <a:pt x="108" y="41"/>
                    <a:pt x="98" y="35"/>
                    <a:pt x="92" y="26"/>
                  </a:cubicBezTo>
                  <a:cubicBezTo>
                    <a:pt x="82" y="10"/>
                    <a:pt x="67" y="0"/>
                    <a:pt x="5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ŝ1îḍé">
              <a:extLst>
                <a:ext uri="{FF2B5EF4-FFF2-40B4-BE49-F238E27FC236}">
                  <a16:creationId xmlns:a16="http://schemas.microsoft.com/office/drawing/2014/main" id="{4BA6CFE1-15C0-4FD7-B964-BAC10A03BC89}"/>
                </a:ext>
              </a:extLst>
            </p:cNvPr>
            <p:cNvSpPr/>
            <p:nvPr/>
          </p:nvSpPr>
          <p:spPr bwMode="auto">
            <a:xfrm>
              <a:off x="5987939" y="2214843"/>
              <a:ext cx="2387903" cy="2871985"/>
            </a:xfrm>
            <a:custGeom>
              <a:avLst/>
              <a:gdLst>
                <a:gd name="T0" fmla="*/ 79 w 1486"/>
                <a:gd name="T1" fmla="*/ 0 h 1789"/>
                <a:gd name="T2" fmla="*/ 1407 w 1486"/>
                <a:gd name="T3" fmla="*/ 0 h 1789"/>
                <a:gd name="T4" fmla="*/ 1486 w 1486"/>
                <a:gd name="T5" fmla="*/ 79 h 1789"/>
                <a:gd name="T6" fmla="*/ 1486 w 1486"/>
                <a:gd name="T7" fmla="*/ 1710 h 1789"/>
                <a:gd name="T8" fmla="*/ 1407 w 1486"/>
                <a:gd name="T9" fmla="*/ 1789 h 1789"/>
                <a:gd name="T10" fmla="*/ 79 w 1486"/>
                <a:gd name="T11" fmla="*/ 1789 h 1789"/>
                <a:gd name="T12" fmla="*/ 0 w 1486"/>
                <a:gd name="T13" fmla="*/ 1710 h 1789"/>
                <a:gd name="T14" fmla="*/ 0 w 1486"/>
                <a:gd name="T15" fmla="*/ 79 h 1789"/>
                <a:gd name="T16" fmla="*/ 79 w 1486"/>
                <a:gd name="T17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789">
                  <a:moveTo>
                    <a:pt x="79" y="0"/>
                  </a:moveTo>
                  <a:cubicBezTo>
                    <a:pt x="1407" y="0"/>
                    <a:pt x="1407" y="0"/>
                    <a:pt x="1407" y="0"/>
                  </a:cubicBezTo>
                  <a:cubicBezTo>
                    <a:pt x="1451" y="0"/>
                    <a:pt x="1486" y="35"/>
                    <a:pt x="1486" y="79"/>
                  </a:cubicBezTo>
                  <a:cubicBezTo>
                    <a:pt x="1486" y="1710"/>
                    <a:pt x="1486" y="1710"/>
                    <a:pt x="1486" y="1710"/>
                  </a:cubicBezTo>
                  <a:cubicBezTo>
                    <a:pt x="1486" y="1754"/>
                    <a:pt x="1451" y="1789"/>
                    <a:pt x="1407" y="1789"/>
                  </a:cubicBezTo>
                  <a:cubicBezTo>
                    <a:pt x="79" y="1789"/>
                    <a:pt x="79" y="1789"/>
                    <a:pt x="79" y="1789"/>
                  </a:cubicBezTo>
                  <a:cubicBezTo>
                    <a:pt x="35" y="1789"/>
                    <a:pt x="0" y="1754"/>
                    <a:pt x="0" y="171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lïde">
              <a:extLst>
                <a:ext uri="{FF2B5EF4-FFF2-40B4-BE49-F238E27FC236}">
                  <a16:creationId xmlns:a16="http://schemas.microsoft.com/office/drawing/2014/main" id="{D9C66E48-BCF7-4955-8135-BE283625AA92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ṥlîḋê">
              <a:extLst>
                <a:ext uri="{FF2B5EF4-FFF2-40B4-BE49-F238E27FC236}">
                  <a16:creationId xmlns:a16="http://schemas.microsoft.com/office/drawing/2014/main" id="{70BA0651-BDBD-47DD-94FE-74CB525FCDF5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šļîďé">
              <a:extLst>
                <a:ext uri="{FF2B5EF4-FFF2-40B4-BE49-F238E27FC236}">
                  <a16:creationId xmlns:a16="http://schemas.microsoft.com/office/drawing/2014/main" id="{DBFD8F85-6872-4D63-8434-901B7CCE899A}"/>
                </a:ext>
              </a:extLst>
            </p:cNvPr>
            <p:cNvSpPr/>
            <p:nvPr/>
          </p:nvSpPr>
          <p:spPr bwMode="auto">
            <a:xfrm>
              <a:off x="7098428" y="4864554"/>
              <a:ext cx="166925" cy="1669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S1íḋe">
              <a:extLst>
                <a:ext uri="{FF2B5EF4-FFF2-40B4-BE49-F238E27FC236}">
                  <a16:creationId xmlns:a16="http://schemas.microsoft.com/office/drawing/2014/main" id="{BA0429E0-8DC2-428F-8E8C-BF3298CFC88D}"/>
                </a:ext>
              </a:extLst>
            </p:cNvPr>
            <p:cNvSpPr/>
            <p:nvPr/>
          </p:nvSpPr>
          <p:spPr bwMode="auto">
            <a:xfrm>
              <a:off x="7143234" y="2344868"/>
              <a:ext cx="77313" cy="7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şliďé">
              <a:extLst>
                <a:ext uri="{FF2B5EF4-FFF2-40B4-BE49-F238E27FC236}">
                  <a16:creationId xmlns:a16="http://schemas.microsoft.com/office/drawing/2014/main" id="{8FA9C952-DCAB-4C0E-81CB-6F87049E2880}"/>
                </a:ext>
              </a:extLst>
            </p:cNvPr>
            <p:cNvSpPr/>
            <p:nvPr/>
          </p:nvSpPr>
          <p:spPr bwMode="auto">
            <a:xfrm>
              <a:off x="7139720" y="2339597"/>
              <a:ext cx="84341" cy="85220"/>
            </a:xfrm>
            <a:custGeom>
              <a:avLst/>
              <a:gdLst>
                <a:gd name="T0" fmla="*/ 26 w 52"/>
                <a:gd name="T1" fmla="*/ 4 h 53"/>
                <a:gd name="T2" fmla="*/ 48 w 52"/>
                <a:gd name="T3" fmla="*/ 26 h 53"/>
                <a:gd name="T4" fmla="*/ 26 w 52"/>
                <a:gd name="T5" fmla="*/ 49 h 53"/>
                <a:gd name="T6" fmla="*/ 4 w 52"/>
                <a:gd name="T7" fmla="*/ 27 h 53"/>
                <a:gd name="T8" fmla="*/ 4 w 52"/>
                <a:gd name="T9" fmla="*/ 26 h 53"/>
                <a:gd name="T10" fmla="*/ 26 w 52"/>
                <a:gd name="T11" fmla="*/ 4 h 53"/>
                <a:gd name="T12" fmla="*/ 26 w 52"/>
                <a:gd name="T13" fmla="*/ 0 h 53"/>
                <a:gd name="T14" fmla="*/ 0 w 52"/>
                <a:gd name="T15" fmla="*/ 26 h 53"/>
                <a:gd name="T16" fmla="*/ 26 w 52"/>
                <a:gd name="T17" fmla="*/ 53 h 53"/>
                <a:gd name="T18" fmla="*/ 52 w 52"/>
                <a:gd name="T19" fmla="*/ 27 h 53"/>
                <a:gd name="T20" fmla="*/ 52 w 52"/>
                <a:gd name="T21" fmla="*/ 26 h 53"/>
                <a:gd name="T22" fmla="*/ 26 w 5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3">
                  <a:moveTo>
                    <a:pt x="26" y="4"/>
                  </a:moveTo>
                  <a:cubicBezTo>
                    <a:pt x="38" y="4"/>
                    <a:pt x="48" y="14"/>
                    <a:pt x="48" y="26"/>
                  </a:cubicBezTo>
                  <a:cubicBezTo>
                    <a:pt x="48" y="39"/>
                    <a:pt x="38" y="49"/>
                    <a:pt x="26" y="49"/>
                  </a:cubicBezTo>
                  <a:cubicBezTo>
                    <a:pt x="14" y="49"/>
                    <a:pt x="4" y="39"/>
                    <a:pt x="4" y="2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7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ṧḻîḑe">
              <a:extLst>
                <a:ext uri="{FF2B5EF4-FFF2-40B4-BE49-F238E27FC236}">
                  <a16:creationId xmlns:a16="http://schemas.microsoft.com/office/drawing/2014/main" id="{6ACF5ED9-CC92-4C86-9001-686C47D3AE4B}"/>
                </a:ext>
              </a:extLst>
            </p:cNvPr>
            <p:cNvSpPr/>
            <p:nvPr/>
          </p:nvSpPr>
          <p:spPr bwMode="auto">
            <a:xfrm>
              <a:off x="6327060" y="3161921"/>
              <a:ext cx="1709661" cy="1036691"/>
            </a:xfrm>
            <a:custGeom>
              <a:avLst/>
              <a:gdLst>
                <a:gd name="T0" fmla="*/ 1064 w 1064"/>
                <a:gd name="T1" fmla="*/ 331 h 646"/>
                <a:gd name="T2" fmla="*/ 1064 w 1064"/>
                <a:gd name="T3" fmla="*/ 331 h 646"/>
                <a:gd name="T4" fmla="*/ 1058 w 1064"/>
                <a:gd name="T5" fmla="*/ 297 h 646"/>
                <a:gd name="T6" fmla="*/ 1057 w 1064"/>
                <a:gd name="T7" fmla="*/ 295 h 646"/>
                <a:gd name="T8" fmla="*/ 1007 w 1064"/>
                <a:gd name="T9" fmla="*/ 230 h 646"/>
                <a:gd name="T10" fmla="*/ 838 w 1064"/>
                <a:gd name="T11" fmla="*/ 251 h 646"/>
                <a:gd name="T12" fmla="*/ 828 w 1064"/>
                <a:gd name="T13" fmla="*/ 215 h 646"/>
                <a:gd name="T14" fmla="*/ 726 w 1064"/>
                <a:gd name="T15" fmla="*/ 219 h 646"/>
                <a:gd name="T16" fmla="*/ 791 w 1064"/>
                <a:gd name="T17" fmla="*/ 242 h 646"/>
                <a:gd name="T18" fmla="*/ 790 w 1064"/>
                <a:gd name="T19" fmla="*/ 245 h 646"/>
                <a:gd name="T20" fmla="*/ 717 w 1064"/>
                <a:gd name="T21" fmla="*/ 218 h 646"/>
                <a:gd name="T22" fmla="*/ 710 w 1064"/>
                <a:gd name="T23" fmla="*/ 215 h 646"/>
                <a:gd name="T24" fmla="*/ 718 w 1064"/>
                <a:gd name="T25" fmla="*/ 215 h 646"/>
                <a:gd name="T26" fmla="*/ 827 w 1064"/>
                <a:gd name="T27" fmla="*/ 212 h 646"/>
                <a:gd name="T28" fmla="*/ 795 w 1064"/>
                <a:gd name="T29" fmla="*/ 161 h 646"/>
                <a:gd name="T30" fmla="*/ 624 w 1064"/>
                <a:gd name="T31" fmla="*/ 118 h 646"/>
                <a:gd name="T32" fmla="*/ 625 w 1064"/>
                <a:gd name="T33" fmla="*/ 116 h 646"/>
                <a:gd name="T34" fmla="*/ 792 w 1064"/>
                <a:gd name="T35" fmla="*/ 158 h 646"/>
                <a:gd name="T36" fmla="*/ 534 w 1064"/>
                <a:gd name="T37" fmla="*/ 149 h 646"/>
                <a:gd name="T38" fmla="*/ 501 w 1064"/>
                <a:gd name="T39" fmla="*/ 189 h 646"/>
                <a:gd name="T40" fmla="*/ 439 w 1064"/>
                <a:gd name="T41" fmla="*/ 47 h 646"/>
                <a:gd name="T42" fmla="*/ 343 w 1064"/>
                <a:gd name="T43" fmla="*/ 76 h 646"/>
                <a:gd name="T44" fmla="*/ 192 w 1064"/>
                <a:gd name="T45" fmla="*/ 88 h 646"/>
                <a:gd name="T46" fmla="*/ 257 w 1064"/>
                <a:gd name="T47" fmla="*/ 112 h 646"/>
                <a:gd name="T48" fmla="*/ 256 w 1064"/>
                <a:gd name="T49" fmla="*/ 115 h 646"/>
                <a:gd name="T50" fmla="*/ 183 w 1064"/>
                <a:gd name="T51" fmla="*/ 88 h 646"/>
                <a:gd name="T52" fmla="*/ 176 w 1064"/>
                <a:gd name="T53" fmla="*/ 84 h 646"/>
                <a:gd name="T54" fmla="*/ 184 w 1064"/>
                <a:gd name="T55" fmla="*/ 85 h 646"/>
                <a:gd name="T56" fmla="*/ 437 w 1064"/>
                <a:gd name="T57" fmla="*/ 45 h 646"/>
                <a:gd name="T58" fmla="*/ 428 w 1064"/>
                <a:gd name="T59" fmla="*/ 35 h 646"/>
                <a:gd name="T60" fmla="*/ 120 w 1064"/>
                <a:gd name="T61" fmla="*/ 0 h 646"/>
                <a:gd name="T62" fmla="*/ 0 w 1064"/>
                <a:gd name="T63" fmla="*/ 215 h 646"/>
                <a:gd name="T64" fmla="*/ 36 w 1064"/>
                <a:gd name="T65" fmla="*/ 392 h 646"/>
                <a:gd name="T66" fmla="*/ 71 w 1064"/>
                <a:gd name="T67" fmla="*/ 478 h 646"/>
                <a:gd name="T68" fmla="*/ 93 w 1064"/>
                <a:gd name="T69" fmla="*/ 518 h 646"/>
                <a:gd name="T70" fmla="*/ 124 w 1064"/>
                <a:gd name="T71" fmla="*/ 564 h 646"/>
                <a:gd name="T72" fmla="*/ 130 w 1064"/>
                <a:gd name="T73" fmla="*/ 572 h 646"/>
                <a:gd name="T74" fmla="*/ 168 w 1064"/>
                <a:gd name="T75" fmla="*/ 611 h 646"/>
                <a:gd name="T76" fmla="*/ 176 w 1064"/>
                <a:gd name="T77" fmla="*/ 618 h 646"/>
                <a:gd name="T78" fmla="*/ 201 w 1064"/>
                <a:gd name="T79" fmla="*/ 633 h 646"/>
                <a:gd name="T80" fmla="*/ 247 w 1064"/>
                <a:gd name="T81" fmla="*/ 646 h 646"/>
                <a:gd name="T82" fmla="*/ 251 w 1064"/>
                <a:gd name="T83" fmla="*/ 646 h 646"/>
                <a:gd name="T84" fmla="*/ 251 w 1064"/>
                <a:gd name="T85" fmla="*/ 646 h 646"/>
                <a:gd name="T86" fmla="*/ 934 w 1064"/>
                <a:gd name="T87" fmla="*/ 646 h 646"/>
                <a:gd name="T88" fmla="*/ 934 w 1064"/>
                <a:gd name="T89" fmla="*/ 646 h 646"/>
                <a:gd name="T90" fmla="*/ 935 w 1064"/>
                <a:gd name="T91" fmla="*/ 646 h 646"/>
                <a:gd name="T92" fmla="*/ 946 w 1064"/>
                <a:gd name="T93" fmla="*/ 644 h 646"/>
                <a:gd name="T94" fmla="*/ 1011 w 1064"/>
                <a:gd name="T95" fmla="*/ 557 h 646"/>
                <a:gd name="T96" fmla="*/ 1023 w 1064"/>
                <a:gd name="T97" fmla="*/ 527 h 646"/>
                <a:gd name="T98" fmla="*/ 1032 w 1064"/>
                <a:gd name="T99" fmla="*/ 499 h 646"/>
                <a:gd name="T100" fmla="*/ 1054 w 1064"/>
                <a:gd name="T101" fmla="*/ 415 h 646"/>
                <a:gd name="T102" fmla="*/ 1064 w 1064"/>
                <a:gd name="T103" fmla="*/ 337 h 646"/>
                <a:gd name="T104" fmla="*/ 1064 w 1064"/>
                <a:gd name="T105" fmla="*/ 33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646">
                  <a:moveTo>
                    <a:pt x="1064" y="331"/>
                  </a:moveTo>
                  <a:cubicBezTo>
                    <a:pt x="1064" y="331"/>
                    <a:pt x="1064" y="331"/>
                    <a:pt x="1064" y="331"/>
                  </a:cubicBezTo>
                  <a:cubicBezTo>
                    <a:pt x="1063" y="319"/>
                    <a:pt x="1061" y="308"/>
                    <a:pt x="1058" y="297"/>
                  </a:cubicBezTo>
                  <a:cubicBezTo>
                    <a:pt x="1057" y="295"/>
                    <a:pt x="1057" y="295"/>
                    <a:pt x="1057" y="295"/>
                  </a:cubicBezTo>
                  <a:cubicBezTo>
                    <a:pt x="1048" y="269"/>
                    <a:pt x="1030" y="246"/>
                    <a:pt x="1007" y="230"/>
                  </a:cubicBezTo>
                  <a:cubicBezTo>
                    <a:pt x="954" y="193"/>
                    <a:pt x="881" y="202"/>
                    <a:pt x="838" y="251"/>
                  </a:cubicBezTo>
                  <a:cubicBezTo>
                    <a:pt x="836" y="239"/>
                    <a:pt x="833" y="226"/>
                    <a:pt x="828" y="215"/>
                  </a:cubicBezTo>
                  <a:cubicBezTo>
                    <a:pt x="794" y="219"/>
                    <a:pt x="760" y="221"/>
                    <a:pt x="726" y="219"/>
                  </a:cubicBezTo>
                  <a:cubicBezTo>
                    <a:pt x="747" y="228"/>
                    <a:pt x="768" y="236"/>
                    <a:pt x="791" y="242"/>
                  </a:cubicBezTo>
                  <a:cubicBezTo>
                    <a:pt x="790" y="245"/>
                    <a:pt x="790" y="245"/>
                    <a:pt x="790" y="245"/>
                  </a:cubicBezTo>
                  <a:cubicBezTo>
                    <a:pt x="765" y="238"/>
                    <a:pt x="741" y="229"/>
                    <a:pt x="717" y="218"/>
                  </a:cubicBezTo>
                  <a:cubicBezTo>
                    <a:pt x="710" y="215"/>
                    <a:pt x="710" y="215"/>
                    <a:pt x="710" y="215"/>
                  </a:cubicBezTo>
                  <a:cubicBezTo>
                    <a:pt x="718" y="215"/>
                    <a:pt x="718" y="215"/>
                    <a:pt x="718" y="215"/>
                  </a:cubicBezTo>
                  <a:cubicBezTo>
                    <a:pt x="755" y="217"/>
                    <a:pt x="791" y="216"/>
                    <a:pt x="827" y="212"/>
                  </a:cubicBezTo>
                  <a:cubicBezTo>
                    <a:pt x="819" y="193"/>
                    <a:pt x="809" y="176"/>
                    <a:pt x="795" y="161"/>
                  </a:cubicBezTo>
                  <a:cubicBezTo>
                    <a:pt x="737" y="155"/>
                    <a:pt x="678" y="143"/>
                    <a:pt x="624" y="118"/>
                  </a:cubicBezTo>
                  <a:cubicBezTo>
                    <a:pt x="625" y="116"/>
                    <a:pt x="625" y="116"/>
                    <a:pt x="625" y="116"/>
                  </a:cubicBezTo>
                  <a:cubicBezTo>
                    <a:pt x="678" y="139"/>
                    <a:pt x="735" y="152"/>
                    <a:pt x="792" y="158"/>
                  </a:cubicBezTo>
                  <a:cubicBezTo>
                    <a:pt x="723" y="84"/>
                    <a:pt x="607" y="80"/>
                    <a:pt x="534" y="149"/>
                  </a:cubicBezTo>
                  <a:cubicBezTo>
                    <a:pt x="521" y="160"/>
                    <a:pt x="510" y="174"/>
                    <a:pt x="501" y="189"/>
                  </a:cubicBezTo>
                  <a:cubicBezTo>
                    <a:pt x="496" y="136"/>
                    <a:pt x="474" y="87"/>
                    <a:pt x="439" y="47"/>
                  </a:cubicBezTo>
                  <a:cubicBezTo>
                    <a:pt x="408" y="60"/>
                    <a:pt x="376" y="69"/>
                    <a:pt x="343" y="76"/>
                  </a:cubicBezTo>
                  <a:cubicBezTo>
                    <a:pt x="293" y="87"/>
                    <a:pt x="242" y="91"/>
                    <a:pt x="192" y="88"/>
                  </a:cubicBezTo>
                  <a:cubicBezTo>
                    <a:pt x="213" y="98"/>
                    <a:pt x="235" y="106"/>
                    <a:pt x="257" y="112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31" y="108"/>
                    <a:pt x="207" y="99"/>
                    <a:pt x="183" y="88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271" y="91"/>
                    <a:pt x="357" y="77"/>
                    <a:pt x="437" y="45"/>
                  </a:cubicBezTo>
                  <a:cubicBezTo>
                    <a:pt x="434" y="42"/>
                    <a:pt x="431" y="38"/>
                    <a:pt x="428" y="35"/>
                  </a:cubicBezTo>
                  <a:cubicBezTo>
                    <a:pt x="328" y="37"/>
                    <a:pt x="219" y="36"/>
                    <a:pt x="120" y="0"/>
                  </a:cubicBezTo>
                  <a:cubicBezTo>
                    <a:pt x="45" y="46"/>
                    <a:pt x="0" y="127"/>
                    <a:pt x="0" y="215"/>
                  </a:cubicBezTo>
                  <a:cubicBezTo>
                    <a:pt x="0" y="262"/>
                    <a:pt x="13" y="327"/>
                    <a:pt x="36" y="392"/>
                  </a:cubicBezTo>
                  <a:cubicBezTo>
                    <a:pt x="46" y="421"/>
                    <a:pt x="58" y="450"/>
                    <a:pt x="71" y="478"/>
                  </a:cubicBezTo>
                  <a:cubicBezTo>
                    <a:pt x="78" y="492"/>
                    <a:pt x="85" y="505"/>
                    <a:pt x="93" y="518"/>
                  </a:cubicBezTo>
                  <a:cubicBezTo>
                    <a:pt x="102" y="534"/>
                    <a:pt x="112" y="549"/>
                    <a:pt x="124" y="564"/>
                  </a:cubicBezTo>
                  <a:cubicBezTo>
                    <a:pt x="126" y="567"/>
                    <a:pt x="128" y="569"/>
                    <a:pt x="130" y="572"/>
                  </a:cubicBezTo>
                  <a:cubicBezTo>
                    <a:pt x="141" y="586"/>
                    <a:pt x="154" y="599"/>
                    <a:pt x="168" y="611"/>
                  </a:cubicBezTo>
                  <a:cubicBezTo>
                    <a:pt x="171" y="614"/>
                    <a:pt x="173" y="616"/>
                    <a:pt x="176" y="618"/>
                  </a:cubicBezTo>
                  <a:cubicBezTo>
                    <a:pt x="184" y="624"/>
                    <a:pt x="192" y="629"/>
                    <a:pt x="201" y="633"/>
                  </a:cubicBezTo>
                  <a:cubicBezTo>
                    <a:pt x="215" y="641"/>
                    <a:pt x="231" y="645"/>
                    <a:pt x="247" y="646"/>
                  </a:cubicBezTo>
                  <a:cubicBezTo>
                    <a:pt x="248" y="646"/>
                    <a:pt x="250" y="646"/>
                    <a:pt x="251" y="646"/>
                  </a:cubicBezTo>
                  <a:cubicBezTo>
                    <a:pt x="251" y="646"/>
                    <a:pt x="251" y="646"/>
                    <a:pt x="251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5" y="646"/>
                    <a:pt x="935" y="646"/>
                    <a:pt x="935" y="646"/>
                  </a:cubicBezTo>
                  <a:cubicBezTo>
                    <a:pt x="939" y="646"/>
                    <a:pt x="943" y="645"/>
                    <a:pt x="946" y="644"/>
                  </a:cubicBezTo>
                  <a:cubicBezTo>
                    <a:pt x="970" y="635"/>
                    <a:pt x="993" y="601"/>
                    <a:pt x="1011" y="557"/>
                  </a:cubicBezTo>
                  <a:cubicBezTo>
                    <a:pt x="1015" y="548"/>
                    <a:pt x="1019" y="538"/>
                    <a:pt x="1023" y="527"/>
                  </a:cubicBezTo>
                  <a:cubicBezTo>
                    <a:pt x="1026" y="518"/>
                    <a:pt x="1029" y="509"/>
                    <a:pt x="1032" y="499"/>
                  </a:cubicBezTo>
                  <a:cubicBezTo>
                    <a:pt x="1041" y="472"/>
                    <a:pt x="1048" y="444"/>
                    <a:pt x="1054" y="415"/>
                  </a:cubicBezTo>
                  <a:cubicBezTo>
                    <a:pt x="1060" y="390"/>
                    <a:pt x="1063" y="363"/>
                    <a:pt x="1064" y="337"/>
                  </a:cubicBezTo>
                  <a:cubicBezTo>
                    <a:pt x="1064" y="335"/>
                    <a:pt x="1064" y="333"/>
                    <a:pt x="1064" y="331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$liḍe">
              <a:extLst>
                <a:ext uri="{FF2B5EF4-FFF2-40B4-BE49-F238E27FC236}">
                  <a16:creationId xmlns:a16="http://schemas.microsoft.com/office/drawing/2014/main" id="{0E96394C-CAFF-4A6A-9DCB-0DFB660EF4B7}"/>
                </a:ext>
              </a:extLst>
            </p:cNvPr>
            <p:cNvSpPr/>
            <p:nvPr/>
          </p:nvSpPr>
          <p:spPr bwMode="auto">
            <a:xfrm>
              <a:off x="6524734" y="3067038"/>
              <a:ext cx="484082" cy="149354"/>
            </a:xfrm>
            <a:custGeom>
              <a:avLst/>
              <a:gdLst>
                <a:gd name="T0" fmla="*/ 301 w 301"/>
                <a:gd name="T1" fmla="*/ 91 h 93"/>
                <a:gd name="T2" fmla="*/ 0 w 301"/>
                <a:gd name="T3" fmla="*/ 57 h 93"/>
                <a:gd name="T4" fmla="*/ 301 w 301"/>
                <a:gd name="T5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93">
                  <a:moveTo>
                    <a:pt x="301" y="91"/>
                  </a:moveTo>
                  <a:cubicBezTo>
                    <a:pt x="220" y="14"/>
                    <a:pt x="97" y="0"/>
                    <a:pt x="0" y="57"/>
                  </a:cubicBezTo>
                  <a:cubicBezTo>
                    <a:pt x="96" y="92"/>
                    <a:pt x="203" y="93"/>
                    <a:pt x="301" y="9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Sḷîḓé">
              <a:extLst>
                <a:ext uri="{FF2B5EF4-FFF2-40B4-BE49-F238E27FC236}">
                  <a16:creationId xmlns:a16="http://schemas.microsoft.com/office/drawing/2014/main" id="{D268719F-B5D2-46F9-95F1-FE015780782B}"/>
                </a:ext>
              </a:extLst>
            </p:cNvPr>
            <p:cNvSpPr/>
            <p:nvPr/>
          </p:nvSpPr>
          <p:spPr bwMode="auto">
            <a:xfrm>
              <a:off x="7557910" y="3819956"/>
              <a:ext cx="351421" cy="376899"/>
            </a:xfrm>
            <a:custGeom>
              <a:avLst/>
              <a:gdLst>
                <a:gd name="T0" fmla="*/ 54 w 219"/>
                <a:gd name="T1" fmla="*/ 205 h 235"/>
                <a:gd name="T2" fmla="*/ 51 w 219"/>
                <a:gd name="T3" fmla="*/ 202 h 235"/>
                <a:gd name="T4" fmla="*/ 52 w 219"/>
                <a:gd name="T5" fmla="*/ 199 h 235"/>
                <a:gd name="T6" fmla="*/ 54 w 219"/>
                <a:gd name="T7" fmla="*/ 198 h 235"/>
                <a:gd name="T8" fmla="*/ 69 w 219"/>
                <a:gd name="T9" fmla="*/ 198 h 235"/>
                <a:gd name="T10" fmla="*/ 72 w 219"/>
                <a:gd name="T11" fmla="*/ 202 h 235"/>
                <a:gd name="T12" fmla="*/ 71 w 219"/>
                <a:gd name="T13" fmla="*/ 204 h 235"/>
                <a:gd name="T14" fmla="*/ 69 w 219"/>
                <a:gd name="T15" fmla="*/ 205 h 235"/>
                <a:gd name="T16" fmla="*/ 54 w 219"/>
                <a:gd name="T17" fmla="*/ 205 h 235"/>
                <a:gd name="T18" fmla="*/ 151 w 219"/>
                <a:gd name="T19" fmla="*/ 205 h 235"/>
                <a:gd name="T20" fmla="*/ 148 w 219"/>
                <a:gd name="T21" fmla="*/ 201 h 235"/>
                <a:gd name="T22" fmla="*/ 151 w 219"/>
                <a:gd name="T23" fmla="*/ 198 h 235"/>
                <a:gd name="T24" fmla="*/ 166 w 219"/>
                <a:gd name="T25" fmla="*/ 198 h 235"/>
                <a:gd name="T26" fmla="*/ 169 w 219"/>
                <a:gd name="T27" fmla="*/ 202 h 235"/>
                <a:gd name="T28" fmla="*/ 168 w 219"/>
                <a:gd name="T29" fmla="*/ 204 h 235"/>
                <a:gd name="T30" fmla="*/ 166 w 219"/>
                <a:gd name="T31" fmla="*/ 205 h 235"/>
                <a:gd name="T32" fmla="*/ 151 w 219"/>
                <a:gd name="T33" fmla="*/ 205 h 235"/>
                <a:gd name="T34" fmla="*/ 110 w 219"/>
                <a:gd name="T35" fmla="*/ 0 h 235"/>
                <a:gd name="T36" fmla="*/ 108 w 219"/>
                <a:gd name="T37" fmla="*/ 0 h 235"/>
                <a:gd name="T38" fmla="*/ 107 w 219"/>
                <a:gd name="T39" fmla="*/ 1 h 235"/>
                <a:gd name="T40" fmla="*/ 1 w 219"/>
                <a:gd name="T41" fmla="*/ 184 h 235"/>
                <a:gd name="T42" fmla="*/ 3 w 219"/>
                <a:gd name="T43" fmla="*/ 189 h 235"/>
                <a:gd name="T44" fmla="*/ 4 w 219"/>
                <a:gd name="T45" fmla="*/ 189 h 235"/>
                <a:gd name="T46" fmla="*/ 4 w 219"/>
                <a:gd name="T47" fmla="*/ 189 h 235"/>
                <a:gd name="T48" fmla="*/ 36 w 219"/>
                <a:gd name="T49" fmla="*/ 189 h 235"/>
                <a:gd name="T50" fmla="*/ 39 w 219"/>
                <a:gd name="T51" fmla="*/ 192 h 235"/>
                <a:gd name="T52" fmla="*/ 39 w 219"/>
                <a:gd name="T53" fmla="*/ 231 h 235"/>
                <a:gd name="T54" fmla="*/ 42 w 219"/>
                <a:gd name="T55" fmla="*/ 235 h 235"/>
                <a:gd name="T56" fmla="*/ 84 w 219"/>
                <a:gd name="T57" fmla="*/ 235 h 235"/>
                <a:gd name="T58" fmla="*/ 87 w 219"/>
                <a:gd name="T59" fmla="*/ 231 h 235"/>
                <a:gd name="T60" fmla="*/ 87 w 219"/>
                <a:gd name="T61" fmla="*/ 213 h 235"/>
                <a:gd name="T62" fmla="*/ 90 w 219"/>
                <a:gd name="T63" fmla="*/ 209 h 235"/>
                <a:gd name="T64" fmla="*/ 90 w 219"/>
                <a:gd name="T65" fmla="*/ 209 h 235"/>
                <a:gd name="T66" fmla="*/ 129 w 219"/>
                <a:gd name="T67" fmla="*/ 209 h 235"/>
                <a:gd name="T68" fmla="*/ 133 w 219"/>
                <a:gd name="T69" fmla="*/ 213 h 235"/>
                <a:gd name="T70" fmla="*/ 133 w 219"/>
                <a:gd name="T71" fmla="*/ 231 h 235"/>
                <a:gd name="T72" fmla="*/ 136 w 219"/>
                <a:gd name="T73" fmla="*/ 235 h 235"/>
                <a:gd name="T74" fmla="*/ 177 w 219"/>
                <a:gd name="T75" fmla="*/ 235 h 235"/>
                <a:gd name="T76" fmla="*/ 177 w 219"/>
                <a:gd name="T77" fmla="*/ 235 h 235"/>
                <a:gd name="T78" fmla="*/ 180 w 219"/>
                <a:gd name="T79" fmla="*/ 232 h 235"/>
                <a:gd name="T80" fmla="*/ 180 w 219"/>
                <a:gd name="T81" fmla="*/ 231 h 235"/>
                <a:gd name="T82" fmla="*/ 180 w 219"/>
                <a:gd name="T83" fmla="*/ 192 h 235"/>
                <a:gd name="T84" fmla="*/ 184 w 219"/>
                <a:gd name="T85" fmla="*/ 189 h 235"/>
                <a:gd name="T86" fmla="*/ 215 w 219"/>
                <a:gd name="T87" fmla="*/ 189 h 235"/>
                <a:gd name="T88" fmla="*/ 215 w 219"/>
                <a:gd name="T89" fmla="*/ 189 h 235"/>
                <a:gd name="T90" fmla="*/ 219 w 219"/>
                <a:gd name="T91" fmla="*/ 186 h 235"/>
                <a:gd name="T92" fmla="*/ 218 w 219"/>
                <a:gd name="T93" fmla="*/ 184 h 235"/>
                <a:gd name="T94" fmla="*/ 113 w 219"/>
                <a:gd name="T95" fmla="*/ 1 h 235"/>
                <a:gd name="T96" fmla="*/ 110 w 219"/>
                <a:gd name="T9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235">
                  <a:moveTo>
                    <a:pt x="54" y="205"/>
                  </a:moveTo>
                  <a:cubicBezTo>
                    <a:pt x="52" y="205"/>
                    <a:pt x="51" y="203"/>
                    <a:pt x="51" y="202"/>
                  </a:cubicBezTo>
                  <a:cubicBezTo>
                    <a:pt x="51" y="201"/>
                    <a:pt x="51" y="200"/>
                    <a:pt x="52" y="199"/>
                  </a:cubicBezTo>
                  <a:cubicBezTo>
                    <a:pt x="52" y="199"/>
                    <a:pt x="53" y="198"/>
                    <a:pt x="54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1" y="198"/>
                    <a:pt x="72" y="200"/>
                    <a:pt x="72" y="202"/>
                  </a:cubicBezTo>
                  <a:cubicBezTo>
                    <a:pt x="72" y="202"/>
                    <a:pt x="72" y="203"/>
                    <a:pt x="71" y="204"/>
                  </a:cubicBezTo>
                  <a:cubicBezTo>
                    <a:pt x="70" y="205"/>
                    <a:pt x="70" y="205"/>
                    <a:pt x="69" y="205"/>
                  </a:cubicBezTo>
                  <a:cubicBezTo>
                    <a:pt x="54" y="205"/>
                    <a:pt x="54" y="205"/>
                    <a:pt x="54" y="205"/>
                  </a:cubicBezTo>
                  <a:moveTo>
                    <a:pt x="151" y="205"/>
                  </a:moveTo>
                  <a:cubicBezTo>
                    <a:pt x="149" y="205"/>
                    <a:pt x="148" y="203"/>
                    <a:pt x="148" y="201"/>
                  </a:cubicBezTo>
                  <a:cubicBezTo>
                    <a:pt x="148" y="200"/>
                    <a:pt x="149" y="198"/>
                    <a:pt x="151" y="198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68" y="198"/>
                    <a:pt x="169" y="200"/>
                    <a:pt x="169" y="202"/>
                  </a:cubicBezTo>
                  <a:cubicBezTo>
                    <a:pt x="169" y="202"/>
                    <a:pt x="169" y="203"/>
                    <a:pt x="168" y="204"/>
                  </a:cubicBezTo>
                  <a:cubicBezTo>
                    <a:pt x="167" y="205"/>
                    <a:pt x="167" y="205"/>
                    <a:pt x="166" y="205"/>
                  </a:cubicBezTo>
                  <a:cubicBezTo>
                    <a:pt x="151" y="205"/>
                    <a:pt x="151" y="205"/>
                    <a:pt x="151" y="205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8" y="0"/>
                  </a:cubicBezTo>
                  <a:cubicBezTo>
                    <a:pt x="108" y="0"/>
                    <a:pt x="107" y="1"/>
                    <a:pt x="107" y="1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86"/>
                    <a:pt x="1" y="188"/>
                    <a:pt x="3" y="189"/>
                  </a:cubicBezTo>
                  <a:cubicBezTo>
                    <a:pt x="3" y="189"/>
                    <a:pt x="4" y="189"/>
                    <a:pt x="4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8" y="189"/>
                    <a:pt x="39" y="191"/>
                    <a:pt x="39" y="192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39" y="233"/>
                    <a:pt x="41" y="235"/>
                    <a:pt x="42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5" y="235"/>
                    <a:pt x="87" y="233"/>
                    <a:pt x="87" y="231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1"/>
                    <a:pt x="88" y="209"/>
                    <a:pt x="90" y="20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1" y="209"/>
                    <a:pt x="133" y="211"/>
                    <a:pt x="133" y="213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3"/>
                    <a:pt x="134" y="235"/>
                    <a:pt x="136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8" y="235"/>
                    <a:pt x="180" y="234"/>
                    <a:pt x="180" y="232"/>
                  </a:cubicBezTo>
                  <a:cubicBezTo>
                    <a:pt x="180" y="231"/>
                    <a:pt x="180" y="231"/>
                    <a:pt x="180" y="231"/>
                  </a:cubicBezTo>
                  <a:cubicBezTo>
                    <a:pt x="180" y="192"/>
                    <a:pt x="180" y="192"/>
                    <a:pt x="180" y="192"/>
                  </a:cubicBezTo>
                  <a:cubicBezTo>
                    <a:pt x="180" y="191"/>
                    <a:pt x="182" y="189"/>
                    <a:pt x="184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7" y="189"/>
                    <a:pt x="219" y="188"/>
                    <a:pt x="219" y="186"/>
                  </a:cubicBezTo>
                  <a:cubicBezTo>
                    <a:pt x="219" y="185"/>
                    <a:pt x="219" y="185"/>
                    <a:pt x="218" y="18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0"/>
                    <a:pt x="111" y="0"/>
                    <a:pt x="11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ḷíḍè">
              <a:extLst>
                <a:ext uri="{FF2B5EF4-FFF2-40B4-BE49-F238E27FC236}">
                  <a16:creationId xmlns:a16="http://schemas.microsoft.com/office/drawing/2014/main" id="{F71FD70C-8882-49ED-8805-553103A1F83E}"/>
                </a:ext>
              </a:extLst>
            </p:cNvPr>
            <p:cNvSpPr/>
            <p:nvPr/>
          </p:nvSpPr>
          <p:spPr bwMode="auto">
            <a:xfrm>
              <a:off x="6727679" y="4198612"/>
              <a:ext cx="2636" cy="0"/>
            </a:xfrm>
            <a:custGeom>
              <a:avLst/>
              <a:gdLst>
                <a:gd name="T0" fmla="*/ 2 w 2"/>
                <a:gd name="T1" fmla="*/ 0 w 2"/>
                <a:gd name="T2" fmla="*/ 1 w 2"/>
                <a:gd name="T3" fmla="*/ 1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ṩliḋe">
              <a:extLst>
                <a:ext uri="{FF2B5EF4-FFF2-40B4-BE49-F238E27FC236}">
                  <a16:creationId xmlns:a16="http://schemas.microsoft.com/office/drawing/2014/main" id="{C9C03CFF-C73A-451F-B94C-57D1039FFFDC}"/>
                </a:ext>
              </a:extLst>
            </p:cNvPr>
            <p:cNvSpPr/>
            <p:nvPr/>
          </p:nvSpPr>
          <p:spPr bwMode="auto">
            <a:xfrm>
              <a:off x="6536155" y="3821713"/>
              <a:ext cx="325943" cy="376899"/>
            </a:xfrm>
            <a:custGeom>
              <a:avLst/>
              <a:gdLst>
                <a:gd name="T0" fmla="*/ 135 w 203"/>
                <a:gd name="T1" fmla="*/ 199 h 235"/>
                <a:gd name="T2" fmla="*/ 150 w 203"/>
                <a:gd name="T3" fmla="*/ 199 h 235"/>
                <a:gd name="T4" fmla="*/ 150 w 203"/>
                <a:gd name="T5" fmla="*/ 199 h 235"/>
                <a:gd name="T6" fmla="*/ 153 w 203"/>
                <a:gd name="T7" fmla="*/ 202 h 235"/>
                <a:gd name="T8" fmla="*/ 152 w 203"/>
                <a:gd name="T9" fmla="*/ 205 h 235"/>
                <a:gd name="T10" fmla="*/ 150 w 203"/>
                <a:gd name="T11" fmla="*/ 206 h 235"/>
                <a:gd name="T12" fmla="*/ 150 w 203"/>
                <a:gd name="T13" fmla="*/ 206 h 235"/>
                <a:gd name="T14" fmla="*/ 135 w 203"/>
                <a:gd name="T15" fmla="*/ 206 h 235"/>
                <a:gd name="T16" fmla="*/ 131 w 203"/>
                <a:gd name="T17" fmla="*/ 202 h 235"/>
                <a:gd name="T18" fmla="*/ 132 w 203"/>
                <a:gd name="T19" fmla="*/ 200 h 235"/>
                <a:gd name="T20" fmla="*/ 135 w 203"/>
                <a:gd name="T21" fmla="*/ 199 h 235"/>
                <a:gd name="T22" fmla="*/ 135 w 203"/>
                <a:gd name="T23" fmla="*/ 199 h 235"/>
                <a:gd name="T24" fmla="*/ 66 w 203"/>
                <a:gd name="T25" fmla="*/ 132 h 235"/>
                <a:gd name="T26" fmla="*/ 63 w 203"/>
                <a:gd name="T27" fmla="*/ 129 h 235"/>
                <a:gd name="T28" fmla="*/ 63 w 203"/>
                <a:gd name="T29" fmla="*/ 129 h 235"/>
                <a:gd name="T30" fmla="*/ 63 w 203"/>
                <a:gd name="T31" fmla="*/ 103 h 235"/>
                <a:gd name="T32" fmla="*/ 66 w 203"/>
                <a:gd name="T33" fmla="*/ 100 h 235"/>
                <a:gd name="T34" fmla="*/ 121 w 203"/>
                <a:gd name="T35" fmla="*/ 100 h 235"/>
                <a:gd name="T36" fmla="*/ 125 w 203"/>
                <a:gd name="T37" fmla="*/ 103 h 235"/>
                <a:gd name="T38" fmla="*/ 125 w 203"/>
                <a:gd name="T39" fmla="*/ 129 h 235"/>
                <a:gd name="T40" fmla="*/ 121 w 203"/>
                <a:gd name="T41" fmla="*/ 132 h 235"/>
                <a:gd name="T42" fmla="*/ 66 w 203"/>
                <a:gd name="T43" fmla="*/ 132 h 235"/>
                <a:gd name="T44" fmla="*/ 94 w 203"/>
                <a:gd name="T45" fmla="*/ 0 h 235"/>
                <a:gd name="T46" fmla="*/ 92 w 203"/>
                <a:gd name="T47" fmla="*/ 0 h 235"/>
                <a:gd name="T48" fmla="*/ 91 w 203"/>
                <a:gd name="T49" fmla="*/ 2 h 235"/>
                <a:gd name="T50" fmla="*/ 0 w 203"/>
                <a:gd name="T51" fmla="*/ 160 h 235"/>
                <a:gd name="T52" fmla="*/ 38 w 203"/>
                <a:gd name="T53" fmla="*/ 199 h 235"/>
                <a:gd name="T54" fmla="*/ 53 w 203"/>
                <a:gd name="T55" fmla="*/ 199 h 235"/>
                <a:gd name="T56" fmla="*/ 53 w 203"/>
                <a:gd name="T57" fmla="*/ 199 h 235"/>
                <a:gd name="T58" fmla="*/ 56 w 203"/>
                <a:gd name="T59" fmla="*/ 202 h 235"/>
                <a:gd name="T60" fmla="*/ 55 w 203"/>
                <a:gd name="T61" fmla="*/ 205 h 235"/>
                <a:gd name="T62" fmla="*/ 53 w 203"/>
                <a:gd name="T63" fmla="*/ 206 h 235"/>
                <a:gd name="T64" fmla="*/ 53 w 203"/>
                <a:gd name="T65" fmla="*/ 206 h 235"/>
                <a:gd name="T66" fmla="*/ 46 w 203"/>
                <a:gd name="T67" fmla="*/ 206 h 235"/>
                <a:gd name="T68" fmla="*/ 71 w 203"/>
                <a:gd name="T69" fmla="*/ 221 h 235"/>
                <a:gd name="T70" fmla="*/ 71 w 203"/>
                <a:gd name="T71" fmla="*/ 213 h 235"/>
                <a:gd name="T72" fmla="*/ 74 w 203"/>
                <a:gd name="T73" fmla="*/ 210 h 235"/>
                <a:gd name="T74" fmla="*/ 113 w 203"/>
                <a:gd name="T75" fmla="*/ 210 h 235"/>
                <a:gd name="T76" fmla="*/ 117 w 203"/>
                <a:gd name="T77" fmla="*/ 213 h 235"/>
                <a:gd name="T78" fmla="*/ 117 w 203"/>
                <a:gd name="T79" fmla="*/ 232 h 235"/>
                <a:gd name="T80" fmla="*/ 117 w 203"/>
                <a:gd name="T81" fmla="*/ 233 h 235"/>
                <a:gd name="T82" fmla="*/ 119 w 203"/>
                <a:gd name="T83" fmla="*/ 235 h 235"/>
                <a:gd name="T84" fmla="*/ 121 w 203"/>
                <a:gd name="T85" fmla="*/ 235 h 235"/>
                <a:gd name="T86" fmla="*/ 121 w 203"/>
                <a:gd name="T87" fmla="*/ 235 h 235"/>
                <a:gd name="T88" fmla="*/ 161 w 203"/>
                <a:gd name="T89" fmla="*/ 235 h 235"/>
                <a:gd name="T90" fmla="*/ 164 w 203"/>
                <a:gd name="T91" fmla="*/ 234 h 235"/>
                <a:gd name="T92" fmla="*/ 164 w 203"/>
                <a:gd name="T93" fmla="*/ 232 h 235"/>
                <a:gd name="T94" fmla="*/ 164 w 203"/>
                <a:gd name="T95" fmla="*/ 193 h 235"/>
                <a:gd name="T96" fmla="*/ 168 w 203"/>
                <a:gd name="T97" fmla="*/ 189 h 235"/>
                <a:gd name="T98" fmla="*/ 199 w 203"/>
                <a:gd name="T99" fmla="*/ 189 h 235"/>
                <a:gd name="T100" fmla="*/ 202 w 203"/>
                <a:gd name="T101" fmla="*/ 186 h 235"/>
                <a:gd name="T102" fmla="*/ 202 w 203"/>
                <a:gd name="T103" fmla="*/ 184 h 235"/>
                <a:gd name="T104" fmla="*/ 97 w 203"/>
                <a:gd name="T105" fmla="*/ 2 h 235"/>
                <a:gd name="T106" fmla="*/ 94 w 203"/>
                <a:gd name="T10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35">
                  <a:moveTo>
                    <a:pt x="135" y="199"/>
                  </a:moveTo>
                  <a:cubicBezTo>
                    <a:pt x="150" y="199"/>
                    <a:pt x="150" y="199"/>
                    <a:pt x="150" y="199"/>
                  </a:cubicBezTo>
                  <a:cubicBezTo>
                    <a:pt x="150" y="199"/>
                    <a:pt x="150" y="199"/>
                    <a:pt x="150" y="199"/>
                  </a:cubicBezTo>
                  <a:cubicBezTo>
                    <a:pt x="151" y="199"/>
                    <a:pt x="153" y="200"/>
                    <a:pt x="153" y="202"/>
                  </a:cubicBezTo>
                  <a:cubicBezTo>
                    <a:pt x="153" y="203"/>
                    <a:pt x="153" y="204"/>
                    <a:pt x="152" y="205"/>
                  </a:cubicBezTo>
                  <a:cubicBezTo>
                    <a:pt x="151" y="205"/>
                    <a:pt x="150" y="206"/>
                    <a:pt x="150" y="206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3" y="206"/>
                    <a:pt x="131" y="204"/>
                    <a:pt x="131" y="202"/>
                  </a:cubicBezTo>
                  <a:cubicBezTo>
                    <a:pt x="131" y="201"/>
                    <a:pt x="132" y="201"/>
                    <a:pt x="132" y="200"/>
                  </a:cubicBezTo>
                  <a:cubicBezTo>
                    <a:pt x="133" y="199"/>
                    <a:pt x="134" y="199"/>
                    <a:pt x="135" y="199"/>
                  </a:cubicBezTo>
                  <a:cubicBezTo>
                    <a:pt x="135" y="199"/>
                    <a:pt x="135" y="199"/>
                    <a:pt x="135" y="199"/>
                  </a:cubicBezTo>
                  <a:moveTo>
                    <a:pt x="66" y="132"/>
                  </a:moveTo>
                  <a:cubicBezTo>
                    <a:pt x="64" y="132"/>
                    <a:pt x="63" y="131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1"/>
                    <a:pt x="64" y="100"/>
                    <a:pt x="66" y="100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23" y="100"/>
                    <a:pt x="125" y="101"/>
                    <a:pt x="125" y="103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31"/>
                    <a:pt x="123" y="132"/>
                    <a:pt x="121" y="132"/>
                  </a:cubicBezTo>
                  <a:cubicBezTo>
                    <a:pt x="66" y="132"/>
                    <a:pt x="66" y="132"/>
                    <a:pt x="66" y="132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91" y="1"/>
                    <a:pt x="91" y="1"/>
                    <a:pt x="91" y="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1" y="174"/>
                    <a:pt x="24" y="187"/>
                    <a:pt x="38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6" y="200"/>
                    <a:pt x="56" y="202"/>
                  </a:cubicBezTo>
                  <a:cubicBezTo>
                    <a:pt x="56" y="203"/>
                    <a:pt x="56" y="204"/>
                    <a:pt x="55" y="205"/>
                  </a:cubicBezTo>
                  <a:cubicBezTo>
                    <a:pt x="54" y="205"/>
                    <a:pt x="54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46" y="206"/>
                    <a:pt x="46" y="206"/>
                    <a:pt x="46" y="206"/>
                  </a:cubicBezTo>
                  <a:cubicBezTo>
                    <a:pt x="54" y="211"/>
                    <a:pt x="62" y="217"/>
                    <a:pt x="71" y="221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1" y="211"/>
                    <a:pt x="72" y="210"/>
                    <a:pt x="74" y="210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15" y="210"/>
                    <a:pt x="117" y="211"/>
                    <a:pt x="117" y="213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2"/>
                    <a:pt x="117" y="233"/>
                    <a:pt x="117" y="233"/>
                  </a:cubicBezTo>
                  <a:cubicBezTo>
                    <a:pt x="117" y="234"/>
                    <a:pt x="118" y="235"/>
                    <a:pt x="119" y="235"/>
                  </a:cubicBezTo>
                  <a:cubicBezTo>
                    <a:pt x="120" y="235"/>
                    <a:pt x="120" y="235"/>
                    <a:pt x="121" y="235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2" y="235"/>
                    <a:pt x="163" y="235"/>
                    <a:pt x="164" y="234"/>
                  </a:cubicBezTo>
                  <a:cubicBezTo>
                    <a:pt x="164" y="233"/>
                    <a:pt x="164" y="232"/>
                    <a:pt x="164" y="232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4" y="191"/>
                    <a:pt x="166" y="189"/>
                    <a:pt x="168" y="189"/>
                  </a:cubicBezTo>
                  <a:cubicBezTo>
                    <a:pt x="199" y="189"/>
                    <a:pt x="199" y="189"/>
                    <a:pt x="199" y="189"/>
                  </a:cubicBezTo>
                  <a:cubicBezTo>
                    <a:pt x="201" y="189"/>
                    <a:pt x="203" y="188"/>
                    <a:pt x="202" y="186"/>
                  </a:cubicBezTo>
                  <a:cubicBezTo>
                    <a:pt x="202" y="185"/>
                    <a:pt x="202" y="185"/>
                    <a:pt x="202" y="184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5" y="0"/>
                    <a:pt x="9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$ļîďè">
              <a:extLst>
                <a:ext uri="{FF2B5EF4-FFF2-40B4-BE49-F238E27FC236}">
                  <a16:creationId xmlns:a16="http://schemas.microsoft.com/office/drawing/2014/main" id="{1DFF731E-4406-46F0-89DB-0F00C7150261}"/>
                </a:ext>
              </a:extLst>
            </p:cNvPr>
            <p:cNvSpPr/>
            <p:nvPr/>
          </p:nvSpPr>
          <p:spPr bwMode="auto">
            <a:xfrm>
              <a:off x="6870005" y="3479957"/>
              <a:ext cx="662428" cy="716898"/>
            </a:xfrm>
            <a:custGeom>
              <a:avLst/>
              <a:gdLst>
                <a:gd name="T0" fmla="*/ 69 w 412"/>
                <a:gd name="T1" fmla="*/ 357 h 447"/>
                <a:gd name="T2" fmla="*/ 139 w 412"/>
                <a:gd name="T3" fmla="*/ 377 h 447"/>
                <a:gd name="T4" fmla="*/ 192 w 412"/>
                <a:gd name="T5" fmla="*/ 358 h 447"/>
                <a:gd name="T6" fmla="*/ 221 w 412"/>
                <a:gd name="T7" fmla="*/ 376 h 447"/>
                <a:gd name="T8" fmla="*/ 275 w 412"/>
                <a:gd name="T9" fmla="*/ 376 h 447"/>
                <a:gd name="T10" fmla="*/ 342 w 412"/>
                <a:gd name="T11" fmla="*/ 358 h 447"/>
                <a:gd name="T12" fmla="*/ 394 w 412"/>
                <a:gd name="T13" fmla="*/ 377 h 447"/>
                <a:gd name="T14" fmla="*/ 17 w 412"/>
                <a:gd name="T15" fmla="*/ 313 h 447"/>
                <a:gd name="T16" fmla="*/ 69 w 412"/>
                <a:gd name="T17" fmla="*/ 332 h 447"/>
                <a:gd name="T18" fmla="*/ 138 w 412"/>
                <a:gd name="T19" fmla="*/ 313 h 447"/>
                <a:gd name="T20" fmla="*/ 190 w 412"/>
                <a:gd name="T21" fmla="*/ 332 h 447"/>
                <a:gd name="T22" fmla="*/ 221 w 412"/>
                <a:gd name="T23" fmla="*/ 313 h 447"/>
                <a:gd name="T24" fmla="*/ 273 w 412"/>
                <a:gd name="T25" fmla="*/ 332 h 447"/>
                <a:gd name="T26" fmla="*/ 342 w 412"/>
                <a:gd name="T27" fmla="*/ 313 h 447"/>
                <a:gd name="T28" fmla="*/ 394 w 412"/>
                <a:gd name="T29" fmla="*/ 332 h 447"/>
                <a:gd name="T30" fmla="*/ 18 w 412"/>
                <a:gd name="T31" fmla="*/ 267 h 447"/>
                <a:gd name="T32" fmla="*/ 18 w 412"/>
                <a:gd name="T33" fmla="*/ 287 h 447"/>
                <a:gd name="T34" fmla="*/ 190 w 412"/>
                <a:gd name="T35" fmla="*/ 267 h 447"/>
                <a:gd name="T36" fmla="*/ 222 w 412"/>
                <a:gd name="T37" fmla="*/ 287 h 447"/>
                <a:gd name="T38" fmla="*/ 274 w 412"/>
                <a:gd name="T39" fmla="*/ 268 h 447"/>
                <a:gd name="T40" fmla="*/ 342 w 412"/>
                <a:gd name="T41" fmla="*/ 286 h 447"/>
                <a:gd name="T42" fmla="*/ 396 w 412"/>
                <a:gd name="T43" fmla="*/ 286 h 447"/>
                <a:gd name="T44" fmla="*/ 17 w 412"/>
                <a:gd name="T45" fmla="*/ 223 h 447"/>
                <a:gd name="T46" fmla="*/ 69 w 412"/>
                <a:gd name="T47" fmla="*/ 242 h 447"/>
                <a:gd name="T48" fmla="*/ 139 w 412"/>
                <a:gd name="T49" fmla="*/ 222 h 447"/>
                <a:gd name="T50" fmla="*/ 139 w 412"/>
                <a:gd name="T51" fmla="*/ 242 h 447"/>
                <a:gd name="T52" fmla="*/ 273 w 412"/>
                <a:gd name="T53" fmla="*/ 222 h 447"/>
                <a:gd name="T54" fmla="*/ 343 w 412"/>
                <a:gd name="T55" fmla="*/ 242 h 447"/>
                <a:gd name="T56" fmla="*/ 396 w 412"/>
                <a:gd name="T57" fmla="*/ 223 h 447"/>
                <a:gd name="T58" fmla="*/ 17 w 412"/>
                <a:gd name="T59" fmla="*/ 196 h 447"/>
                <a:gd name="T60" fmla="*/ 71 w 412"/>
                <a:gd name="T61" fmla="*/ 196 h 447"/>
                <a:gd name="T62" fmla="*/ 138 w 412"/>
                <a:gd name="T63" fmla="*/ 178 h 447"/>
                <a:gd name="T64" fmla="*/ 190 w 412"/>
                <a:gd name="T65" fmla="*/ 197 h 447"/>
                <a:gd name="T66" fmla="*/ 222 w 412"/>
                <a:gd name="T67" fmla="*/ 177 h 447"/>
                <a:gd name="T68" fmla="*/ 222 w 412"/>
                <a:gd name="T69" fmla="*/ 197 h 447"/>
                <a:gd name="T70" fmla="*/ 394 w 412"/>
                <a:gd name="T71" fmla="*/ 177 h 447"/>
                <a:gd name="T72" fmla="*/ 18 w 412"/>
                <a:gd name="T73" fmla="*/ 152 h 447"/>
                <a:gd name="T74" fmla="*/ 71 w 412"/>
                <a:gd name="T75" fmla="*/ 133 h 447"/>
                <a:gd name="T76" fmla="*/ 138 w 412"/>
                <a:gd name="T77" fmla="*/ 150 h 447"/>
                <a:gd name="T78" fmla="*/ 192 w 412"/>
                <a:gd name="T79" fmla="*/ 150 h 447"/>
                <a:gd name="T80" fmla="*/ 221 w 412"/>
                <a:gd name="T81" fmla="*/ 133 h 447"/>
                <a:gd name="T82" fmla="*/ 273 w 412"/>
                <a:gd name="T83" fmla="*/ 152 h 447"/>
                <a:gd name="T84" fmla="*/ 343 w 412"/>
                <a:gd name="T85" fmla="*/ 132 h 447"/>
                <a:gd name="T86" fmla="*/ 343 w 412"/>
                <a:gd name="T87" fmla="*/ 152 h 447"/>
                <a:gd name="T88" fmla="*/ 69 w 412"/>
                <a:gd name="T89" fmla="*/ 87 h 447"/>
                <a:gd name="T90" fmla="*/ 139 w 412"/>
                <a:gd name="T91" fmla="*/ 107 h 447"/>
                <a:gd name="T92" fmla="*/ 192 w 412"/>
                <a:gd name="T93" fmla="*/ 88 h 447"/>
                <a:gd name="T94" fmla="*/ 221 w 412"/>
                <a:gd name="T95" fmla="*/ 105 h 447"/>
                <a:gd name="T96" fmla="*/ 275 w 412"/>
                <a:gd name="T97" fmla="*/ 105 h 447"/>
                <a:gd name="T98" fmla="*/ 342 w 412"/>
                <a:gd name="T99" fmla="*/ 88 h 447"/>
                <a:gd name="T100" fmla="*/ 394 w 412"/>
                <a:gd name="T101" fmla="*/ 107 h 447"/>
                <a:gd name="T102" fmla="*/ 178 w 412"/>
                <a:gd name="T103" fmla="*/ 34 h 447"/>
                <a:gd name="T104" fmla="*/ 0 w 412"/>
                <a:gd name="T105" fmla="*/ 70 h 447"/>
                <a:gd name="T106" fmla="*/ 85 w 412"/>
                <a:gd name="T107" fmla="*/ 395 h 447"/>
                <a:gd name="T108" fmla="*/ 124 w 412"/>
                <a:gd name="T109" fmla="*/ 447 h 447"/>
                <a:gd name="T110" fmla="*/ 326 w 412"/>
                <a:gd name="T111" fmla="*/ 394 h 447"/>
                <a:gd name="T112" fmla="*/ 412 w 412"/>
                <a:gd name="T113" fmla="*/ 445 h 447"/>
                <a:gd name="T114" fmla="*/ 274 w 412"/>
                <a:gd name="T115" fmla="*/ 34 h 447"/>
                <a:gd name="T116" fmla="*/ 182 w 412"/>
                <a:gd name="T1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2" h="447">
                  <a:moveTo>
                    <a:pt x="18" y="377"/>
                  </a:moveTo>
                  <a:cubicBezTo>
                    <a:pt x="17" y="377"/>
                    <a:pt x="17" y="377"/>
                    <a:pt x="17" y="376"/>
                  </a:cubicBezTo>
                  <a:cubicBezTo>
                    <a:pt x="17" y="358"/>
                    <a:pt x="17" y="358"/>
                    <a:pt x="17" y="358"/>
                  </a:cubicBezTo>
                  <a:cubicBezTo>
                    <a:pt x="17" y="358"/>
                    <a:pt x="17" y="357"/>
                    <a:pt x="18" y="357"/>
                  </a:cubicBezTo>
                  <a:cubicBezTo>
                    <a:pt x="69" y="357"/>
                    <a:pt x="69" y="357"/>
                    <a:pt x="69" y="357"/>
                  </a:cubicBezTo>
                  <a:cubicBezTo>
                    <a:pt x="70" y="357"/>
                    <a:pt x="71" y="358"/>
                    <a:pt x="71" y="358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1" y="377"/>
                    <a:pt x="70" y="377"/>
                    <a:pt x="69" y="377"/>
                  </a:cubicBezTo>
                  <a:cubicBezTo>
                    <a:pt x="18" y="377"/>
                    <a:pt x="18" y="377"/>
                    <a:pt x="18" y="377"/>
                  </a:cubicBezTo>
                  <a:moveTo>
                    <a:pt x="139" y="377"/>
                  </a:moveTo>
                  <a:cubicBezTo>
                    <a:pt x="138" y="377"/>
                    <a:pt x="138" y="377"/>
                    <a:pt x="138" y="376"/>
                  </a:cubicBezTo>
                  <a:cubicBezTo>
                    <a:pt x="138" y="358"/>
                    <a:pt x="138" y="358"/>
                    <a:pt x="138" y="358"/>
                  </a:cubicBezTo>
                  <a:cubicBezTo>
                    <a:pt x="138" y="358"/>
                    <a:pt x="138" y="357"/>
                    <a:pt x="139" y="357"/>
                  </a:cubicBezTo>
                  <a:cubicBezTo>
                    <a:pt x="190" y="357"/>
                    <a:pt x="190" y="357"/>
                    <a:pt x="190" y="357"/>
                  </a:cubicBezTo>
                  <a:cubicBezTo>
                    <a:pt x="191" y="357"/>
                    <a:pt x="192" y="358"/>
                    <a:pt x="192" y="358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7"/>
                    <a:pt x="191" y="377"/>
                    <a:pt x="190" y="377"/>
                  </a:cubicBezTo>
                  <a:cubicBezTo>
                    <a:pt x="139" y="377"/>
                    <a:pt x="139" y="377"/>
                    <a:pt x="139" y="377"/>
                  </a:cubicBezTo>
                  <a:moveTo>
                    <a:pt x="222" y="377"/>
                  </a:moveTo>
                  <a:cubicBezTo>
                    <a:pt x="221" y="377"/>
                    <a:pt x="221" y="377"/>
                    <a:pt x="221" y="376"/>
                  </a:cubicBezTo>
                  <a:cubicBezTo>
                    <a:pt x="221" y="358"/>
                    <a:pt x="221" y="358"/>
                    <a:pt x="221" y="358"/>
                  </a:cubicBezTo>
                  <a:cubicBezTo>
                    <a:pt x="221" y="358"/>
                    <a:pt x="221" y="357"/>
                    <a:pt x="222" y="357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8"/>
                    <a:pt x="274" y="358"/>
                  </a:cubicBezTo>
                  <a:cubicBezTo>
                    <a:pt x="275" y="376"/>
                    <a:pt x="275" y="376"/>
                    <a:pt x="275" y="376"/>
                  </a:cubicBezTo>
                  <a:cubicBezTo>
                    <a:pt x="275" y="377"/>
                    <a:pt x="274" y="377"/>
                    <a:pt x="273" y="377"/>
                  </a:cubicBezTo>
                  <a:cubicBezTo>
                    <a:pt x="222" y="377"/>
                    <a:pt x="222" y="377"/>
                    <a:pt x="222" y="377"/>
                  </a:cubicBezTo>
                  <a:moveTo>
                    <a:pt x="343" y="377"/>
                  </a:moveTo>
                  <a:cubicBezTo>
                    <a:pt x="342" y="377"/>
                    <a:pt x="342" y="377"/>
                    <a:pt x="342" y="376"/>
                  </a:cubicBezTo>
                  <a:cubicBezTo>
                    <a:pt x="342" y="358"/>
                    <a:pt x="342" y="358"/>
                    <a:pt x="342" y="358"/>
                  </a:cubicBezTo>
                  <a:cubicBezTo>
                    <a:pt x="342" y="358"/>
                    <a:pt x="342" y="357"/>
                    <a:pt x="343" y="357"/>
                  </a:cubicBezTo>
                  <a:cubicBezTo>
                    <a:pt x="394" y="357"/>
                    <a:pt x="394" y="357"/>
                    <a:pt x="394" y="357"/>
                  </a:cubicBezTo>
                  <a:cubicBezTo>
                    <a:pt x="395" y="357"/>
                    <a:pt x="396" y="358"/>
                    <a:pt x="396" y="358"/>
                  </a:cubicBezTo>
                  <a:cubicBezTo>
                    <a:pt x="396" y="376"/>
                    <a:pt x="396" y="376"/>
                    <a:pt x="396" y="376"/>
                  </a:cubicBezTo>
                  <a:cubicBezTo>
                    <a:pt x="396" y="377"/>
                    <a:pt x="395" y="377"/>
                    <a:pt x="394" y="377"/>
                  </a:cubicBezTo>
                  <a:cubicBezTo>
                    <a:pt x="343" y="377"/>
                    <a:pt x="343" y="377"/>
                    <a:pt x="343" y="377"/>
                  </a:cubicBezTo>
                  <a:moveTo>
                    <a:pt x="18" y="332"/>
                  </a:moveTo>
                  <a:cubicBezTo>
                    <a:pt x="17" y="332"/>
                    <a:pt x="17" y="332"/>
                    <a:pt x="17" y="331"/>
                  </a:cubicBezTo>
                  <a:cubicBezTo>
                    <a:pt x="17" y="331"/>
                    <a:pt x="17" y="331"/>
                    <a:pt x="17" y="331"/>
                  </a:cubicBezTo>
                  <a:cubicBezTo>
                    <a:pt x="17" y="313"/>
                    <a:pt x="17" y="313"/>
                    <a:pt x="17" y="313"/>
                  </a:cubicBezTo>
                  <a:cubicBezTo>
                    <a:pt x="17" y="313"/>
                    <a:pt x="17" y="312"/>
                    <a:pt x="18" y="312"/>
                  </a:cubicBezTo>
                  <a:cubicBezTo>
                    <a:pt x="69" y="312"/>
                    <a:pt x="69" y="312"/>
                    <a:pt x="69" y="312"/>
                  </a:cubicBezTo>
                  <a:cubicBezTo>
                    <a:pt x="70" y="312"/>
                    <a:pt x="71" y="313"/>
                    <a:pt x="71" y="313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32"/>
                    <a:pt x="70" y="332"/>
                    <a:pt x="69" y="332"/>
                  </a:cubicBezTo>
                  <a:cubicBezTo>
                    <a:pt x="18" y="332"/>
                    <a:pt x="18" y="332"/>
                    <a:pt x="18" y="332"/>
                  </a:cubicBezTo>
                  <a:moveTo>
                    <a:pt x="139" y="332"/>
                  </a:moveTo>
                  <a:cubicBezTo>
                    <a:pt x="138" y="332"/>
                    <a:pt x="138" y="332"/>
                    <a:pt x="138" y="331"/>
                  </a:cubicBezTo>
                  <a:cubicBezTo>
                    <a:pt x="138" y="331"/>
                    <a:pt x="138" y="331"/>
                    <a:pt x="138" y="331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8" y="313"/>
                    <a:pt x="138" y="312"/>
                    <a:pt x="13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1" y="312"/>
                    <a:pt x="192" y="313"/>
                    <a:pt x="192" y="313"/>
                  </a:cubicBezTo>
                  <a:cubicBezTo>
                    <a:pt x="192" y="331"/>
                    <a:pt x="192" y="331"/>
                    <a:pt x="192" y="331"/>
                  </a:cubicBezTo>
                  <a:cubicBezTo>
                    <a:pt x="192" y="332"/>
                    <a:pt x="191" y="332"/>
                    <a:pt x="190" y="332"/>
                  </a:cubicBezTo>
                  <a:cubicBezTo>
                    <a:pt x="139" y="332"/>
                    <a:pt x="139" y="332"/>
                    <a:pt x="139" y="332"/>
                  </a:cubicBezTo>
                  <a:moveTo>
                    <a:pt x="222" y="332"/>
                  </a:moveTo>
                  <a:cubicBezTo>
                    <a:pt x="221" y="332"/>
                    <a:pt x="221" y="332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1" y="313"/>
                    <a:pt x="221" y="312"/>
                    <a:pt x="222" y="312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4" y="312"/>
                    <a:pt x="274" y="313"/>
                    <a:pt x="274" y="313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5" y="332"/>
                    <a:pt x="274" y="332"/>
                    <a:pt x="273" y="332"/>
                  </a:cubicBezTo>
                  <a:cubicBezTo>
                    <a:pt x="222" y="332"/>
                    <a:pt x="222" y="332"/>
                    <a:pt x="222" y="332"/>
                  </a:cubicBezTo>
                  <a:moveTo>
                    <a:pt x="343" y="332"/>
                  </a:moveTo>
                  <a:cubicBezTo>
                    <a:pt x="342" y="332"/>
                    <a:pt x="342" y="332"/>
                    <a:pt x="342" y="331"/>
                  </a:cubicBezTo>
                  <a:cubicBezTo>
                    <a:pt x="342" y="331"/>
                    <a:pt x="342" y="331"/>
                    <a:pt x="342" y="331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2"/>
                    <a:pt x="343" y="312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5" y="312"/>
                    <a:pt x="396" y="313"/>
                    <a:pt x="396" y="313"/>
                  </a:cubicBezTo>
                  <a:cubicBezTo>
                    <a:pt x="396" y="331"/>
                    <a:pt x="396" y="331"/>
                    <a:pt x="396" y="331"/>
                  </a:cubicBezTo>
                  <a:cubicBezTo>
                    <a:pt x="396" y="332"/>
                    <a:pt x="395" y="332"/>
                    <a:pt x="394" y="332"/>
                  </a:cubicBezTo>
                  <a:cubicBezTo>
                    <a:pt x="343" y="332"/>
                    <a:pt x="343" y="332"/>
                    <a:pt x="343" y="332"/>
                  </a:cubicBezTo>
                  <a:moveTo>
                    <a:pt x="18" y="287"/>
                  </a:moveTo>
                  <a:cubicBezTo>
                    <a:pt x="17" y="287"/>
                    <a:pt x="17" y="287"/>
                    <a:pt x="17" y="286"/>
                  </a:cubicBezTo>
                  <a:cubicBezTo>
                    <a:pt x="17" y="268"/>
                    <a:pt x="17" y="268"/>
                    <a:pt x="17" y="268"/>
                  </a:cubicBezTo>
                  <a:cubicBezTo>
                    <a:pt x="17" y="268"/>
                    <a:pt x="17" y="267"/>
                    <a:pt x="18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70" y="267"/>
                    <a:pt x="71" y="268"/>
                    <a:pt x="71" y="268"/>
                  </a:cubicBezTo>
                  <a:cubicBezTo>
                    <a:pt x="71" y="286"/>
                    <a:pt x="71" y="286"/>
                    <a:pt x="71" y="286"/>
                  </a:cubicBezTo>
                  <a:cubicBezTo>
                    <a:pt x="71" y="287"/>
                    <a:pt x="70" y="287"/>
                    <a:pt x="69" y="287"/>
                  </a:cubicBezTo>
                  <a:cubicBezTo>
                    <a:pt x="18" y="287"/>
                    <a:pt x="18" y="287"/>
                    <a:pt x="18" y="287"/>
                  </a:cubicBezTo>
                  <a:moveTo>
                    <a:pt x="139" y="287"/>
                  </a:moveTo>
                  <a:cubicBezTo>
                    <a:pt x="138" y="287"/>
                    <a:pt x="138" y="287"/>
                    <a:pt x="138" y="286"/>
                  </a:cubicBezTo>
                  <a:cubicBezTo>
                    <a:pt x="138" y="268"/>
                    <a:pt x="138" y="268"/>
                    <a:pt x="138" y="268"/>
                  </a:cubicBezTo>
                  <a:cubicBezTo>
                    <a:pt x="138" y="268"/>
                    <a:pt x="138" y="267"/>
                    <a:pt x="13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1" y="267"/>
                    <a:pt x="192" y="268"/>
                    <a:pt x="192" y="268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2" y="287"/>
                    <a:pt x="191" y="287"/>
                    <a:pt x="190" y="287"/>
                  </a:cubicBezTo>
                  <a:cubicBezTo>
                    <a:pt x="139" y="287"/>
                    <a:pt x="139" y="287"/>
                    <a:pt x="139" y="287"/>
                  </a:cubicBezTo>
                  <a:moveTo>
                    <a:pt x="222" y="287"/>
                  </a:moveTo>
                  <a:cubicBezTo>
                    <a:pt x="221" y="287"/>
                    <a:pt x="221" y="287"/>
                    <a:pt x="221" y="286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21" y="268"/>
                    <a:pt x="221" y="267"/>
                    <a:pt x="222" y="267"/>
                  </a:cubicBezTo>
                  <a:cubicBezTo>
                    <a:pt x="273" y="267"/>
                    <a:pt x="273" y="267"/>
                    <a:pt x="273" y="267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7"/>
                    <a:pt x="274" y="287"/>
                    <a:pt x="273" y="287"/>
                  </a:cubicBezTo>
                  <a:cubicBezTo>
                    <a:pt x="222" y="287"/>
                    <a:pt x="222" y="287"/>
                    <a:pt x="222" y="287"/>
                  </a:cubicBezTo>
                  <a:moveTo>
                    <a:pt x="343" y="287"/>
                  </a:moveTo>
                  <a:cubicBezTo>
                    <a:pt x="342" y="287"/>
                    <a:pt x="342" y="287"/>
                    <a:pt x="342" y="286"/>
                  </a:cubicBezTo>
                  <a:cubicBezTo>
                    <a:pt x="342" y="268"/>
                    <a:pt x="342" y="268"/>
                    <a:pt x="342" y="268"/>
                  </a:cubicBezTo>
                  <a:cubicBezTo>
                    <a:pt x="342" y="268"/>
                    <a:pt x="342" y="267"/>
                    <a:pt x="343" y="267"/>
                  </a:cubicBezTo>
                  <a:cubicBezTo>
                    <a:pt x="394" y="267"/>
                    <a:pt x="394" y="267"/>
                    <a:pt x="394" y="267"/>
                  </a:cubicBezTo>
                  <a:cubicBezTo>
                    <a:pt x="395" y="267"/>
                    <a:pt x="396" y="268"/>
                    <a:pt x="396" y="268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7"/>
                    <a:pt x="395" y="287"/>
                    <a:pt x="394" y="287"/>
                  </a:cubicBezTo>
                  <a:cubicBezTo>
                    <a:pt x="343" y="287"/>
                    <a:pt x="343" y="287"/>
                    <a:pt x="343" y="287"/>
                  </a:cubicBezTo>
                  <a:moveTo>
                    <a:pt x="18" y="242"/>
                  </a:moveTo>
                  <a:cubicBezTo>
                    <a:pt x="17" y="242"/>
                    <a:pt x="17" y="241"/>
                    <a:pt x="17" y="241"/>
                  </a:cubicBezTo>
                  <a:cubicBezTo>
                    <a:pt x="17" y="223"/>
                    <a:pt x="17" y="223"/>
                    <a:pt x="17" y="223"/>
                  </a:cubicBezTo>
                  <a:cubicBezTo>
                    <a:pt x="17" y="222"/>
                    <a:pt x="17" y="222"/>
                    <a:pt x="18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70" y="222"/>
                    <a:pt x="71" y="222"/>
                    <a:pt x="71" y="223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41"/>
                    <a:pt x="70" y="242"/>
                    <a:pt x="69" y="242"/>
                  </a:cubicBezTo>
                  <a:cubicBezTo>
                    <a:pt x="18" y="242"/>
                    <a:pt x="18" y="242"/>
                    <a:pt x="18" y="242"/>
                  </a:cubicBezTo>
                  <a:moveTo>
                    <a:pt x="139" y="242"/>
                  </a:moveTo>
                  <a:cubicBezTo>
                    <a:pt x="138" y="242"/>
                    <a:pt x="138" y="241"/>
                    <a:pt x="138" y="241"/>
                  </a:cubicBezTo>
                  <a:cubicBezTo>
                    <a:pt x="138" y="223"/>
                    <a:pt x="138" y="223"/>
                    <a:pt x="138" y="223"/>
                  </a:cubicBezTo>
                  <a:cubicBezTo>
                    <a:pt x="138" y="222"/>
                    <a:pt x="138" y="222"/>
                    <a:pt x="139" y="222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2"/>
                    <a:pt x="192" y="222"/>
                    <a:pt x="192" y="223"/>
                  </a:cubicBezTo>
                  <a:cubicBezTo>
                    <a:pt x="192" y="241"/>
                    <a:pt x="192" y="241"/>
                    <a:pt x="192" y="241"/>
                  </a:cubicBezTo>
                  <a:cubicBezTo>
                    <a:pt x="192" y="241"/>
                    <a:pt x="191" y="242"/>
                    <a:pt x="190" y="242"/>
                  </a:cubicBezTo>
                  <a:cubicBezTo>
                    <a:pt x="139" y="242"/>
                    <a:pt x="139" y="242"/>
                    <a:pt x="139" y="242"/>
                  </a:cubicBezTo>
                  <a:moveTo>
                    <a:pt x="222" y="242"/>
                  </a:moveTo>
                  <a:cubicBezTo>
                    <a:pt x="221" y="242"/>
                    <a:pt x="221" y="241"/>
                    <a:pt x="221" y="241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1" y="222"/>
                    <a:pt x="221" y="222"/>
                    <a:pt x="222" y="222"/>
                  </a:cubicBezTo>
                  <a:cubicBezTo>
                    <a:pt x="273" y="222"/>
                    <a:pt x="273" y="222"/>
                    <a:pt x="273" y="222"/>
                  </a:cubicBezTo>
                  <a:cubicBezTo>
                    <a:pt x="274" y="222"/>
                    <a:pt x="274" y="222"/>
                    <a:pt x="274" y="223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4" y="242"/>
                    <a:pt x="273" y="242"/>
                  </a:cubicBezTo>
                  <a:cubicBezTo>
                    <a:pt x="222" y="242"/>
                    <a:pt x="222" y="242"/>
                    <a:pt x="222" y="242"/>
                  </a:cubicBezTo>
                  <a:moveTo>
                    <a:pt x="343" y="242"/>
                  </a:moveTo>
                  <a:cubicBezTo>
                    <a:pt x="342" y="242"/>
                    <a:pt x="342" y="241"/>
                    <a:pt x="342" y="241"/>
                  </a:cubicBezTo>
                  <a:cubicBezTo>
                    <a:pt x="342" y="223"/>
                    <a:pt x="342" y="223"/>
                    <a:pt x="342" y="223"/>
                  </a:cubicBezTo>
                  <a:cubicBezTo>
                    <a:pt x="342" y="222"/>
                    <a:pt x="342" y="222"/>
                    <a:pt x="343" y="222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6" y="222"/>
                    <a:pt x="396" y="223"/>
                  </a:cubicBezTo>
                  <a:cubicBezTo>
                    <a:pt x="396" y="241"/>
                    <a:pt x="396" y="241"/>
                    <a:pt x="396" y="241"/>
                  </a:cubicBezTo>
                  <a:cubicBezTo>
                    <a:pt x="396" y="241"/>
                    <a:pt x="395" y="242"/>
                    <a:pt x="394" y="242"/>
                  </a:cubicBezTo>
                  <a:cubicBezTo>
                    <a:pt x="343" y="242"/>
                    <a:pt x="343" y="242"/>
                    <a:pt x="343" y="242"/>
                  </a:cubicBezTo>
                  <a:moveTo>
                    <a:pt x="18" y="197"/>
                  </a:moveTo>
                  <a:cubicBezTo>
                    <a:pt x="17" y="197"/>
                    <a:pt x="17" y="196"/>
                    <a:pt x="17" y="196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0" y="177"/>
                    <a:pt x="71" y="177"/>
                    <a:pt x="71" y="178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1" y="196"/>
                    <a:pt x="70" y="197"/>
                    <a:pt x="69" y="197"/>
                  </a:cubicBezTo>
                  <a:cubicBezTo>
                    <a:pt x="18" y="197"/>
                    <a:pt x="18" y="197"/>
                    <a:pt x="18" y="197"/>
                  </a:cubicBezTo>
                  <a:moveTo>
                    <a:pt x="139" y="197"/>
                  </a:moveTo>
                  <a:cubicBezTo>
                    <a:pt x="138" y="197"/>
                    <a:pt x="138" y="196"/>
                    <a:pt x="138" y="196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7"/>
                    <a:pt x="138" y="177"/>
                    <a:pt x="139" y="177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2" y="177"/>
                    <a:pt x="192" y="178"/>
                  </a:cubicBezTo>
                  <a:cubicBezTo>
                    <a:pt x="192" y="196"/>
                    <a:pt x="192" y="196"/>
                    <a:pt x="192" y="196"/>
                  </a:cubicBezTo>
                  <a:cubicBezTo>
                    <a:pt x="192" y="196"/>
                    <a:pt x="191" y="197"/>
                    <a:pt x="190" y="197"/>
                  </a:cubicBezTo>
                  <a:cubicBezTo>
                    <a:pt x="139" y="197"/>
                    <a:pt x="139" y="197"/>
                    <a:pt x="139" y="197"/>
                  </a:cubicBezTo>
                  <a:moveTo>
                    <a:pt x="222" y="197"/>
                  </a:moveTo>
                  <a:cubicBezTo>
                    <a:pt x="221" y="197"/>
                    <a:pt x="221" y="196"/>
                    <a:pt x="221" y="196"/>
                  </a:cubicBezTo>
                  <a:cubicBezTo>
                    <a:pt x="221" y="178"/>
                    <a:pt x="221" y="178"/>
                    <a:pt x="221" y="178"/>
                  </a:cubicBezTo>
                  <a:cubicBezTo>
                    <a:pt x="221" y="177"/>
                    <a:pt x="221" y="177"/>
                    <a:pt x="222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7"/>
                    <a:pt x="274" y="177"/>
                    <a:pt x="274" y="178"/>
                  </a:cubicBezTo>
                  <a:cubicBezTo>
                    <a:pt x="275" y="196"/>
                    <a:pt x="275" y="196"/>
                    <a:pt x="275" y="196"/>
                  </a:cubicBezTo>
                  <a:cubicBezTo>
                    <a:pt x="275" y="196"/>
                    <a:pt x="274" y="197"/>
                    <a:pt x="273" y="197"/>
                  </a:cubicBezTo>
                  <a:cubicBezTo>
                    <a:pt x="222" y="197"/>
                    <a:pt x="222" y="197"/>
                    <a:pt x="222" y="197"/>
                  </a:cubicBezTo>
                  <a:moveTo>
                    <a:pt x="343" y="197"/>
                  </a:moveTo>
                  <a:cubicBezTo>
                    <a:pt x="342" y="197"/>
                    <a:pt x="342" y="196"/>
                    <a:pt x="342" y="196"/>
                  </a:cubicBezTo>
                  <a:cubicBezTo>
                    <a:pt x="342" y="178"/>
                    <a:pt x="342" y="178"/>
                    <a:pt x="342" y="178"/>
                  </a:cubicBezTo>
                  <a:cubicBezTo>
                    <a:pt x="342" y="177"/>
                    <a:pt x="342" y="177"/>
                    <a:pt x="343" y="177"/>
                  </a:cubicBezTo>
                  <a:cubicBezTo>
                    <a:pt x="394" y="177"/>
                    <a:pt x="394" y="177"/>
                    <a:pt x="394" y="177"/>
                  </a:cubicBezTo>
                  <a:cubicBezTo>
                    <a:pt x="395" y="177"/>
                    <a:pt x="396" y="177"/>
                    <a:pt x="396" y="178"/>
                  </a:cubicBezTo>
                  <a:cubicBezTo>
                    <a:pt x="396" y="196"/>
                    <a:pt x="396" y="196"/>
                    <a:pt x="396" y="196"/>
                  </a:cubicBezTo>
                  <a:cubicBezTo>
                    <a:pt x="396" y="196"/>
                    <a:pt x="395" y="197"/>
                    <a:pt x="394" y="197"/>
                  </a:cubicBezTo>
                  <a:cubicBezTo>
                    <a:pt x="343" y="197"/>
                    <a:pt x="343" y="197"/>
                    <a:pt x="343" y="197"/>
                  </a:cubicBezTo>
                  <a:moveTo>
                    <a:pt x="18" y="152"/>
                  </a:moveTo>
                  <a:cubicBezTo>
                    <a:pt x="17" y="152"/>
                    <a:pt x="17" y="151"/>
                    <a:pt x="17" y="150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2"/>
                    <a:pt x="17" y="132"/>
                    <a:pt x="1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0" y="132"/>
                    <a:pt x="71" y="132"/>
                    <a:pt x="71" y="133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71" y="151"/>
                    <a:pt x="70" y="152"/>
                    <a:pt x="69" y="152"/>
                  </a:cubicBezTo>
                  <a:cubicBezTo>
                    <a:pt x="18" y="152"/>
                    <a:pt x="18" y="152"/>
                    <a:pt x="18" y="152"/>
                  </a:cubicBezTo>
                  <a:moveTo>
                    <a:pt x="139" y="152"/>
                  </a:moveTo>
                  <a:cubicBezTo>
                    <a:pt x="138" y="152"/>
                    <a:pt x="138" y="151"/>
                    <a:pt x="138" y="150"/>
                  </a:cubicBezTo>
                  <a:cubicBezTo>
                    <a:pt x="138" y="133"/>
                    <a:pt x="138" y="133"/>
                    <a:pt x="138" y="133"/>
                  </a:cubicBezTo>
                  <a:cubicBezTo>
                    <a:pt x="138" y="132"/>
                    <a:pt x="138" y="132"/>
                    <a:pt x="139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2" y="132"/>
                    <a:pt x="192" y="133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1" y="152"/>
                    <a:pt x="190" y="152"/>
                  </a:cubicBezTo>
                  <a:cubicBezTo>
                    <a:pt x="139" y="152"/>
                    <a:pt x="139" y="152"/>
                    <a:pt x="139" y="152"/>
                  </a:cubicBezTo>
                  <a:moveTo>
                    <a:pt x="222" y="152"/>
                  </a:moveTo>
                  <a:cubicBezTo>
                    <a:pt x="221" y="152"/>
                    <a:pt x="221" y="151"/>
                    <a:pt x="221" y="150"/>
                  </a:cubicBezTo>
                  <a:cubicBezTo>
                    <a:pt x="221" y="133"/>
                    <a:pt x="221" y="133"/>
                    <a:pt x="221" y="133"/>
                  </a:cubicBezTo>
                  <a:cubicBezTo>
                    <a:pt x="221" y="132"/>
                    <a:pt x="221" y="132"/>
                    <a:pt x="222" y="132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4" y="132"/>
                    <a:pt x="274" y="132"/>
                    <a:pt x="274" y="133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4" y="152"/>
                    <a:pt x="273" y="152"/>
                  </a:cubicBezTo>
                  <a:cubicBezTo>
                    <a:pt x="222" y="152"/>
                    <a:pt x="222" y="152"/>
                    <a:pt x="222" y="152"/>
                  </a:cubicBezTo>
                  <a:moveTo>
                    <a:pt x="343" y="152"/>
                  </a:moveTo>
                  <a:cubicBezTo>
                    <a:pt x="342" y="152"/>
                    <a:pt x="342" y="151"/>
                    <a:pt x="342" y="150"/>
                  </a:cubicBezTo>
                  <a:cubicBezTo>
                    <a:pt x="342" y="133"/>
                    <a:pt x="342" y="133"/>
                    <a:pt x="342" y="133"/>
                  </a:cubicBezTo>
                  <a:cubicBezTo>
                    <a:pt x="342" y="132"/>
                    <a:pt x="342" y="132"/>
                    <a:pt x="343" y="132"/>
                  </a:cubicBezTo>
                  <a:cubicBezTo>
                    <a:pt x="394" y="132"/>
                    <a:pt x="394" y="132"/>
                    <a:pt x="394" y="132"/>
                  </a:cubicBezTo>
                  <a:cubicBezTo>
                    <a:pt x="395" y="132"/>
                    <a:pt x="396" y="132"/>
                    <a:pt x="396" y="133"/>
                  </a:cubicBezTo>
                  <a:cubicBezTo>
                    <a:pt x="396" y="150"/>
                    <a:pt x="396" y="150"/>
                    <a:pt x="396" y="150"/>
                  </a:cubicBezTo>
                  <a:cubicBezTo>
                    <a:pt x="396" y="151"/>
                    <a:pt x="395" y="152"/>
                    <a:pt x="394" y="152"/>
                  </a:cubicBezTo>
                  <a:cubicBezTo>
                    <a:pt x="343" y="152"/>
                    <a:pt x="343" y="152"/>
                    <a:pt x="343" y="152"/>
                  </a:cubicBezTo>
                  <a:moveTo>
                    <a:pt x="18" y="107"/>
                  </a:moveTo>
                  <a:cubicBezTo>
                    <a:pt x="17" y="107"/>
                    <a:pt x="17" y="106"/>
                    <a:pt x="17" y="105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7"/>
                    <a:pt x="17" y="87"/>
                    <a:pt x="18" y="87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7"/>
                    <a:pt x="71" y="87"/>
                    <a:pt x="71" y="88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6"/>
                    <a:pt x="70" y="107"/>
                    <a:pt x="69" y="107"/>
                  </a:cubicBezTo>
                  <a:cubicBezTo>
                    <a:pt x="18" y="107"/>
                    <a:pt x="18" y="107"/>
                    <a:pt x="18" y="107"/>
                  </a:cubicBezTo>
                  <a:moveTo>
                    <a:pt x="139" y="107"/>
                  </a:moveTo>
                  <a:cubicBezTo>
                    <a:pt x="138" y="107"/>
                    <a:pt x="138" y="106"/>
                    <a:pt x="138" y="105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1" y="87"/>
                    <a:pt x="192" y="87"/>
                    <a:pt x="192" y="88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2" y="106"/>
                    <a:pt x="191" y="107"/>
                    <a:pt x="190" y="107"/>
                  </a:cubicBezTo>
                  <a:cubicBezTo>
                    <a:pt x="139" y="107"/>
                    <a:pt x="139" y="107"/>
                    <a:pt x="139" y="107"/>
                  </a:cubicBezTo>
                  <a:moveTo>
                    <a:pt x="222" y="107"/>
                  </a:moveTo>
                  <a:cubicBezTo>
                    <a:pt x="221" y="107"/>
                    <a:pt x="221" y="106"/>
                    <a:pt x="221" y="105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1" y="87"/>
                    <a:pt x="221" y="87"/>
                    <a:pt x="222" y="87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4" y="87"/>
                    <a:pt x="274" y="87"/>
                    <a:pt x="274" y="88"/>
                  </a:cubicBezTo>
                  <a:cubicBezTo>
                    <a:pt x="275" y="105"/>
                    <a:pt x="275" y="105"/>
                    <a:pt x="275" y="105"/>
                  </a:cubicBezTo>
                  <a:cubicBezTo>
                    <a:pt x="275" y="106"/>
                    <a:pt x="274" y="107"/>
                    <a:pt x="273" y="107"/>
                  </a:cubicBezTo>
                  <a:cubicBezTo>
                    <a:pt x="222" y="107"/>
                    <a:pt x="222" y="107"/>
                    <a:pt x="222" y="107"/>
                  </a:cubicBezTo>
                  <a:moveTo>
                    <a:pt x="343" y="107"/>
                  </a:moveTo>
                  <a:cubicBezTo>
                    <a:pt x="342" y="107"/>
                    <a:pt x="342" y="106"/>
                    <a:pt x="342" y="105"/>
                  </a:cubicBezTo>
                  <a:cubicBezTo>
                    <a:pt x="342" y="88"/>
                    <a:pt x="342" y="88"/>
                    <a:pt x="342" y="88"/>
                  </a:cubicBezTo>
                  <a:cubicBezTo>
                    <a:pt x="342" y="87"/>
                    <a:pt x="342" y="87"/>
                    <a:pt x="343" y="87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95" y="87"/>
                    <a:pt x="396" y="87"/>
                    <a:pt x="396" y="88"/>
                  </a:cubicBezTo>
                  <a:cubicBezTo>
                    <a:pt x="396" y="105"/>
                    <a:pt x="396" y="105"/>
                    <a:pt x="396" y="105"/>
                  </a:cubicBezTo>
                  <a:cubicBezTo>
                    <a:pt x="396" y="106"/>
                    <a:pt x="395" y="107"/>
                    <a:pt x="394" y="107"/>
                  </a:cubicBezTo>
                  <a:cubicBezTo>
                    <a:pt x="343" y="107"/>
                    <a:pt x="343" y="107"/>
                    <a:pt x="343" y="107"/>
                  </a:cubicBezTo>
                  <a:moveTo>
                    <a:pt x="182" y="0"/>
                  </a:moveTo>
                  <a:cubicBezTo>
                    <a:pt x="179" y="0"/>
                    <a:pt x="178" y="2"/>
                    <a:pt x="178" y="4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29" y="34"/>
                    <a:pt x="126" y="37"/>
                    <a:pt x="126" y="4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0" y="70"/>
                    <a:pt x="0" y="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0" y="446"/>
                    <a:pt x="1" y="447"/>
                    <a:pt x="1" y="447"/>
                  </a:cubicBezTo>
                  <a:cubicBezTo>
                    <a:pt x="84" y="447"/>
                    <a:pt x="84" y="447"/>
                    <a:pt x="84" y="447"/>
                  </a:cubicBezTo>
                  <a:cubicBezTo>
                    <a:pt x="85" y="447"/>
                    <a:pt x="85" y="446"/>
                    <a:pt x="85" y="445"/>
                  </a:cubicBezTo>
                  <a:cubicBezTo>
                    <a:pt x="85" y="395"/>
                    <a:pt x="85" y="395"/>
                    <a:pt x="85" y="395"/>
                  </a:cubicBezTo>
                  <a:cubicBezTo>
                    <a:pt x="85" y="394"/>
                    <a:pt x="86" y="394"/>
                    <a:pt x="87" y="394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3" y="394"/>
                    <a:pt x="123" y="395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446"/>
                    <a:pt x="124" y="447"/>
                    <a:pt x="124" y="447"/>
                  </a:cubicBezTo>
                  <a:cubicBezTo>
                    <a:pt x="288" y="447"/>
                    <a:pt x="288" y="447"/>
                    <a:pt x="288" y="447"/>
                  </a:cubicBezTo>
                  <a:cubicBezTo>
                    <a:pt x="289" y="447"/>
                    <a:pt x="289" y="446"/>
                    <a:pt x="289" y="445"/>
                  </a:cubicBezTo>
                  <a:cubicBezTo>
                    <a:pt x="289" y="395"/>
                    <a:pt x="289" y="395"/>
                    <a:pt x="289" y="395"/>
                  </a:cubicBezTo>
                  <a:cubicBezTo>
                    <a:pt x="289" y="394"/>
                    <a:pt x="290" y="394"/>
                    <a:pt x="291" y="394"/>
                  </a:cubicBezTo>
                  <a:cubicBezTo>
                    <a:pt x="326" y="394"/>
                    <a:pt x="326" y="394"/>
                    <a:pt x="326" y="394"/>
                  </a:cubicBezTo>
                  <a:cubicBezTo>
                    <a:pt x="326" y="394"/>
                    <a:pt x="327" y="394"/>
                    <a:pt x="327" y="395"/>
                  </a:cubicBezTo>
                  <a:cubicBezTo>
                    <a:pt x="327" y="445"/>
                    <a:pt x="327" y="445"/>
                    <a:pt x="327" y="445"/>
                  </a:cubicBezTo>
                  <a:cubicBezTo>
                    <a:pt x="327" y="446"/>
                    <a:pt x="328" y="447"/>
                    <a:pt x="328" y="447"/>
                  </a:cubicBezTo>
                  <a:cubicBezTo>
                    <a:pt x="411" y="447"/>
                    <a:pt x="411" y="447"/>
                    <a:pt x="411" y="447"/>
                  </a:cubicBezTo>
                  <a:cubicBezTo>
                    <a:pt x="412" y="447"/>
                    <a:pt x="412" y="446"/>
                    <a:pt x="412" y="445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12" y="70"/>
                    <a:pt x="412" y="69"/>
                    <a:pt x="41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41"/>
                    <a:pt x="281" y="41"/>
                    <a:pt x="281" y="41"/>
                  </a:cubicBezTo>
                  <a:cubicBezTo>
                    <a:pt x="281" y="37"/>
                    <a:pt x="278" y="34"/>
                    <a:pt x="274" y="34"/>
                  </a:cubicBezTo>
                  <a:cubicBezTo>
                    <a:pt x="235" y="34"/>
                    <a:pt x="235" y="34"/>
                    <a:pt x="235" y="3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5" y="2"/>
                    <a:pt x="234" y="0"/>
                    <a:pt x="23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şlíḋê">
              <a:extLst>
                <a:ext uri="{FF2B5EF4-FFF2-40B4-BE49-F238E27FC236}">
                  <a16:creationId xmlns:a16="http://schemas.microsoft.com/office/drawing/2014/main" id="{F5B0BCEC-36F2-4210-B8A1-201A7B04253B}"/>
                </a:ext>
              </a:extLst>
            </p:cNvPr>
            <p:cNvSpPr/>
            <p:nvPr/>
          </p:nvSpPr>
          <p:spPr bwMode="auto">
            <a:xfrm>
              <a:off x="6791813" y="3397373"/>
              <a:ext cx="879" cy="35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$ļiḋe">
              <a:extLst>
                <a:ext uri="{FF2B5EF4-FFF2-40B4-BE49-F238E27FC236}">
                  <a16:creationId xmlns:a16="http://schemas.microsoft.com/office/drawing/2014/main" id="{B79DEC88-617B-476C-90A0-DBA30454E6E3}"/>
                </a:ext>
              </a:extLst>
            </p:cNvPr>
            <p:cNvSpPr/>
            <p:nvPr/>
          </p:nvSpPr>
          <p:spPr bwMode="auto">
            <a:xfrm>
              <a:off x="6791813" y="3306004"/>
              <a:ext cx="195917" cy="128269"/>
            </a:xfrm>
            <a:custGeom>
              <a:avLst/>
              <a:gdLst>
                <a:gd name="T0" fmla="*/ 61 w 122"/>
                <a:gd name="T1" fmla="*/ 0 h 80"/>
                <a:gd name="T2" fmla="*/ 37 w 122"/>
                <a:gd name="T3" fmla="*/ 15 h 80"/>
                <a:gd name="T4" fmla="*/ 21 w 122"/>
                <a:gd name="T5" fmla="*/ 24 h 80"/>
                <a:gd name="T6" fmla="*/ 21 w 122"/>
                <a:gd name="T7" fmla="*/ 24 h 80"/>
                <a:gd name="T8" fmla="*/ 20 w 122"/>
                <a:gd name="T9" fmla="*/ 24 h 80"/>
                <a:gd name="T10" fmla="*/ 0 w 122"/>
                <a:gd name="T11" fmla="*/ 52 h 80"/>
                <a:gd name="T12" fmla="*/ 0 w 122"/>
                <a:gd name="T13" fmla="*/ 57 h 80"/>
                <a:gd name="T14" fmla="*/ 5 w 122"/>
                <a:gd name="T15" fmla="*/ 51 h 80"/>
                <a:gd name="T16" fmla="*/ 30 w 122"/>
                <a:gd name="T17" fmla="*/ 36 h 80"/>
                <a:gd name="T18" fmla="*/ 42 w 122"/>
                <a:gd name="T19" fmla="*/ 39 h 80"/>
                <a:gd name="T20" fmla="*/ 54 w 122"/>
                <a:gd name="T21" fmla="*/ 51 h 80"/>
                <a:gd name="T22" fmla="*/ 70 w 122"/>
                <a:gd name="T23" fmla="*/ 60 h 80"/>
                <a:gd name="T24" fmla="*/ 70 w 122"/>
                <a:gd name="T25" fmla="*/ 60 h 80"/>
                <a:gd name="T26" fmla="*/ 70 w 122"/>
                <a:gd name="T27" fmla="*/ 60 h 80"/>
                <a:gd name="T28" fmla="*/ 71 w 122"/>
                <a:gd name="T29" fmla="*/ 60 h 80"/>
                <a:gd name="T30" fmla="*/ 88 w 122"/>
                <a:gd name="T31" fmla="*/ 76 h 80"/>
                <a:gd name="T32" fmla="*/ 83 w 122"/>
                <a:gd name="T33" fmla="*/ 75 h 80"/>
                <a:gd name="T34" fmla="*/ 71 w 122"/>
                <a:gd name="T35" fmla="*/ 77 h 80"/>
                <a:gd name="T36" fmla="*/ 61 w 122"/>
                <a:gd name="T37" fmla="*/ 80 h 80"/>
                <a:gd name="T38" fmla="*/ 61 w 122"/>
                <a:gd name="T39" fmla="*/ 80 h 80"/>
                <a:gd name="T40" fmla="*/ 51 w 122"/>
                <a:gd name="T41" fmla="*/ 77 h 80"/>
                <a:gd name="T42" fmla="*/ 39 w 122"/>
                <a:gd name="T43" fmla="*/ 75 h 80"/>
                <a:gd name="T44" fmla="*/ 27 w 122"/>
                <a:gd name="T45" fmla="*/ 78 h 80"/>
                <a:gd name="T46" fmla="*/ 20 w 122"/>
                <a:gd name="T47" fmla="*/ 80 h 80"/>
                <a:gd name="T48" fmla="*/ 1 w 122"/>
                <a:gd name="T49" fmla="*/ 59 h 80"/>
                <a:gd name="T50" fmla="*/ 20 w 122"/>
                <a:gd name="T51" fmla="*/ 80 h 80"/>
                <a:gd name="T52" fmla="*/ 27 w 122"/>
                <a:gd name="T53" fmla="*/ 78 h 80"/>
                <a:gd name="T54" fmla="*/ 39 w 122"/>
                <a:gd name="T55" fmla="*/ 76 h 80"/>
                <a:gd name="T56" fmla="*/ 51 w 122"/>
                <a:gd name="T57" fmla="*/ 78 h 80"/>
                <a:gd name="T58" fmla="*/ 61 w 122"/>
                <a:gd name="T59" fmla="*/ 80 h 80"/>
                <a:gd name="T60" fmla="*/ 71 w 122"/>
                <a:gd name="T61" fmla="*/ 78 h 80"/>
                <a:gd name="T62" fmla="*/ 83 w 122"/>
                <a:gd name="T63" fmla="*/ 76 h 80"/>
                <a:gd name="T64" fmla="*/ 95 w 122"/>
                <a:gd name="T65" fmla="*/ 78 h 80"/>
                <a:gd name="T66" fmla="*/ 102 w 122"/>
                <a:gd name="T67" fmla="*/ 80 h 80"/>
                <a:gd name="T68" fmla="*/ 122 w 122"/>
                <a:gd name="T69" fmla="*/ 52 h 80"/>
                <a:gd name="T70" fmla="*/ 118 w 122"/>
                <a:gd name="T71" fmla="*/ 35 h 80"/>
                <a:gd name="T72" fmla="*/ 102 w 122"/>
                <a:gd name="T73" fmla="*/ 45 h 80"/>
                <a:gd name="T74" fmla="*/ 112 w 122"/>
                <a:gd name="T75" fmla="*/ 27 h 80"/>
                <a:gd name="T76" fmla="*/ 102 w 122"/>
                <a:gd name="T77" fmla="*/ 24 h 80"/>
                <a:gd name="T78" fmla="*/ 102 w 122"/>
                <a:gd name="T79" fmla="*/ 24 h 80"/>
                <a:gd name="T80" fmla="*/ 102 w 122"/>
                <a:gd name="T81" fmla="*/ 24 h 80"/>
                <a:gd name="T82" fmla="*/ 99 w 122"/>
                <a:gd name="T83" fmla="*/ 24 h 80"/>
                <a:gd name="T84" fmla="*/ 93 w 122"/>
                <a:gd name="T85" fmla="*/ 27 h 80"/>
                <a:gd name="T86" fmla="*/ 96 w 122"/>
                <a:gd name="T87" fmla="*/ 23 h 80"/>
                <a:gd name="T88" fmla="*/ 86 w 122"/>
                <a:gd name="T89" fmla="*/ 16 h 80"/>
                <a:gd name="T90" fmla="*/ 77 w 122"/>
                <a:gd name="T91" fmla="*/ 22 h 80"/>
                <a:gd name="T92" fmla="*/ 83 w 122"/>
                <a:gd name="T93" fmla="*/ 11 h 80"/>
                <a:gd name="T94" fmla="*/ 61 w 122"/>
                <a:gd name="T9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" h="80">
                  <a:moveTo>
                    <a:pt x="61" y="0"/>
                  </a:moveTo>
                  <a:cubicBezTo>
                    <a:pt x="51" y="1"/>
                    <a:pt x="42" y="6"/>
                    <a:pt x="37" y="15"/>
                  </a:cubicBezTo>
                  <a:cubicBezTo>
                    <a:pt x="33" y="21"/>
                    <a:pt x="27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9" y="24"/>
                    <a:pt x="0" y="37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2" y="55"/>
                    <a:pt x="4" y="54"/>
                    <a:pt x="5" y="51"/>
                  </a:cubicBezTo>
                  <a:cubicBezTo>
                    <a:pt x="10" y="42"/>
                    <a:pt x="20" y="36"/>
                    <a:pt x="30" y="36"/>
                  </a:cubicBezTo>
                  <a:cubicBezTo>
                    <a:pt x="34" y="36"/>
                    <a:pt x="38" y="37"/>
                    <a:pt x="42" y="39"/>
                  </a:cubicBezTo>
                  <a:cubicBezTo>
                    <a:pt x="47" y="42"/>
                    <a:pt x="51" y="46"/>
                    <a:pt x="54" y="51"/>
                  </a:cubicBezTo>
                  <a:cubicBezTo>
                    <a:pt x="58" y="57"/>
                    <a:pt x="64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1" y="60"/>
                    <a:pt x="71" y="60"/>
                  </a:cubicBezTo>
                  <a:cubicBezTo>
                    <a:pt x="78" y="60"/>
                    <a:pt x="85" y="67"/>
                    <a:pt x="88" y="76"/>
                  </a:cubicBezTo>
                  <a:cubicBezTo>
                    <a:pt x="86" y="75"/>
                    <a:pt x="85" y="75"/>
                    <a:pt x="83" y="75"/>
                  </a:cubicBezTo>
                  <a:cubicBezTo>
                    <a:pt x="79" y="75"/>
                    <a:pt x="75" y="76"/>
                    <a:pt x="71" y="77"/>
                  </a:cubicBezTo>
                  <a:cubicBezTo>
                    <a:pt x="68" y="79"/>
                    <a:pt x="65" y="80"/>
                    <a:pt x="61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7" y="80"/>
                    <a:pt x="54" y="79"/>
                    <a:pt x="51" y="77"/>
                  </a:cubicBezTo>
                  <a:cubicBezTo>
                    <a:pt x="47" y="76"/>
                    <a:pt x="43" y="75"/>
                    <a:pt x="39" y="75"/>
                  </a:cubicBezTo>
                  <a:cubicBezTo>
                    <a:pt x="35" y="75"/>
                    <a:pt x="31" y="76"/>
                    <a:pt x="27" y="78"/>
                  </a:cubicBezTo>
                  <a:cubicBezTo>
                    <a:pt x="25" y="79"/>
                    <a:pt x="22" y="80"/>
                    <a:pt x="20" y="80"/>
                  </a:cubicBezTo>
                  <a:cubicBezTo>
                    <a:pt x="11" y="80"/>
                    <a:pt x="3" y="71"/>
                    <a:pt x="1" y="59"/>
                  </a:cubicBezTo>
                  <a:cubicBezTo>
                    <a:pt x="3" y="71"/>
                    <a:pt x="11" y="80"/>
                    <a:pt x="20" y="80"/>
                  </a:cubicBezTo>
                  <a:cubicBezTo>
                    <a:pt x="22" y="80"/>
                    <a:pt x="25" y="80"/>
                    <a:pt x="27" y="78"/>
                  </a:cubicBezTo>
                  <a:cubicBezTo>
                    <a:pt x="31" y="77"/>
                    <a:pt x="35" y="76"/>
                    <a:pt x="39" y="76"/>
                  </a:cubicBezTo>
                  <a:cubicBezTo>
                    <a:pt x="43" y="76"/>
                    <a:pt x="47" y="76"/>
                    <a:pt x="51" y="78"/>
                  </a:cubicBezTo>
                  <a:cubicBezTo>
                    <a:pt x="54" y="79"/>
                    <a:pt x="58" y="80"/>
                    <a:pt x="61" y="80"/>
                  </a:cubicBezTo>
                  <a:cubicBezTo>
                    <a:pt x="65" y="80"/>
                    <a:pt x="68" y="79"/>
                    <a:pt x="71" y="78"/>
                  </a:cubicBezTo>
                  <a:cubicBezTo>
                    <a:pt x="75" y="76"/>
                    <a:pt x="79" y="76"/>
                    <a:pt x="83" y="76"/>
                  </a:cubicBezTo>
                  <a:cubicBezTo>
                    <a:pt x="87" y="76"/>
                    <a:pt x="91" y="77"/>
                    <a:pt x="95" y="78"/>
                  </a:cubicBezTo>
                  <a:cubicBezTo>
                    <a:pt x="98" y="80"/>
                    <a:pt x="100" y="80"/>
                    <a:pt x="102" y="80"/>
                  </a:cubicBezTo>
                  <a:cubicBezTo>
                    <a:pt x="113" y="80"/>
                    <a:pt x="122" y="68"/>
                    <a:pt x="122" y="52"/>
                  </a:cubicBezTo>
                  <a:cubicBezTo>
                    <a:pt x="122" y="46"/>
                    <a:pt x="121" y="40"/>
                    <a:pt x="118" y="3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09" y="25"/>
                    <a:pt x="106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1" y="24"/>
                    <a:pt x="100" y="24"/>
                    <a:pt x="99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2" y="22"/>
                    <a:pt x="89" y="19"/>
                    <a:pt x="86" y="16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78" y="4"/>
                    <a:pt x="70" y="0"/>
                    <a:pt x="6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slîďê">
              <a:extLst>
                <a:ext uri="{FF2B5EF4-FFF2-40B4-BE49-F238E27FC236}">
                  <a16:creationId xmlns:a16="http://schemas.microsoft.com/office/drawing/2014/main" id="{577940CE-DCDA-43F6-B052-02C2D95F04F2}"/>
                </a:ext>
              </a:extLst>
            </p:cNvPr>
            <p:cNvSpPr/>
            <p:nvPr/>
          </p:nvSpPr>
          <p:spPr bwMode="auto">
            <a:xfrm>
              <a:off x="6791813" y="3363988"/>
              <a:ext cx="141447" cy="70284"/>
            </a:xfrm>
            <a:custGeom>
              <a:avLst/>
              <a:gdLst>
                <a:gd name="T0" fmla="*/ 30 w 88"/>
                <a:gd name="T1" fmla="*/ 0 h 44"/>
                <a:gd name="T2" fmla="*/ 5 w 88"/>
                <a:gd name="T3" fmla="*/ 15 h 44"/>
                <a:gd name="T4" fmla="*/ 0 w 88"/>
                <a:gd name="T5" fmla="*/ 21 h 44"/>
                <a:gd name="T6" fmla="*/ 1 w 88"/>
                <a:gd name="T7" fmla="*/ 23 h 44"/>
                <a:gd name="T8" fmla="*/ 20 w 88"/>
                <a:gd name="T9" fmla="*/ 44 h 44"/>
                <a:gd name="T10" fmla="*/ 27 w 88"/>
                <a:gd name="T11" fmla="*/ 42 h 44"/>
                <a:gd name="T12" fmla="*/ 39 w 88"/>
                <a:gd name="T13" fmla="*/ 39 h 44"/>
                <a:gd name="T14" fmla="*/ 51 w 88"/>
                <a:gd name="T15" fmla="*/ 41 h 44"/>
                <a:gd name="T16" fmla="*/ 61 w 88"/>
                <a:gd name="T17" fmla="*/ 44 h 44"/>
                <a:gd name="T18" fmla="*/ 61 w 88"/>
                <a:gd name="T19" fmla="*/ 44 h 44"/>
                <a:gd name="T20" fmla="*/ 71 w 88"/>
                <a:gd name="T21" fmla="*/ 41 h 44"/>
                <a:gd name="T22" fmla="*/ 83 w 88"/>
                <a:gd name="T23" fmla="*/ 39 h 44"/>
                <a:gd name="T24" fmla="*/ 88 w 88"/>
                <a:gd name="T25" fmla="*/ 40 h 44"/>
                <a:gd name="T26" fmla="*/ 71 w 88"/>
                <a:gd name="T27" fmla="*/ 24 h 44"/>
                <a:gd name="T28" fmla="*/ 70 w 88"/>
                <a:gd name="T29" fmla="*/ 24 h 44"/>
                <a:gd name="T30" fmla="*/ 70 w 88"/>
                <a:gd name="T31" fmla="*/ 24 h 44"/>
                <a:gd name="T32" fmla="*/ 70 w 88"/>
                <a:gd name="T33" fmla="*/ 24 h 44"/>
                <a:gd name="T34" fmla="*/ 54 w 88"/>
                <a:gd name="T35" fmla="*/ 15 h 44"/>
                <a:gd name="T36" fmla="*/ 42 w 88"/>
                <a:gd name="T37" fmla="*/ 3 h 44"/>
                <a:gd name="T38" fmla="*/ 30 w 88"/>
                <a:gd name="T3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44">
                  <a:moveTo>
                    <a:pt x="30" y="0"/>
                  </a:moveTo>
                  <a:cubicBezTo>
                    <a:pt x="20" y="0"/>
                    <a:pt x="10" y="6"/>
                    <a:pt x="5" y="15"/>
                  </a:cubicBezTo>
                  <a:cubicBezTo>
                    <a:pt x="4" y="18"/>
                    <a:pt x="2" y="19"/>
                    <a:pt x="0" y="21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3" y="35"/>
                    <a:pt x="11" y="44"/>
                    <a:pt x="20" y="44"/>
                  </a:cubicBezTo>
                  <a:cubicBezTo>
                    <a:pt x="22" y="44"/>
                    <a:pt x="25" y="43"/>
                    <a:pt x="27" y="42"/>
                  </a:cubicBezTo>
                  <a:cubicBezTo>
                    <a:pt x="31" y="40"/>
                    <a:pt x="35" y="39"/>
                    <a:pt x="39" y="39"/>
                  </a:cubicBezTo>
                  <a:cubicBezTo>
                    <a:pt x="43" y="39"/>
                    <a:pt x="47" y="40"/>
                    <a:pt x="51" y="41"/>
                  </a:cubicBezTo>
                  <a:cubicBezTo>
                    <a:pt x="54" y="43"/>
                    <a:pt x="57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5" y="44"/>
                    <a:pt x="68" y="43"/>
                    <a:pt x="71" y="41"/>
                  </a:cubicBezTo>
                  <a:cubicBezTo>
                    <a:pt x="75" y="40"/>
                    <a:pt x="79" y="39"/>
                    <a:pt x="83" y="39"/>
                  </a:cubicBezTo>
                  <a:cubicBezTo>
                    <a:pt x="85" y="39"/>
                    <a:pt x="86" y="39"/>
                    <a:pt x="88" y="40"/>
                  </a:cubicBezTo>
                  <a:cubicBezTo>
                    <a:pt x="85" y="31"/>
                    <a:pt x="78" y="24"/>
                    <a:pt x="71" y="24"/>
                  </a:cubicBezTo>
                  <a:cubicBezTo>
                    <a:pt x="71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4" y="24"/>
                    <a:pt x="58" y="21"/>
                    <a:pt x="54" y="15"/>
                  </a:cubicBezTo>
                  <a:cubicBezTo>
                    <a:pt x="51" y="10"/>
                    <a:pt x="47" y="6"/>
                    <a:pt x="42" y="3"/>
                  </a:cubicBezTo>
                  <a:cubicBezTo>
                    <a:pt x="38" y="1"/>
                    <a:pt x="34" y="0"/>
                    <a:pt x="3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$ľîďe">
              <a:extLst>
                <a:ext uri="{FF2B5EF4-FFF2-40B4-BE49-F238E27FC236}">
                  <a16:creationId xmlns:a16="http://schemas.microsoft.com/office/drawing/2014/main" id="{562AA812-84BC-4EF1-BCB3-4D41E439A540}"/>
                </a:ext>
              </a:extLst>
            </p:cNvPr>
            <p:cNvSpPr/>
            <p:nvPr/>
          </p:nvSpPr>
          <p:spPr bwMode="auto">
            <a:xfrm>
              <a:off x="9093618" y="3282282"/>
              <a:ext cx="33385" cy="282015"/>
            </a:xfrm>
            <a:custGeom>
              <a:avLst/>
              <a:gdLst>
                <a:gd name="T0" fmla="*/ 9 w 21"/>
                <a:gd name="T1" fmla="*/ 0 h 176"/>
                <a:gd name="T2" fmla="*/ 12 w 21"/>
                <a:gd name="T3" fmla="*/ 0 h 176"/>
                <a:gd name="T4" fmla="*/ 21 w 21"/>
                <a:gd name="T5" fmla="*/ 9 h 176"/>
                <a:gd name="T6" fmla="*/ 21 w 21"/>
                <a:gd name="T7" fmla="*/ 167 h 176"/>
                <a:gd name="T8" fmla="*/ 12 w 21"/>
                <a:gd name="T9" fmla="*/ 176 h 176"/>
                <a:gd name="T10" fmla="*/ 9 w 21"/>
                <a:gd name="T11" fmla="*/ 176 h 176"/>
                <a:gd name="T12" fmla="*/ 0 w 21"/>
                <a:gd name="T13" fmla="*/ 167 h 176"/>
                <a:gd name="T14" fmla="*/ 0 w 21"/>
                <a:gd name="T15" fmla="*/ 9 h 176"/>
                <a:gd name="T16" fmla="*/ 9 w 2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6">
                  <a:moveTo>
                    <a:pt x="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21" y="4"/>
                    <a:pt x="21" y="9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72"/>
                    <a:pt x="17" y="176"/>
                    <a:pt x="12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4" y="176"/>
                    <a:pt x="0" y="172"/>
                    <a:pt x="0" y="16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ṩ1iḋè">
              <a:extLst>
                <a:ext uri="{FF2B5EF4-FFF2-40B4-BE49-F238E27FC236}">
                  <a16:creationId xmlns:a16="http://schemas.microsoft.com/office/drawing/2014/main" id="{EE824FB7-C284-446F-9792-F9E56A3A4209}"/>
                </a:ext>
              </a:extLst>
            </p:cNvPr>
            <p:cNvSpPr/>
            <p:nvPr/>
          </p:nvSpPr>
          <p:spPr bwMode="auto">
            <a:xfrm>
              <a:off x="7947987" y="3059130"/>
              <a:ext cx="19328" cy="93126"/>
            </a:xfrm>
            <a:custGeom>
              <a:avLst/>
              <a:gdLst>
                <a:gd name="T0" fmla="*/ 6 w 12"/>
                <a:gd name="T1" fmla="*/ 0 h 58"/>
                <a:gd name="T2" fmla="*/ 6 w 12"/>
                <a:gd name="T3" fmla="*/ 0 h 58"/>
                <a:gd name="T4" fmla="*/ 12 w 12"/>
                <a:gd name="T5" fmla="*/ 6 h 58"/>
                <a:gd name="T6" fmla="*/ 12 w 12"/>
                <a:gd name="T7" fmla="*/ 52 h 58"/>
                <a:gd name="T8" fmla="*/ 6 w 12"/>
                <a:gd name="T9" fmla="*/ 58 h 58"/>
                <a:gd name="T10" fmla="*/ 6 w 12"/>
                <a:gd name="T11" fmla="*/ 58 h 58"/>
                <a:gd name="T12" fmla="*/ 0 w 12"/>
                <a:gd name="T13" fmla="*/ 52 h 58"/>
                <a:gd name="T14" fmla="*/ 0 w 12"/>
                <a:gd name="T15" fmla="*/ 6 h 58"/>
                <a:gd name="T16" fmla="*/ 6 w 12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0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3" y="58"/>
                    <a:pt x="0" y="56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ṥ1iḑê">
              <a:extLst>
                <a:ext uri="{FF2B5EF4-FFF2-40B4-BE49-F238E27FC236}">
                  <a16:creationId xmlns:a16="http://schemas.microsoft.com/office/drawing/2014/main" id="{44D0FB14-FAE8-48AC-A70B-8C18CD3ABCA4}"/>
                </a:ext>
              </a:extLst>
            </p:cNvPr>
            <p:cNvSpPr/>
            <p:nvPr/>
          </p:nvSpPr>
          <p:spPr bwMode="auto">
            <a:xfrm>
              <a:off x="7947987" y="3230448"/>
              <a:ext cx="21085" cy="162532"/>
            </a:xfrm>
            <a:custGeom>
              <a:avLst/>
              <a:gdLst>
                <a:gd name="T0" fmla="*/ 7 w 13"/>
                <a:gd name="T1" fmla="*/ 0 h 101"/>
                <a:gd name="T2" fmla="*/ 7 w 13"/>
                <a:gd name="T3" fmla="*/ 0 h 101"/>
                <a:gd name="T4" fmla="*/ 13 w 13"/>
                <a:gd name="T5" fmla="*/ 6 h 101"/>
                <a:gd name="T6" fmla="*/ 13 w 13"/>
                <a:gd name="T7" fmla="*/ 94 h 101"/>
                <a:gd name="T8" fmla="*/ 7 w 13"/>
                <a:gd name="T9" fmla="*/ 101 h 101"/>
                <a:gd name="T10" fmla="*/ 7 w 13"/>
                <a:gd name="T11" fmla="*/ 101 h 101"/>
                <a:gd name="T12" fmla="*/ 0 w 13"/>
                <a:gd name="T13" fmla="*/ 94 h 101"/>
                <a:gd name="T14" fmla="*/ 0 w 13"/>
                <a:gd name="T15" fmla="*/ 6 h 101"/>
                <a:gd name="T16" fmla="*/ 7 w 13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1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8"/>
                    <a:pt x="10" y="101"/>
                    <a:pt x="7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3" y="101"/>
                    <a:pt x="0" y="98"/>
                    <a:pt x="0" y="9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šḻïďe">
              <a:extLst>
                <a:ext uri="{FF2B5EF4-FFF2-40B4-BE49-F238E27FC236}">
                  <a16:creationId xmlns:a16="http://schemas.microsoft.com/office/drawing/2014/main" id="{A01C9AD5-2A7D-46BA-8412-E4FB3BC3704D}"/>
                </a:ext>
              </a:extLst>
            </p:cNvPr>
            <p:cNvSpPr/>
            <p:nvPr/>
          </p:nvSpPr>
          <p:spPr bwMode="auto">
            <a:xfrm>
              <a:off x="7947987" y="3449207"/>
              <a:ext cx="21085" cy="163411"/>
            </a:xfrm>
            <a:custGeom>
              <a:avLst/>
              <a:gdLst>
                <a:gd name="T0" fmla="*/ 6 w 13"/>
                <a:gd name="T1" fmla="*/ 0 h 102"/>
                <a:gd name="T2" fmla="*/ 6 w 13"/>
                <a:gd name="T3" fmla="*/ 0 h 102"/>
                <a:gd name="T4" fmla="*/ 13 w 13"/>
                <a:gd name="T5" fmla="*/ 7 h 102"/>
                <a:gd name="T6" fmla="*/ 13 w 13"/>
                <a:gd name="T7" fmla="*/ 96 h 102"/>
                <a:gd name="T8" fmla="*/ 6 w 13"/>
                <a:gd name="T9" fmla="*/ 102 h 102"/>
                <a:gd name="T10" fmla="*/ 6 w 13"/>
                <a:gd name="T11" fmla="*/ 102 h 102"/>
                <a:gd name="T12" fmla="*/ 0 w 13"/>
                <a:gd name="T13" fmla="*/ 96 h 102"/>
                <a:gd name="T14" fmla="*/ 0 w 13"/>
                <a:gd name="T15" fmla="*/ 7 h 102"/>
                <a:gd name="T16" fmla="*/ 6 w 13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100"/>
                    <a:pt x="10" y="102"/>
                    <a:pt x="6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3" y="102"/>
                    <a:pt x="0" y="100"/>
                    <a:pt x="0" y="9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ṥliḍe">
              <a:extLst>
                <a:ext uri="{FF2B5EF4-FFF2-40B4-BE49-F238E27FC236}">
                  <a16:creationId xmlns:a16="http://schemas.microsoft.com/office/drawing/2014/main" id="{CAEA330E-298B-4515-AE38-78F9ABE3DF71}"/>
                </a:ext>
              </a:extLst>
            </p:cNvPr>
            <p:cNvSpPr/>
            <p:nvPr/>
          </p:nvSpPr>
          <p:spPr bwMode="auto">
            <a:xfrm>
              <a:off x="7959408" y="2750759"/>
              <a:ext cx="1151781" cy="2338704"/>
            </a:xfrm>
            <a:custGeom>
              <a:avLst/>
              <a:gdLst>
                <a:gd name="T0" fmla="*/ 74 w 717"/>
                <a:gd name="T1" fmla="*/ 0 h 1457"/>
                <a:gd name="T2" fmla="*/ 643 w 717"/>
                <a:gd name="T3" fmla="*/ 0 h 1457"/>
                <a:gd name="T4" fmla="*/ 717 w 717"/>
                <a:gd name="T5" fmla="*/ 74 h 1457"/>
                <a:gd name="T6" fmla="*/ 717 w 717"/>
                <a:gd name="T7" fmla="*/ 1383 h 1457"/>
                <a:gd name="T8" fmla="*/ 643 w 717"/>
                <a:gd name="T9" fmla="*/ 1457 h 1457"/>
                <a:gd name="T10" fmla="*/ 74 w 717"/>
                <a:gd name="T11" fmla="*/ 1457 h 1457"/>
                <a:gd name="T12" fmla="*/ 0 w 717"/>
                <a:gd name="T13" fmla="*/ 1383 h 1457"/>
                <a:gd name="T14" fmla="*/ 0 w 717"/>
                <a:gd name="T15" fmla="*/ 74 h 1457"/>
                <a:gd name="T16" fmla="*/ 74 w 717"/>
                <a:gd name="T1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" h="1457">
                  <a:moveTo>
                    <a:pt x="74" y="0"/>
                  </a:moveTo>
                  <a:cubicBezTo>
                    <a:pt x="643" y="0"/>
                    <a:pt x="643" y="0"/>
                    <a:pt x="643" y="0"/>
                  </a:cubicBezTo>
                  <a:cubicBezTo>
                    <a:pt x="684" y="0"/>
                    <a:pt x="717" y="33"/>
                    <a:pt x="717" y="74"/>
                  </a:cubicBezTo>
                  <a:cubicBezTo>
                    <a:pt x="717" y="1383"/>
                    <a:pt x="717" y="1383"/>
                    <a:pt x="717" y="1383"/>
                  </a:cubicBezTo>
                  <a:cubicBezTo>
                    <a:pt x="717" y="1424"/>
                    <a:pt x="684" y="1457"/>
                    <a:pt x="643" y="1457"/>
                  </a:cubicBezTo>
                  <a:cubicBezTo>
                    <a:pt x="74" y="1457"/>
                    <a:pt x="74" y="1457"/>
                    <a:pt x="74" y="1457"/>
                  </a:cubicBezTo>
                  <a:cubicBezTo>
                    <a:pt x="33" y="1457"/>
                    <a:pt x="0" y="1424"/>
                    <a:pt x="0" y="138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$ľïḓé">
              <a:extLst>
                <a:ext uri="{FF2B5EF4-FFF2-40B4-BE49-F238E27FC236}">
                  <a16:creationId xmlns:a16="http://schemas.microsoft.com/office/drawing/2014/main" id="{17965662-AC0C-4B70-9AEE-7EFA0A6208EA}"/>
                </a:ext>
              </a:extLst>
            </p:cNvPr>
            <p:cNvSpPr/>
            <p:nvPr/>
          </p:nvSpPr>
          <p:spPr bwMode="auto">
            <a:xfrm>
              <a:off x="8423284" y="2820164"/>
              <a:ext cx="162532" cy="33385"/>
            </a:xfrm>
            <a:custGeom>
              <a:avLst/>
              <a:gdLst>
                <a:gd name="T0" fmla="*/ 11 w 101"/>
                <a:gd name="T1" fmla="*/ 0 h 21"/>
                <a:gd name="T2" fmla="*/ 90 w 101"/>
                <a:gd name="T3" fmla="*/ 0 h 21"/>
                <a:gd name="T4" fmla="*/ 101 w 101"/>
                <a:gd name="T5" fmla="*/ 11 h 21"/>
                <a:gd name="T6" fmla="*/ 90 w 101"/>
                <a:gd name="T7" fmla="*/ 21 h 21"/>
                <a:gd name="T8" fmla="*/ 11 w 101"/>
                <a:gd name="T9" fmla="*/ 21 h 21"/>
                <a:gd name="T10" fmla="*/ 0 w 101"/>
                <a:gd name="T11" fmla="*/ 11 h 21"/>
                <a:gd name="T12" fmla="*/ 11 w 10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">
                  <a:moveTo>
                    <a:pt x="1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6" y="0"/>
                    <a:pt x="101" y="5"/>
                    <a:pt x="101" y="11"/>
                  </a:cubicBezTo>
                  <a:cubicBezTo>
                    <a:pt x="101" y="16"/>
                    <a:pt x="96" y="21"/>
                    <a:pt x="9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ṡḻiḍê">
              <a:extLst>
                <a:ext uri="{FF2B5EF4-FFF2-40B4-BE49-F238E27FC236}">
                  <a16:creationId xmlns:a16="http://schemas.microsoft.com/office/drawing/2014/main" id="{64557163-1D3A-47BD-9C8F-1F92A4497303}"/>
                </a:ext>
              </a:extLst>
            </p:cNvPr>
            <p:cNvSpPr/>
            <p:nvPr/>
          </p:nvSpPr>
          <p:spPr bwMode="auto">
            <a:xfrm>
              <a:off x="8610415" y="2818407"/>
              <a:ext cx="36899" cy="36899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îṩḻíḑé">
              <a:extLst>
                <a:ext uri="{FF2B5EF4-FFF2-40B4-BE49-F238E27FC236}">
                  <a16:creationId xmlns:a16="http://schemas.microsoft.com/office/drawing/2014/main" id="{2D9FCDD0-BF3F-485E-92B5-6B5386077E74}"/>
                </a:ext>
              </a:extLst>
            </p:cNvPr>
            <p:cNvSpPr/>
            <p:nvPr/>
          </p:nvSpPr>
          <p:spPr bwMode="auto">
            <a:xfrm>
              <a:off x="8029692" y="2811379"/>
              <a:ext cx="1011213" cy="2219221"/>
            </a:xfrm>
            <a:custGeom>
              <a:avLst/>
              <a:gdLst>
                <a:gd name="T0" fmla="*/ 572 w 629"/>
                <a:gd name="T1" fmla="*/ 0 h 1382"/>
                <a:gd name="T2" fmla="*/ 490 w 629"/>
                <a:gd name="T3" fmla="*/ 0 h 1382"/>
                <a:gd name="T4" fmla="*/ 490 w 629"/>
                <a:gd name="T5" fmla="*/ 10 h 1382"/>
                <a:gd name="T6" fmla="*/ 443 w 629"/>
                <a:gd name="T7" fmla="*/ 57 h 1382"/>
                <a:gd name="T8" fmla="*/ 181 w 629"/>
                <a:gd name="T9" fmla="*/ 57 h 1382"/>
                <a:gd name="T10" fmla="*/ 134 w 629"/>
                <a:gd name="T11" fmla="*/ 10 h 1382"/>
                <a:gd name="T12" fmla="*/ 134 w 629"/>
                <a:gd name="T13" fmla="*/ 0 h 1382"/>
                <a:gd name="T14" fmla="*/ 57 w 629"/>
                <a:gd name="T15" fmla="*/ 0 h 1382"/>
                <a:gd name="T16" fmla="*/ 0 w 629"/>
                <a:gd name="T17" fmla="*/ 57 h 1382"/>
                <a:gd name="T18" fmla="*/ 0 w 629"/>
                <a:gd name="T19" fmla="*/ 1325 h 1382"/>
                <a:gd name="T20" fmla="*/ 57 w 629"/>
                <a:gd name="T21" fmla="*/ 1381 h 1382"/>
                <a:gd name="T22" fmla="*/ 572 w 629"/>
                <a:gd name="T23" fmla="*/ 1381 h 1382"/>
                <a:gd name="T24" fmla="*/ 629 w 629"/>
                <a:gd name="T25" fmla="*/ 1325 h 1382"/>
                <a:gd name="T26" fmla="*/ 629 w 629"/>
                <a:gd name="T27" fmla="*/ 1325 h 1382"/>
                <a:gd name="T28" fmla="*/ 629 w 629"/>
                <a:gd name="T29" fmla="*/ 57 h 1382"/>
                <a:gd name="T30" fmla="*/ 572 w 629"/>
                <a:gd name="T31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9" h="1382">
                  <a:moveTo>
                    <a:pt x="572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10"/>
                    <a:pt x="490" y="10"/>
                    <a:pt x="490" y="10"/>
                  </a:cubicBezTo>
                  <a:cubicBezTo>
                    <a:pt x="490" y="36"/>
                    <a:pt x="469" y="57"/>
                    <a:pt x="443" y="57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55" y="57"/>
                    <a:pt x="134" y="36"/>
                    <a:pt x="134" y="1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1325"/>
                    <a:pt x="0" y="1325"/>
                    <a:pt x="0" y="1325"/>
                  </a:cubicBezTo>
                  <a:cubicBezTo>
                    <a:pt x="0" y="1356"/>
                    <a:pt x="26" y="1381"/>
                    <a:pt x="57" y="1381"/>
                  </a:cubicBezTo>
                  <a:cubicBezTo>
                    <a:pt x="572" y="1381"/>
                    <a:pt x="572" y="1381"/>
                    <a:pt x="572" y="1381"/>
                  </a:cubicBezTo>
                  <a:cubicBezTo>
                    <a:pt x="603" y="1382"/>
                    <a:pt x="629" y="1356"/>
                    <a:pt x="629" y="1325"/>
                  </a:cubicBezTo>
                  <a:cubicBezTo>
                    <a:pt x="629" y="1325"/>
                    <a:pt x="629" y="1325"/>
                    <a:pt x="629" y="1325"/>
                  </a:cubicBezTo>
                  <a:cubicBezTo>
                    <a:pt x="629" y="57"/>
                    <a:pt x="629" y="57"/>
                    <a:pt x="629" y="57"/>
                  </a:cubicBezTo>
                  <a:cubicBezTo>
                    <a:pt x="629" y="25"/>
                    <a:pt x="603" y="0"/>
                    <a:pt x="5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śļîḋê">
              <a:extLst>
                <a:ext uri="{FF2B5EF4-FFF2-40B4-BE49-F238E27FC236}">
                  <a16:creationId xmlns:a16="http://schemas.microsoft.com/office/drawing/2014/main" id="{B89EAC8E-C94B-457A-BCCF-8420734C4EA4}"/>
                </a:ext>
              </a:extLst>
            </p:cNvPr>
            <p:cNvSpPr/>
            <p:nvPr/>
          </p:nvSpPr>
          <p:spPr bwMode="auto">
            <a:xfrm>
              <a:off x="8151811" y="3699595"/>
              <a:ext cx="771368" cy="468268"/>
            </a:xfrm>
            <a:custGeom>
              <a:avLst/>
              <a:gdLst>
                <a:gd name="T0" fmla="*/ 480 w 480"/>
                <a:gd name="T1" fmla="*/ 150 h 292"/>
                <a:gd name="T2" fmla="*/ 477 w 480"/>
                <a:gd name="T3" fmla="*/ 134 h 292"/>
                <a:gd name="T4" fmla="*/ 477 w 480"/>
                <a:gd name="T5" fmla="*/ 134 h 292"/>
                <a:gd name="T6" fmla="*/ 403 w 480"/>
                <a:gd name="T7" fmla="*/ 97 h 292"/>
                <a:gd name="T8" fmla="*/ 378 w 480"/>
                <a:gd name="T9" fmla="*/ 114 h 292"/>
                <a:gd name="T10" fmla="*/ 373 w 480"/>
                <a:gd name="T11" fmla="*/ 97 h 292"/>
                <a:gd name="T12" fmla="*/ 327 w 480"/>
                <a:gd name="T13" fmla="*/ 99 h 292"/>
                <a:gd name="T14" fmla="*/ 357 w 480"/>
                <a:gd name="T15" fmla="*/ 110 h 292"/>
                <a:gd name="T16" fmla="*/ 356 w 480"/>
                <a:gd name="T17" fmla="*/ 111 h 292"/>
                <a:gd name="T18" fmla="*/ 323 w 480"/>
                <a:gd name="T19" fmla="*/ 99 h 292"/>
                <a:gd name="T20" fmla="*/ 320 w 480"/>
                <a:gd name="T21" fmla="*/ 97 h 292"/>
                <a:gd name="T22" fmla="*/ 324 w 480"/>
                <a:gd name="T23" fmla="*/ 97 h 292"/>
                <a:gd name="T24" fmla="*/ 373 w 480"/>
                <a:gd name="T25" fmla="*/ 96 h 292"/>
                <a:gd name="T26" fmla="*/ 358 w 480"/>
                <a:gd name="T27" fmla="*/ 73 h 292"/>
                <a:gd name="T28" fmla="*/ 281 w 480"/>
                <a:gd name="T29" fmla="*/ 54 h 292"/>
                <a:gd name="T30" fmla="*/ 282 w 480"/>
                <a:gd name="T31" fmla="*/ 53 h 292"/>
                <a:gd name="T32" fmla="*/ 357 w 480"/>
                <a:gd name="T33" fmla="*/ 71 h 292"/>
                <a:gd name="T34" fmla="*/ 240 w 480"/>
                <a:gd name="T35" fmla="*/ 67 h 292"/>
                <a:gd name="T36" fmla="*/ 226 w 480"/>
                <a:gd name="T37" fmla="*/ 85 h 292"/>
                <a:gd name="T38" fmla="*/ 198 w 480"/>
                <a:gd name="T39" fmla="*/ 22 h 292"/>
                <a:gd name="T40" fmla="*/ 86 w 480"/>
                <a:gd name="T41" fmla="*/ 40 h 292"/>
                <a:gd name="T42" fmla="*/ 116 w 480"/>
                <a:gd name="T43" fmla="*/ 51 h 292"/>
                <a:gd name="T44" fmla="*/ 115 w 480"/>
                <a:gd name="T45" fmla="*/ 52 h 292"/>
                <a:gd name="T46" fmla="*/ 83 w 480"/>
                <a:gd name="T47" fmla="*/ 40 h 292"/>
                <a:gd name="T48" fmla="*/ 80 w 480"/>
                <a:gd name="T49" fmla="*/ 38 h 292"/>
                <a:gd name="T50" fmla="*/ 83 w 480"/>
                <a:gd name="T51" fmla="*/ 39 h 292"/>
                <a:gd name="T52" fmla="*/ 197 w 480"/>
                <a:gd name="T53" fmla="*/ 21 h 292"/>
                <a:gd name="T54" fmla="*/ 193 w 480"/>
                <a:gd name="T55" fmla="*/ 16 h 292"/>
                <a:gd name="T56" fmla="*/ 54 w 480"/>
                <a:gd name="T57" fmla="*/ 0 h 292"/>
                <a:gd name="T58" fmla="*/ 0 w 480"/>
                <a:gd name="T59" fmla="*/ 97 h 292"/>
                <a:gd name="T60" fmla="*/ 16 w 480"/>
                <a:gd name="T61" fmla="*/ 177 h 292"/>
                <a:gd name="T62" fmla="*/ 32 w 480"/>
                <a:gd name="T63" fmla="*/ 216 h 292"/>
                <a:gd name="T64" fmla="*/ 42 w 480"/>
                <a:gd name="T65" fmla="*/ 234 h 292"/>
                <a:gd name="T66" fmla="*/ 56 w 480"/>
                <a:gd name="T67" fmla="*/ 255 h 292"/>
                <a:gd name="T68" fmla="*/ 58 w 480"/>
                <a:gd name="T69" fmla="*/ 258 h 292"/>
                <a:gd name="T70" fmla="*/ 76 w 480"/>
                <a:gd name="T71" fmla="*/ 276 h 292"/>
                <a:gd name="T72" fmla="*/ 80 w 480"/>
                <a:gd name="T73" fmla="*/ 279 h 292"/>
                <a:gd name="T74" fmla="*/ 91 w 480"/>
                <a:gd name="T75" fmla="*/ 286 h 292"/>
                <a:gd name="T76" fmla="*/ 111 w 480"/>
                <a:gd name="T77" fmla="*/ 292 h 292"/>
                <a:gd name="T78" fmla="*/ 113 w 480"/>
                <a:gd name="T79" fmla="*/ 292 h 292"/>
                <a:gd name="T80" fmla="*/ 113 w 480"/>
                <a:gd name="T81" fmla="*/ 292 h 292"/>
                <a:gd name="T82" fmla="*/ 422 w 480"/>
                <a:gd name="T83" fmla="*/ 292 h 292"/>
                <a:gd name="T84" fmla="*/ 422 w 480"/>
                <a:gd name="T85" fmla="*/ 292 h 292"/>
                <a:gd name="T86" fmla="*/ 422 w 480"/>
                <a:gd name="T87" fmla="*/ 292 h 292"/>
                <a:gd name="T88" fmla="*/ 427 w 480"/>
                <a:gd name="T89" fmla="*/ 291 h 292"/>
                <a:gd name="T90" fmla="*/ 456 w 480"/>
                <a:gd name="T91" fmla="*/ 252 h 292"/>
                <a:gd name="T92" fmla="*/ 462 w 480"/>
                <a:gd name="T93" fmla="*/ 238 h 292"/>
                <a:gd name="T94" fmla="*/ 466 w 480"/>
                <a:gd name="T95" fmla="*/ 226 h 292"/>
                <a:gd name="T96" fmla="*/ 475 w 480"/>
                <a:gd name="T97" fmla="*/ 188 h 292"/>
                <a:gd name="T98" fmla="*/ 480 w 480"/>
                <a:gd name="T99" fmla="*/ 152 h 292"/>
                <a:gd name="T100" fmla="*/ 480 w 480"/>
                <a:gd name="T10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0" h="292">
                  <a:moveTo>
                    <a:pt x="480" y="150"/>
                  </a:moveTo>
                  <a:cubicBezTo>
                    <a:pt x="480" y="144"/>
                    <a:pt x="479" y="139"/>
                    <a:pt x="477" y="134"/>
                  </a:cubicBezTo>
                  <a:cubicBezTo>
                    <a:pt x="477" y="134"/>
                    <a:pt x="477" y="134"/>
                    <a:pt x="477" y="134"/>
                  </a:cubicBezTo>
                  <a:cubicBezTo>
                    <a:pt x="466" y="103"/>
                    <a:pt x="433" y="87"/>
                    <a:pt x="403" y="97"/>
                  </a:cubicBezTo>
                  <a:cubicBezTo>
                    <a:pt x="393" y="100"/>
                    <a:pt x="385" y="106"/>
                    <a:pt x="378" y="114"/>
                  </a:cubicBezTo>
                  <a:cubicBezTo>
                    <a:pt x="377" y="108"/>
                    <a:pt x="376" y="102"/>
                    <a:pt x="373" y="97"/>
                  </a:cubicBezTo>
                  <a:cubicBezTo>
                    <a:pt x="358" y="99"/>
                    <a:pt x="343" y="100"/>
                    <a:pt x="327" y="99"/>
                  </a:cubicBezTo>
                  <a:cubicBezTo>
                    <a:pt x="337" y="103"/>
                    <a:pt x="347" y="107"/>
                    <a:pt x="357" y="110"/>
                  </a:cubicBezTo>
                  <a:cubicBezTo>
                    <a:pt x="356" y="111"/>
                    <a:pt x="356" y="111"/>
                    <a:pt x="356" y="111"/>
                  </a:cubicBezTo>
                  <a:cubicBezTo>
                    <a:pt x="345" y="108"/>
                    <a:pt x="334" y="104"/>
                    <a:pt x="323" y="99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4" y="97"/>
                    <a:pt x="324" y="97"/>
                    <a:pt x="324" y="97"/>
                  </a:cubicBezTo>
                  <a:cubicBezTo>
                    <a:pt x="340" y="98"/>
                    <a:pt x="357" y="98"/>
                    <a:pt x="373" y="96"/>
                  </a:cubicBezTo>
                  <a:cubicBezTo>
                    <a:pt x="369" y="88"/>
                    <a:pt x="365" y="80"/>
                    <a:pt x="358" y="73"/>
                  </a:cubicBezTo>
                  <a:cubicBezTo>
                    <a:pt x="332" y="71"/>
                    <a:pt x="306" y="64"/>
                    <a:pt x="281" y="54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306" y="63"/>
                    <a:pt x="331" y="69"/>
                    <a:pt x="357" y="71"/>
                  </a:cubicBezTo>
                  <a:cubicBezTo>
                    <a:pt x="326" y="38"/>
                    <a:pt x="274" y="36"/>
                    <a:pt x="240" y="67"/>
                  </a:cubicBezTo>
                  <a:cubicBezTo>
                    <a:pt x="235" y="73"/>
                    <a:pt x="230" y="79"/>
                    <a:pt x="226" y="85"/>
                  </a:cubicBezTo>
                  <a:cubicBezTo>
                    <a:pt x="224" y="62"/>
                    <a:pt x="214" y="39"/>
                    <a:pt x="198" y="22"/>
                  </a:cubicBezTo>
                  <a:cubicBezTo>
                    <a:pt x="163" y="36"/>
                    <a:pt x="125" y="42"/>
                    <a:pt x="86" y="40"/>
                  </a:cubicBezTo>
                  <a:cubicBezTo>
                    <a:pt x="96" y="45"/>
                    <a:pt x="106" y="48"/>
                    <a:pt x="116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4" y="49"/>
                    <a:pt x="93" y="45"/>
                    <a:pt x="83" y="40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122" y="41"/>
                    <a:pt x="161" y="35"/>
                    <a:pt x="197" y="21"/>
                  </a:cubicBezTo>
                  <a:cubicBezTo>
                    <a:pt x="196" y="19"/>
                    <a:pt x="194" y="18"/>
                    <a:pt x="193" y="16"/>
                  </a:cubicBezTo>
                  <a:cubicBezTo>
                    <a:pt x="148" y="17"/>
                    <a:pt x="98" y="17"/>
                    <a:pt x="54" y="0"/>
                  </a:cubicBezTo>
                  <a:cubicBezTo>
                    <a:pt x="20" y="21"/>
                    <a:pt x="0" y="58"/>
                    <a:pt x="0" y="97"/>
                  </a:cubicBezTo>
                  <a:cubicBezTo>
                    <a:pt x="0" y="119"/>
                    <a:pt x="6" y="148"/>
                    <a:pt x="16" y="177"/>
                  </a:cubicBezTo>
                  <a:cubicBezTo>
                    <a:pt x="21" y="190"/>
                    <a:pt x="26" y="203"/>
                    <a:pt x="32" y="216"/>
                  </a:cubicBezTo>
                  <a:cubicBezTo>
                    <a:pt x="35" y="222"/>
                    <a:pt x="38" y="228"/>
                    <a:pt x="42" y="234"/>
                  </a:cubicBezTo>
                  <a:cubicBezTo>
                    <a:pt x="46" y="241"/>
                    <a:pt x="51" y="248"/>
                    <a:pt x="56" y="255"/>
                  </a:cubicBezTo>
                  <a:cubicBezTo>
                    <a:pt x="58" y="258"/>
                    <a:pt x="58" y="258"/>
                    <a:pt x="58" y="258"/>
                  </a:cubicBezTo>
                  <a:cubicBezTo>
                    <a:pt x="64" y="265"/>
                    <a:pt x="69" y="271"/>
                    <a:pt x="76" y="276"/>
                  </a:cubicBezTo>
                  <a:cubicBezTo>
                    <a:pt x="77" y="277"/>
                    <a:pt x="78" y="278"/>
                    <a:pt x="80" y="279"/>
                  </a:cubicBezTo>
                  <a:cubicBezTo>
                    <a:pt x="83" y="282"/>
                    <a:pt x="87" y="284"/>
                    <a:pt x="91" y="286"/>
                  </a:cubicBezTo>
                  <a:cubicBezTo>
                    <a:pt x="97" y="289"/>
                    <a:pt x="104" y="291"/>
                    <a:pt x="111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4" y="292"/>
                    <a:pt x="425" y="291"/>
                    <a:pt x="427" y="291"/>
                  </a:cubicBezTo>
                  <a:cubicBezTo>
                    <a:pt x="438" y="287"/>
                    <a:pt x="448" y="271"/>
                    <a:pt x="456" y="252"/>
                  </a:cubicBezTo>
                  <a:cubicBezTo>
                    <a:pt x="458" y="247"/>
                    <a:pt x="460" y="243"/>
                    <a:pt x="462" y="238"/>
                  </a:cubicBezTo>
                  <a:cubicBezTo>
                    <a:pt x="463" y="233"/>
                    <a:pt x="464" y="230"/>
                    <a:pt x="466" y="226"/>
                  </a:cubicBezTo>
                  <a:cubicBezTo>
                    <a:pt x="470" y="213"/>
                    <a:pt x="473" y="200"/>
                    <a:pt x="475" y="188"/>
                  </a:cubicBezTo>
                  <a:cubicBezTo>
                    <a:pt x="478" y="176"/>
                    <a:pt x="480" y="164"/>
                    <a:pt x="480" y="152"/>
                  </a:cubicBezTo>
                  <a:cubicBezTo>
                    <a:pt x="480" y="151"/>
                    <a:pt x="480" y="151"/>
                    <a:pt x="480" y="150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šlíďè">
              <a:extLst>
                <a:ext uri="{FF2B5EF4-FFF2-40B4-BE49-F238E27FC236}">
                  <a16:creationId xmlns:a16="http://schemas.microsoft.com/office/drawing/2014/main" id="{1863F26D-3BC5-477E-95E1-581CCC97235E}"/>
                </a:ext>
              </a:extLst>
            </p:cNvPr>
            <p:cNvSpPr/>
            <p:nvPr/>
          </p:nvSpPr>
          <p:spPr bwMode="auto">
            <a:xfrm>
              <a:off x="8240545" y="3657424"/>
              <a:ext cx="218760" cy="67649"/>
            </a:xfrm>
            <a:custGeom>
              <a:avLst/>
              <a:gdLst>
                <a:gd name="T0" fmla="*/ 136 w 136"/>
                <a:gd name="T1" fmla="*/ 41 h 42"/>
                <a:gd name="T2" fmla="*/ 0 w 136"/>
                <a:gd name="T3" fmla="*/ 26 h 42"/>
                <a:gd name="T4" fmla="*/ 136 w 136"/>
                <a:gd name="T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42">
                  <a:moveTo>
                    <a:pt x="136" y="41"/>
                  </a:moveTo>
                  <a:cubicBezTo>
                    <a:pt x="100" y="6"/>
                    <a:pt x="44" y="0"/>
                    <a:pt x="0" y="26"/>
                  </a:cubicBezTo>
                  <a:cubicBezTo>
                    <a:pt x="44" y="41"/>
                    <a:pt x="92" y="42"/>
                    <a:pt x="136" y="4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šḻïde">
              <a:extLst>
                <a:ext uri="{FF2B5EF4-FFF2-40B4-BE49-F238E27FC236}">
                  <a16:creationId xmlns:a16="http://schemas.microsoft.com/office/drawing/2014/main" id="{1FF7D9EA-88A2-4B67-BBCF-F80527A72E4F}"/>
                </a:ext>
              </a:extLst>
            </p:cNvPr>
            <p:cNvSpPr/>
            <p:nvPr/>
          </p:nvSpPr>
          <p:spPr bwMode="auto">
            <a:xfrm>
              <a:off x="8707934" y="3996545"/>
              <a:ext cx="157261" cy="170439"/>
            </a:xfrm>
            <a:custGeom>
              <a:avLst/>
              <a:gdLst>
                <a:gd name="T0" fmla="*/ 24 w 98"/>
                <a:gd name="T1" fmla="*/ 93 h 106"/>
                <a:gd name="T2" fmla="*/ 22 w 98"/>
                <a:gd name="T3" fmla="*/ 91 h 106"/>
                <a:gd name="T4" fmla="*/ 23 w 98"/>
                <a:gd name="T5" fmla="*/ 90 h 106"/>
                <a:gd name="T6" fmla="*/ 24 w 98"/>
                <a:gd name="T7" fmla="*/ 90 h 106"/>
                <a:gd name="T8" fmla="*/ 30 w 98"/>
                <a:gd name="T9" fmla="*/ 90 h 106"/>
                <a:gd name="T10" fmla="*/ 32 w 98"/>
                <a:gd name="T11" fmla="*/ 91 h 106"/>
                <a:gd name="T12" fmla="*/ 32 w 98"/>
                <a:gd name="T13" fmla="*/ 92 h 106"/>
                <a:gd name="T14" fmla="*/ 30 w 98"/>
                <a:gd name="T15" fmla="*/ 93 h 106"/>
                <a:gd name="T16" fmla="*/ 24 w 98"/>
                <a:gd name="T17" fmla="*/ 93 h 106"/>
                <a:gd name="T18" fmla="*/ 68 w 98"/>
                <a:gd name="T19" fmla="*/ 93 h 106"/>
                <a:gd name="T20" fmla="*/ 66 w 98"/>
                <a:gd name="T21" fmla="*/ 91 h 106"/>
                <a:gd name="T22" fmla="*/ 66 w 98"/>
                <a:gd name="T23" fmla="*/ 90 h 106"/>
                <a:gd name="T24" fmla="*/ 68 w 98"/>
                <a:gd name="T25" fmla="*/ 90 h 106"/>
                <a:gd name="T26" fmla="*/ 74 w 98"/>
                <a:gd name="T27" fmla="*/ 90 h 106"/>
                <a:gd name="T28" fmla="*/ 76 w 98"/>
                <a:gd name="T29" fmla="*/ 91 h 106"/>
                <a:gd name="T30" fmla="*/ 75 w 98"/>
                <a:gd name="T31" fmla="*/ 92 h 106"/>
                <a:gd name="T32" fmla="*/ 74 w 98"/>
                <a:gd name="T33" fmla="*/ 93 h 106"/>
                <a:gd name="T34" fmla="*/ 74 w 98"/>
                <a:gd name="T35" fmla="*/ 93 h 106"/>
                <a:gd name="T36" fmla="*/ 68 w 98"/>
                <a:gd name="T37" fmla="*/ 93 h 106"/>
                <a:gd name="T38" fmla="*/ 49 w 98"/>
                <a:gd name="T39" fmla="*/ 0 h 106"/>
                <a:gd name="T40" fmla="*/ 48 w 98"/>
                <a:gd name="T41" fmla="*/ 0 h 106"/>
                <a:gd name="T42" fmla="*/ 48 w 98"/>
                <a:gd name="T43" fmla="*/ 1 h 106"/>
                <a:gd name="T44" fmla="*/ 0 w 98"/>
                <a:gd name="T45" fmla="*/ 83 h 106"/>
                <a:gd name="T46" fmla="*/ 1 w 98"/>
                <a:gd name="T47" fmla="*/ 85 h 106"/>
                <a:gd name="T48" fmla="*/ 1 w 98"/>
                <a:gd name="T49" fmla="*/ 85 h 106"/>
                <a:gd name="T50" fmla="*/ 16 w 98"/>
                <a:gd name="T51" fmla="*/ 85 h 106"/>
                <a:gd name="T52" fmla="*/ 17 w 98"/>
                <a:gd name="T53" fmla="*/ 87 h 106"/>
                <a:gd name="T54" fmla="*/ 17 w 98"/>
                <a:gd name="T55" fmla="*/ 105 h 106"/>
                <a:gd name="T56" fmla="*/ 19 w 98"/>
                <a:gd name="T57" fmla="*/ 106 h 106"/>
                <a:gd name="T58" fmla="*/ 37 w 98"/>
                <a:gd name="T59" fmla="*/ 106 h 106"/>
                <a:gd name="T60" fmla="*/ 39 w 98"/>
                <a:gd name="T61" fmla="*/ 105 h 106"/>
                <a:gd name="T62" fmla="*/ 39 w 98"/>
                <a:gd name="T63" fmla="*/ 96 h 106"/>
                <a:gd name="T64" fmla="*/ 40 w 98"/>
                <a:gd name="T65" fmla="*/ 95 h 106"/>
                <a:gd name="T66" fmla="*/ 58 w 98"/>
                <a:gd name="T67" fmla="*/ 95 h 106"/>
                <a:gd name="T68" fmla="*/ 59 w 98"/>
                <a:gd name="T69" fmla="*/ 96 h 106"/>
                <a:gd name="T70" fmla="*/ 59 w 98"/>
                <a:gd name="T71" fmla="*/ 105 h 106"/>
                <a:gd name="T72" fmla="*/ 61 w 98"/>
                <a:gd name="T73" fmla="*/ 106 h 106"/>
                <a:gd name="T74" fmla="*/ 79 w 98"/>
                <a:gd name="T75" fmla="*/ 106 h 106"/>
                <a:gd name="T76" fmla="*/ 81 w 98"/>
                <a:gd name="T77" fmla="*/ 105 h 106"/>
                <a:gd name="T78" fmla="*/ 81 w 98"/>
                <a:gd name="T79" fmla="*/ 105 h 106"/>
                <a:gd name="T80" fmla="*/ 81 w 98"/>
                <a:gd name="T81" fmla="*/ 87 h 106"/>
                <a:gd name="T82" fmla="*/ 82 w 98"/>
                <a:gd name="T83" fmla="*/ 85 h 106"/>
                <a:gd name="T84" fmla="*/ 96 w 98"/>
                <a:gd name="T85" fmla="*/ 85 h 106"/>
                <a:gd name="T86" fmla="*/ 97 w 98"/>
                <a:gd name="T87" fmla="*/ 85 h 106"/>
                <a:gd name="T88" fmla="*/ 98 w 98"/>
                <a:gd name="T89" fmla="*/ 84 h 106"/>
                <a:gd name="T90" fmla="*/ 98 w 98"/>
                <a:gd name="T91" fmla="*/ 83 h 106"/>
                <a:gd name="T92" fmla="*/ 50 w 98"/>
                <a:gd name="T93" fmla="*/ 1 h 106"/>
                <a:gd name="T94" fmla="*/ 49 w 98"/>
                <a:gd name="T9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" h="106">
                  <a:moveTo>
                    <a:pt x="24" y="93"/>
                  </a:moveTo>
                  <a:cubicBezTo>
                    <a:pt x="23" y="93"/>
                    <a:pt x="22" y="92"/>
                    <a:pt x="22" y="91"/>
                  </a:cubicBezTo>
                  <a:cubicBezTo>
                    <a:pt x="22" y="91"/>
                    <a:pt x="22" y="90"/>
                    <a:pt x="23" y="90"/>
                  </a:cubicBezTo>
                  <a:cubicBezTo>
                    <a:pt x="23" y="90"/>
                    <a:pt x="23" y="90"/>
                    <a:pt x="24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1" y="90"/>
                    <a:pt x="32" y="90"/>
                    <a:pt x="32" y="9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3"/>
                    <a:pt x="31" y="93"/>
                    <a:pt x="30" y="93"/>
                  </a:cubicBezTo>
                  <a:cubicBezTo>
                    <a:pt x="24" y="93"/>
                    <a:pt x="24" y="93"/>
                    <a:pt x="24" y="93"/>
                  </a:cubicBezTo>
                  <a:moveTo>
                    <a:pt x="68" y="93"/>
                  </a:moveTo>
                  <a:cubicBezTo>
                    <a:pt x="67" y="93"/>
                    <a:pt x="66" y="92"/>
                    <a:pt x="66" y="91"/>
                  </a:cubicBezTo>
                  <a:cubicBezTo>
                    <a:pt x="66" y="91"/>
                    <a:pt x="66" y="90"/>
                    <a:pt x="66" y="90"/>
                  </a:cubicBezTo>
                  <a:cubicBezTo>
                    <a:pt x="67" y="90"/>
                    <a:pt x="67" y="90"/>
                    <a:pt x="68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6" y="90"/>
                    <a:pt x="76" y="91"/>
                  </a:cubicBezTo>
                  <a:cubicBezTo>
                    <a:pt x="76" y="92"/>
                    <a:pt x="76" y="92"/>
                    <a:pt x="75" y="92"/>
                  </a:cubicBezTo>
                  <a:cubicBezTo>
                    <a:pt x="75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8" y="93"/>
                    <a:pt x="68" y="93"/>
                    <a:pt x="68" y="93"/>
                  </a:cubicBezTo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7" y="86"/>
                    <a:pt x="17" y="87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8" y="106"/>
                    <a:pt x="19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8" y="106"/>
                    <a:pt x="39" y="105"/>
                    <a:pt x="39" y="105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5"/>
                    <a:pt x="39" y="95"/>
                    <a:pt x="40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5"/>
                    <a:pt x="59" y="95"/>
                    <a:pt x="59" y="9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60" y="106"/>
                    <a:pt x="61" y="106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80" y="106"/>
                    <a:pt x="80" y="106"/>
                    <a:pt x="81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1" y="86"/>
                    <a:pt x="81" y="85"/>
                    <a:pt x="82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5"/>
                    <a:pt x="97" y="85"/>
                    <a:pt x="97" y="85"/>
                  </a:cubicBezTo>
                  <a:cubicBezTo>
                    <a:pt x="97" y="85"/>
                    <a:pt x="98" y="85"/>
                    <a:pt x="98" y="84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0"/>
                    <a:pt x="50" y="0"/>
                    <a:pt x="49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ṥḻíde">
              <a:extLst>
                <a:ext uri="{FF2B5EF4-FFF2-40B4-BE49-F238E27FC236}">
                  <a16:creationId xmlns:a16="http://schemas.microsoft.com/office/drawing/2014/main" id="{7642276C-4AFF-407A-ADE2-5735C570C260}"/>
                </a:ext>
              </a:extLst>
            </p:cNvPr>
            <p:cNvSpPr/>
            <p:nvPr/>
          </p:nvSpPr>
          <p:spPr bwMode="auto">
            <a:xfrm>
              <a:off x="8331914" y="4167862"/>
              <a:ext cx="1757" cy="879"/>
            </a:xfrm>
            <a:prstGeom prst="ellipse">
              <a:avLst/>
            </a:pr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$ľiḋé">
              <a:extLst>
                <a:ext uri="{FF2B5EF4-FFF2-40B4-BE49-F238E27FC236}">
                  <a16:creationId xmlns:a16="http://schemas.microsoft.com/office/drawing/2014/main" id="{364FE7BE-CB9C-4049-8CEA-754A8C591B61}"/>
                </a:ext>
              </a:extLst>
            </p:cNvPr>
            <p:cNvSpPr/>
            <p:nvPr/>
          </p:nvSpPr>
          <p:spPr bwMode="auto">
            <a:xfrm>
              <a:off x="8245816" y="3998302"/>
              <a:ext cx="147597" cy="169561"/>
            </a:xfrm>
            <a:custGeom>
              <a:avLst/>
              <a:gdLst>
                <a:gd name="T0" fmla="*/ 61 w 92"/>
                <a:gd name="T1" fmla="*/ 89 h 106"/>
                <a:gd name="T2" fmla="*/ 68 w 92"/>
                <a:gd name="T3" fmla="*/ 89 h 106"/>
                <a:gd name="T4" fmla="*/ 68 w 92"/>
                <a:gd name="T5" fmla="*/ 89 h 106"/>
                <a:gd name="T6" fmla="*/ 70 w 92"/>
                <a:gd name="T7" fmla="*/ 91 h 106"/>
                <a:gd name="T8" fmla="*/ 68 w 92"/>
                <a:gd name="T9" fmla="*/ 92 h 106"/>
                <a:gd name="T10" fmla="*/ 68 w 92"/>
                <a:gd name="T11" fmla="*/ 92 h 106"/>
                <a:gd name="T12" fmla="*/ 61 w 92"/>
                <a:gd name="T13" fmla="*/ 92 h 106"/>
                <a:gd name="T14" fmla="*/ 60 w 92"/>
                <a:gd name="T15" fmla="*/ 91 h 106"/>
                <a:gd name="T16" fmla="*/ 60 w 92"/>
                <a:gd name="T17" fmla="*/ 90 h 106"/>
                <a:gd name="T18" fmla="*/ 61 w 92"/>
                <a:gd name="T19" fmla="*/ 89 h 106"/>
                <a:gd name="T20" fmla="*/ 61 w 92"/>
                <a:gd name="T21" fmla="*/ 89 h 106"/>
                <a:gd name="T22" fmla="*/ 30 w 92"/>
                <a:gd name="T23" fmla="*/ 59 h 106"/>
                <a:gd name="T24" fmla="*/ 29 w 92"/>
                <a:gd name="T25" fmla="*/ 58 h 106"/>
                <a:gd name="T26" fmla="*/ 29 w 92"/>
                <a:gd name="T27" fmla="*/ 46 h 106"/>
                <a:gd name="T28" fmla="*/ 30 w 92"/>
                <a:gd name="T29" fmla="*/ 45 h 106"/>
                <a:gd name="T30" fmla="*/ 55 w 92"/>
                <a:gd name="T31" fmla="*/ 45 h 106"/>
                <a:gd name="T32" fmla="*/ 57 w 92"/>
                <a:gd name="T33" fmla="*/ 46 h 106"/>
                <a:gd name="T34" fmla="*/ 57 w 92"/>
                <a:gd name="T35" fmla="*/ 58 h 106"/>
                <a:gd name="T36" fmla="*/ 55 w 92"/>
                <a:gd name="T37" fmla="*/ 59 h 106"/>
                <a:gd name="T38" fmla="*/ 30 w 92"/>
                <a:gd name="T39" fmla="*/ 59 h 106"/>
                <a:gd name="T40" fmla="*/ 43 w 92"/>
                <a:gd name="T41" fmla="*/ 0 h 106"/>
                <a:gd name="T42" fmla="*/ 42 w 92"/>
                <a:gd name="T43" fmla="*/ 0 h 106"/>
                <a:gd name="T44" fmla="*/ 41 w 92"/>
                <a:gd name="T45" fmla="*/ 0 h 106"/>
                <a:gd name="T46" fmla="*/ 0 w 92"/>
                <a:gd name="T47" fmla="*/ 72 h 106"/>
                <a:gd name="T48" fmla="*/ 18 w 92"/>
                <a:gd name="T49" fmla="*/ 89 h 106"/>
                <a:gd name="T50" fmla="*/ 24 w 92"/>
                <a:gd name="T51" fmla="*/ 89 h 106"/>
                <a:gd name="T52" fmla="*/ 25 w 92"/>
                <a:gd name="T53" fmla="*/ 89 h 106"/>
                <a:gd name="T54" fmla="*/ 26 w 92"/>
                <a:gd name="T55" fmla="*/ 91 h 106"/>
                <a:gd name="T56" fmla="*/ 25 w 92"/>
                <a:gd name="T57" fmla="*/ 92 h 106"/>
                <a:gd name="T58" fmla="*/ 24 w 92"/>
                <a:gd name="T59" fmla="*/ 92 h 106"/>
                <a:gd name="T60" fmla="*/ 21 w 92"/>
                <a:gd name="T61" fmla="*/ 92 h 106"/>
                <a:gd name="T62" fmla="*/ 32 w 92"/>
                <a:gd name="T63" fmla="*/ 99 h 106"/>
                <a:gd name="T64" fmla="*/ 32 w 92"/>
                <a:gd name="T65" fmla="*/ 96 h 106"/>
                <a:gd name="T66" fmla="*/ 34 w 92"/>
                <a:gd name="T67" fmla="*/ 94 h 106"/>
                <a:gd name="T68" fmla="*/ 52 w 92"/>
                <a:gd name="T69" fmla="*/ 94 h 106"/>
                <a:gd name="T70" fmla="*/ 53 w 92"/>
                <a:gd name="T71" fmla="*/ 96 h 106"/>
                <a:gd name="T72" fmla="*/ 53 w 92"/>
                <a:gd name="T73" fmla="*/ 104 h 106"/>
                <a:gd name="T74" fmla="*/ 54 w 92"/>
                <a:gd name="T75" fmla="*/ 106 h 106"/>
                <a:gd name="T76" fmla="*/ 55 w 92"/>
                <a:gd name="T77" fmla="*/ 106 h 106"/>
                <a:gd name="T78" fmla="*/ 55 w 92"/>
                <a:gd name="T79" fmla="*/ 106 h 106"/>
                <a:gd name="T80" fmla="*/ 73 w 92"/>
                <a:gd name="T81" fmla="*/ 106 h 106"/>
                <a:gd name="T82" fmla="*/ 74 w 92"/>
                <a:gd name="T83" fmla="*/ 105 h 106"/>
                <a:gd name="T84" fmla="*/ 75 w 92"/>
                <a:gd name="T85" fmla="*/ 104 h 106"/>
                <a:gd name="T86" fmla="*/ 75 w 92"/>
                <a:gd name="T87" fmla="*/ 87 h 106"/>
                <a:gd name="T88" fmla="*/ 76 w 92"/>
                <a:gd name="T89" fmla="*/ 85 h 106"/>
                <a:gd name="T90" fmla="*/ 90 w 92"/>
                <a:gd name="T91" fmla="*/ 85 h 106"/>
                <a:gd name="T92" fmla="*/ 90 w 92"/>
                <a:gd name="T93" fmla="*/ 85 h 106"/>
                <a:gd name="T94" fmla="*/ 92 w 92"/>
                <a:gd name="T95" fmla="*/ 84 h 106"/>
                <a:gd name="T96" fmla="*/ 92 w 92"/>
                <a:gd name="T97" fmla="*/ 83 h 106"/>
                <a:gd name="T98" fmla="*/ 44 w 92"/>
                <a:gd name="T99" fmla="*/ 0 h 106"/>
                <a:gd name="T100" fmla="*/ 43 w 92"/>
                <a:gd name="T10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06">
                  <a:moveTo>
                    <a:pt x="61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0" y="92"/>
                    <a:pt x="69" y="92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0" y="92"/>
                    <a:pt x="60" y="92"/>
                    <a:pt x="60" y="91"/>
                  </a:cubicBezTo>
                  <a:cubicBezTo>
                    <a:pt x="60" y="91"/>
                    <a:pt x="60" y="90"/>
                    <a:pt x="60" y="90"/>
                  </a:cubicBezTo>
                  <a:cubicBezTo>
                    <a:pt x="61" y="90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moveTo>
                    <a:pt x="30" y="59"/>
                  </a:moveTo>
                  <a:cubicBezTo>
                    <a:pt x="30" y="59"/>
                    <a:pt x="29" y="59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7" y="45"/>
                    <a:pt x="57" y="4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9"/>
                    <a:pt x="56" y="59"/>
                    <a:pt x="55" y="59"/>
                  </a:cubicBezTo>
                  <a:cubicBezTo>
                    <a:pt x="30" y="59"/>
                    <a:pt x="30" y="59"/>
                    <a:pt x="30" y="59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78"/>
                    <a:pt x="11" y="84"/>
                    <a:pt x="18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4" y="89"/>
                    <a:pt x="24" y="89"/>
                    <a:pt x="25" y="89"/>
                  </a:cubicBezTo>
                  <a:cubicBezTo>
                    <a:pt x="25" y="89"/>
                    <a:pt x="26" y="90"/>
                    <a:pt x="26" y="91"/>
                  </a:cubicBezTo>
                  <a:cubicBezTo>
                    <a:pt x="26" y="92"/>
                    <a:pt x="26" y="92"/>
                    <a:pt x="25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5" y="95"/>
                    <a:pt x="29" y="97"/>
                    <a:pt x="32" y="99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3" y="94"/>
                    <a:pt x="34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3" y="95"/>
                    <a:pt x="53" y="96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5"/>
                    <a:pt x="54" y="105"/>
                    <a:pt x="54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4" y="106"/>
                    <a:pt x="74" y="106"/>
                    <a:pt x="74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5"/>
                    <a:pt x="76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1" y="85"/>
                    <a:pt x="92" y="84"/>
                    <a:pt x="92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ṡḻîďe">
              <a:extLst>
                <a:ext uri="{FF2B5EF4-FFF2-40B4-BE49-F238E27FC236}">
                  <a16:creationId xmlns:a16="http://schemas.microsoft.com/office/drawing/2014/main" id="{9893A847-4991-420A-9779-BF5939857422}"/>
                </a:ext>
              </a:extLst>
            </p:cNvPr>
            <p:cNvSpPr/>
            <p:nvPr/>
          </p:nvSpPr>
          <p:spPr bwMode="auto">
            <a:xfrm>
              <a:off x="8397805" y="3843677"/>
              <a:ext cx="298707" cy="323307"/>
            </a:xfrm>
            <a:custGeom>
              <a:avLst/>
              <a:gdLst>
                <a:gd name="T0" fmla="*/ 31 w 186"/>
                <a:gd name="T1" fmla="*/ 161 h 201"/>
                <a:gd name="T2" fmla="*/ 62 w 186"/>
                <a:gd name="T3" fmla="*/ 170 h 201"/>
                <a:gd name="T4" fmla="*/ 86 w 186"/>
                <a:gd name="T5" fmla="*/ 161 h 201"/>
                <a:gd name="T6" fmla="*/ 99 w 186"/>
                <a:gd name="T7" fmla="*/ 169 h 201"/>
                <a:gd name="T8" fmla="*/ 123 w 186"/>
                <a:gd name="T9" fmla="*/ 169 h 201"/>
                <a:gd name="T10" fmla="*/ 154 w 186"/>
                <a:gd name="T11" fmla="*/ 161 h 201"/>
                <a:gd name="T12" fmla="*/ 177 w 186"/>
                <a:gd name="T13" fmla="*/ 170 h 201"/>
                <a:gd name="T14" fmla="*/ 8 w 186"/>
                <a:gd name="T15" fmla="*/ 140 h 201"/>
                <a:gd name="T16" fmla="*/ 8 w 186"/>
                <a:gd name="T17" fmla="*/ 150 h 201"/>
                <a:gd name="T18" fmla="*/ 85 w 186"/>
                <a:gd name="T19" fmla="*/ 140 h 201"/>
                <a:gd name="T20" fmla="*/ 100 w 186"/>
                <a:gd name="T21" fmla="*/ 150 h 201"/>
                <a:gd name="T22" fmla="*/ 123 w 186"/>
                <a:gd name="T23" fmla="*/ 141 h 201"/>
                <a:gd name="T24" fmla="*/ 154 w 186"/>
                <a:gd name="T25" fmla="*/ 149 h 201"/>
                <a:gd name="T26" fmla="*/ 178 w 186"/>
                <a:gd name="T27" fmla="*/ 149 h 201"/>
                <a:gd name="T28" fmla="*/ 7 w 186"/>
                <a:gd name="T29" fmla="*/ 121 h 201"/>
                <a:gd name="T30" fmla="*/ 31 w 186"/>
                <a:gd name="T31" fmla="*/ 129 h 201"/>
                <a:gd name="T32" fmla="*/ 62 w 186"/>
                <a:gd name="T33" fmla="*/ 120 h 201"/>
                <a:gd name="T34" fmla="*/ 62 w 186"/>
                <a:gd name="T35" fmla="*/ 129 h 201"/>
                <a:gd name="T36" fmla="*/ 123 w 186"/>
                <a:gd name="T37" fmla="*/ 120 h 201"/>
                <a:gd name="T38" fmla="*/ 154 w 186"/>
                <a:gd name="T39" fmla="*/ 129 h 201"/>
                <a:gd name="T40" fmla="*/ 178 w 186"/>
                <a:gd name="T41" fmla="*/ 121 h 201"/>
                <a:gd name="T42" fmla="*/ 7 w 186"/>
                <a:gd name="T43" fmla="*/ 108 h 201"/>
                <a:gd name="T44" fmla="*/ 31 w 186"/>
                <a:gd name="T45" fmla="*/ 108 h 201"/>
                <a:gd name="T46" fmla="*/ 62 w 186"/>
                <a:gd name="T47" fmla="*/ 100 h 201"/>
                <a:gd name="T48" fmla="*/ 85 w 186"/>
                <a:gd name="T49" fmla="*/ 109 h 201"/>
                <a:gd name="T50" fmla="*/ 100 w 186"/>
                <a:gd name="T51" fmla="*/ 100 h 201"/>
                <a:gd name="T52" fmla="*/ 100 w 186"/>
                <a:gd name="T53" fmla="*/ 109 h 201"/>
                <a:gd name="T54" fmla="*/ 177 w 186"/>
                <a:gd name="T55" fmla="*/ 100 h 201"/>
                <a:gd name="T56" fmla="*/ 8 w 186"/>
                <a:gd name="T57" fmla="*/ 88 h 201"/>
                <a:gd name="T58" fmla="*/ 31 w 186"/>
                <a:gd name="T59" fmla="*/ 80 h 201"/>
                <a:gd name="T60" fmla="*/ 62 w 186"/>
                <a:gd name="T61" fmla="*/ 88 h 201"/>
                <a:gd name="T62" fmla="*/ 86 w 186"/>
                <a:gd name="T63" fmla="*/ 88 h 201"/>
                <a:gd name="T64" fmla="*/ 99 w 186"/>
                <a:gd name="T65" fmla="*/ 80 h 201"/>
                <a:gd name="T66" fmla="*/ 123 w 186"/>
                <a:gd name="T67" fmla="*/ 88 h 201"/>
                <a:gd name="T68" fmla="*/ 154 w 186"/>
                <a:gd name="T69" fmla="*/ 79 h 201"/>
                <a:gd name="T70" fmla="*/ 154 w 186"/>
                <a:gd name="T71" fmla="*/ 88 h 201"/>
                <a:gd name="T72" fmla="*/ 31 w 186"/>
                <a:gd name="T73" fmla="*/ 59 h 201"/>
                <a:gd name="T74" fmla="*/ 62 w 186"/>
                <a:gd name="T75" fmla="*/ 68 h 201"/>
                <a:gd name="T76" fmla="*/ 86 w 186"/>
                <a:gd name="T77" fmla="*/ 60 h 201"/>
                <a:gd name="T78" fmla="*/ 99 w 186"/>
                <a:gd name="T79" fmla="*/ 68 h 201"/>
                <a:gd name="T80" fmla="*/ 123 w 186"/>
                <a:gd name="T81" fmla="*/ 68 h 201"/>
                <a:gd name="T82" fmla="*/ 154 w 186"/>
                <a:gd name="T83" fmla="*/ 60 h 201"/>
                <a:gd name="T84" fmla="*/ 177 w 186"/>
                <a:gd name="T85" fmla="*/ 68 h 201"/>
                <a:gd name="T86" fmla="*/ 8 w 186"/>
                <a:gd name="T87" fmla="*/ 39 h 201"/>
                <a:gd name="T88" fmla="*/ 8 w 186"/>
                <a:gd name="T89" fmla="*/ 48 h 201"/>
                <a:gd name="T90" fmla="*/ 85 w 186"/>
                <a:gd name="T91" fmla="*/ 39 h 201"/>
                <a:gd name="T92" fmla="*/ 100 w 186"/>
                <a:gd name="T93" fmla="*/ 48 h 201"/>
                <a:gd name="T94" fmla="*/ 123 w 186"/>
                <a:gd name="T95" fmla="*/ 39 h 201"/>
                <a:gd name="T96" fmla="*/ 154 w 186"/>
                <a:gd name="T97" fmla="*/ 47 h 201"/>
                <a:gd name="T98" fmla="*/ 178 w 186"/>
                <a:gd name="T99" fmla="*/ 47 h 201"/>
                <a:gd name="T100" fmla="*/ 80 w 186"/>
                <a:gd name="T101" fmla="*/ 1 h 201"/>
                <a:gd name="T102" fmla="*/ 0 w 186"/>
                <a:gd name="T103" fmla="*/ 31 h 201"/>
                <a:gd name="T104" fmla="*/ 38 w 186"/>
                <a:gd name="T105" fmla="*/ 201 h 201"/>
                <a:gd name="T106" fmla="*/ 55 w 186"/>
                <a:gd name="T107" fmla="*/ 201 h 201"/>
                <a:gd name="T108" fmla="*/ 131 w 186"/>
                <a:gd name="T109" fmla="*/ 177 h 201"/>
                <a:gd name="T110" fmla="*/ 185 w 186"/>
                <a:gd name="T111" fmla="*/ 201 h 201"/>
                <a:gd name="T112" fmla="*/ 126 w 186"/>
                <a:gd name="T113" fmla="*/ 31 h 201"/>
                <a:gd name="T114" fmla="*/ 104 w 186"/>
                <a:gd name="T1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" h="201">
                  <a:moveTo>
                    <a:pt x="8" y="170"/>
                  </a:moveTo>
                  <a:cubicBezTo>
                    <a:pt x="7" y="169"/>
                    <a:pt x="7" y="169"/>
                    <a:pt x="7" y="169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1" y="170"/>
                    <a:pt x="31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62" y="170"/>
                  </a:moveTo>
                  <a:cubicBezTo>
                    <a:pt x="62" y="169"/>
                    <a:pt x="62" y="169"/>
                    <a:pt x="62" y="169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6" y="169"/>
                    <a:pt x="86" y="169"/>
                    <a:pt x="86" y="169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62" y="170"/>
                    <a:pt x="62" y="170"/>
                    <a:pt x="62" y="170"/>
                  </a:cubicBezTo>
                  <a:moveTo>
                    <a:pt x="100" y="170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00" y="170"/>
                    <a:pt x="100" y="170"/>
                    <a:pt x="100" y="170"/>
                  </a:cubicBezTo>
                  <a:moveTo>
                    <a:pt x="154" y="170"/>
                  </a:moveTo>
                  <a:cubicBezTo>
                    <a:pt x="154" y="169"/>
                    <a:pt x="154" y="169"/>
                    <a:pt x="154" y="169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54" y="170"/>
                    <a:pt x="154" y="170"/>
                    <a:pt x="154" y="170"/>
                  </a:cubicBezTo>
                  <a:moveTo>
                    <a:pt x="8" y="150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8" y="150"/>
                    <a:pt x="8" y="150"/>
                    <a:pt x="8" y="150"/>
                  </a:cubicBezTo>
                  <a:moveTo>
                    <a:pt x="62" y="150"/>
                  </a:moveTo>
                  <a:cubicBezTo>
                    <a:pt x="62" y="149"/>
                    <a:pt x="62" y="149"/>
                    <a:pt x="62" y="14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62" y="150"/>
                    <a:pt x="62" y="150"/>
                    <a:pt x="62" y="150"/>
                  </a:cubicBezTo>
                  <a:moveTo>
                    <a:pt x="100" y="150"/>
                  </a:moveTo>
                  <a:cubicBezTo>
                    <a:pt x="99" y="149"/>
                    <a:pt x="99" y="149"/>
                    <a:pt x="99" y="149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00" y="150"/>
                    <a:pt x="100" y="150"/>
                    <a:pt x="100" y="150"/>
                  </a:cubicBezTo>
                  <a:moveTo>
                    <a:pt x="154" y="150"/>
                  </a:moveTo>
                  <a:cubicBezTo>
                    <a:pt x="154" y="149"/>
                    <a:pt x="154" y="149"/>
                    <a:pt x="154" y="149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54" y="150"/>
                    <a:pt x="154" y="150"/>
                    <a:pt x="154" y="150"/>
                  </a:cubicBezTo>
                  <a:moveTo>
                    <a:pt x="8" y="129"/>
                  </a:moveTo>
                  <a:cubicBezTo>
                    <a:pt x="7" y="129"/>
                    <a:pt x="7" y="129"/>
                    <a:pt x="7" y="129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8" y="129"/>
                    <a:pt x="8" y="129"/>
                    <a:pt x="8" y="129"/>
                  </a:cubicBezTo>
                  <a:moveTo>
                    <a:pt x="62" y="129"/>
                  </a:moveTo>
                  <a:cubicBezTo>
                    <a:pt x="62" y="129"/>
                    <a:pt x="62" y="129"/>
                    <a:pt x="62" y="129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62" y="129"/>
                    <a:pt x="62" y="129"/>
                    <a:pt x="62" y="129"/>
                  </a:cubicBezTo>
                  <a:moveTo>
                    <a:pt x="100" y="129"/>
                  </a:moveTo>
                  <a:cubicBezTo>
                    <a:pt x="99" y="129"/>
                    <a:pt x="99" y="129"/>
                    <a:pt x="99" y="129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00" y="129"/>
                    <a:pt x="100" y="129"/>
                    <a:pt x="100" y="129"/>
                  </a:cubicBezTo>
                  <a:moveTo>
                    <a:pt x="154" y="129"/>
                  </a:moveTo>
                  <a:cubicBezTo>
                    <a:pt x="154" y="129"/>
                    <a:pt x="154" y="129"/>
                    <a:pt x="154" y="129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54" y="129"/>
                    <a:pt x="154" y="129"/>
                    <a:pt x="154" y="129"/>
                  </a:cubicBezTo>
                  <a:moveTo>
                    <a:pt x="8" y="109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8" y="109"/>
                    <a:pt x="8" y="109"/>
                    <a:pt x="8" y="109"/>
                  </a:cubicBezTo>
                  <a:moveTo>
                    <a:pt x="62" y="109"/>
                  </a:moveTo>
                  <a:cubicBezTo>
                    <a:pt x="62" y="108"/>
                    <a:pt x="62" y="108"/>
                    <a:pt x="62" y="108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62" y="109"/>
                    <a:pt x="62" y="109"/>
                    <a:pt x="62" y="109"/>
                  </a:cubicBezTo>
                  <a:moveTo>
                    <a:pt x="100" y="109"/>
                  </a:moveTo>
                  <a:cubicBezTo>
                    <a:pt x="99" y="108"/>
                    <a:pt x="99" y="108"/>
                    <a:pt x="99" y="108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00" y="109"/>
                    <a:pt x="100" y="109"/>
                    <a:pt x="100" y="109"/>
                  </a:cubicBezTo>
                  <a:moveTo>
                    <a:pt x="154" y="109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54" y="109"/>
                    <a:pt x="154" y="109"/>
                    <a:pt x="154" y="109"/>
                  </a:cubicBezTo>
                  <a:moveTo>
                    <a:pt x="8" y="88"/>
                  </a:moveTo>
                  <a:cubicBezTo>
                    <a:pt x="7" y="88"/>
                    <a:pt x="7" y="88"/>
                    <a:pt x="7" y="88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8" y="88"/>
                    <a:pt x="8" y="88"/>
                    <a:pt x="8" y="88"/>
                  </a:cubicBezTo>
                  <a:moveTo>
                    <a:pt x="62" y="88"/>
                  </a:moveTo>
                  <a:cubicBezTo>
                    <a:pt x="62" y="88"/>
                    <a:pt x="62" y="88"/>
                    <a:pt x="62" y="88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62" y="88"/>
                    <a:pt x="62" y="88"/>
                    <a:pt x="62" y="88"/>
                  </a:cubicBezTo>
                  <a:moveTo>
                    <a:pt x="100" y="88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00" y="88"/>
                    <a:pt x="100" y="88"/>
                    <a:pt x="100" y="88"/>
                  </a:cubicBezTo>
                  <a:moveTo>
                    <a:pt x="154" y="88"/>
                  </a:moveTo>
                  <a:cubicBezTo>
                    <a:pt x="154" y="88"/>
                    <a:pt x="154" y="88"/>
                    <a:pt x="154" y="88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79"/>
                    <a:pt x="154" y="79"/>
                    <a:pt x="154" y="79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54" y="88"/>
                    <a:pt x="154" y="88"/>
                    <a:pt x="154" y="88"/>
                  </a:cubicBezTo>
                  <a:moveTo>
                    <a:pt x="8" y="68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8" y="68"/>
                    <a:pt x="8" y="68"/>
                    <a:pt x="8" y="68"/>
                  </a:cubicBezTo>
                  <a:moveTo>
                    <a:pt x="62" y="68"/>
                  </a:moveTo>
                  <a:cubicBezTo>
                    <a:pt x="62" y="68"/>
                    <a:pt x="62" y="68"/>
                    <a:pt x="62" y="68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62" y="68"/>
                    <a:pt x="62" y="68"/>
                    <a:pt x="62" y="68"/>
                  </a:cubicBezTo>
                  <a:moveTo>
                    <a:pt x="100" y="68"/>
                  </a:moveTo>
                  <a:cubicBezTo>
                    <a:pt x="99" y="68"/>
                    <a:pt x="99" y="68"/>
                    <a:pt x="99" y="6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23" y="59"/>
                    <a:pt x="123" y="59"/>
                    <a:pt x="123" y="59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00" y="68"/>
                    <a:pt x="100" y="68"/>
                    <a:pt x="100" y="68"/>
                  </a:cubicBezTo>
                  <a:moveTo>
                    <a:pt x="154" y="68"/>
                  </a:moveTo>
                  <a:cubicBezTo>
                    <a:pt x="154" y="68"/>
                    <a:pt x="154" y="68"/>
                    <a:pt x="154" y="68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54" y="68"/>
                    <a:pt x="154" y="68"/>
                    <a:pt x="154" y="68"/>
                  </a:cubicBezTo>
                  <a:moveTo>
                    <a:pt x="8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8" y="48"/>
                    <a:pt x="8" y="48"/>
                    <a:pt x="8" y="48"/>
                  </a:cubicBezTo>
                  <a:moveTo>
                    <a:pt x="62" y="4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62" y="48"/>
                    <a:pt x="62" y="48"/>
                    <a:pt x="62" y="48"/>
                  </a:cubicBezTo>
                  <a:moveTo>
                    <a:pt x="100" y="48"/>
                  </a:moveTo>
                  <a:cubicBezTo>
                    <a:pt x="99" y="47"/>
                    <a:pt x="99" y="47"/>
                    <a:pt x="99" y="4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00" y="48"/>
                    <a:pt x="100" y="48"/>
                    <a:pt x="100" y="48"/>
                  </a:cubicBezTo>
                  <a:moveTo>
                    <a:pt x="154" y="48"/>
                  </a:moveTo>
                  <a:cubicBezTo>
                    <a:pt x="154" y="47"/>
                    <a:pt x="154" y="47"/>
                    <a:pt x="154" y="47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77" y="39"/>
                    <a:pt x="177" y="39"/>
                    <a:pt x="177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54" y="48"/>
                    <a:pt x="154" y="48"/>
                    <a:pt x="154" y="48"/>
                  </a:cubicBezTo>
                  <a:moveTo>
                    <a:pt x="10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7" y="15"/>
                    <a:pt x="56" y="16"/>
                    <a:pt x="56" y="1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54" y="177"/>
                    <a:pt x="54" y="177"/>
                    <a:pt x="54" y="177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30" y="201"/>
                    <a:pt x="130" y="201"/>
                    <a:pt x="130" y="201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1" y="177"/>
                    <a:pt x="131" y="177"/>
                    <a:pt x="131" y="177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7" y="178"/>
                    <a:pt x="147" y="178"/>
                    <a:pt x="147" y="178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8" y="201"/>
                    <a:pt x="148" y="201"/>
                    <a:pt x="148" y="201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6"/>
                    <a:pt x="125" y="15"/>
                    <a:pt x="123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ṡ1íďê">
              <a:extLst>
                <a:ext uri="{FF2B5EF4-FFF2-40B4-BE49-F238E27FC236}">
                  <a16:creationId xmlns:a16="http://schemas.microsoft.com/office/drawing/2014/main" id="{C6C43525-FD19-4013-9198-3472C550E9B2}"/>
                </a:ext>
              </a:extLst>
            </p:cNvPr>
            <p:cNvSpPr/>
            <p:nvPr/>
          </p:nvSpPr>
          <p:spPr bwMode="auto">
            <a:xfrm>
              <a:off x="8360906" y="3805021"/>
              <a:ext cx="9664" cy="16693"/>
            </a:xfrm>
            <a:custGeom>
              <a:avLst/>
              <a:gdLst>
                <a:gd name="T0" fmla="*/ 1 w 6"/>
                <a:gd name="T1" fmla="*/ 0 h 10"/>
                <a:gd name="T2" fmla="*/ 0 w 6"/>
                <a:gd name="T3" fmla="*/ 0 h 10"/>
                <a:gd name="T4" fmla="*/ 6 w 6"/>
                <a:gd name="T5" fmla="*/ 10 h 10"/>
                <a:gd name="T6" fmla="*/ 1 w 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9"/>
                    <a:pt x="6" y="10"/>
                  </a:cubicBezTo>
                  <a:cubicBezTo>
                    <a:pt x="3" y="9"/>
                    <a:pt x="1" y="5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ṧľîḍé">
              <a:extLst>
                <a:ext uri="{FF2B5EF4-FFF2-40B4-BE49-F238E27FC236}">
                  <a16:creationId xmlns:a16="http://schemas.microsoft.com/office/drawing/2014/main" id="{BD6AD4E7-B394-4346-B400-1F2AF8FD8FD6}"/>
                </a:ext>
              </a:extLst>
            </p:cNvPr>
            <p:cNvSpPr/>
            <p:nvPr/>
          </p:nvSpPr>
          <p:spPr bwMode="auto">
            <a:xfrm>
              <a:off x="8360906" y="3765486"/>
              <a:ext cx="90491" cy="57984"/>
            </a:xfrm>
            <a:custGeom>
              <a:avLst/>
              <a:gdLst>
                <a:gd name="T0" fmla="*/ 28 w 56"/>
                <a:gd name="T1" fmla="*/ 0 h 36"/>
                <a:gd name="T2" fmla="*/ 17 w 56"/>
                <a:gd name="T3" fmla="*/ 7 h 36"/>
                <a:gd name="T4" fmla="*/ 10 w 56"/>
                <a:gd name="T5" fmla="*/ 11 h 36"/>
                <a:gd name="T6" fmla="*/ 10 w 56"/>
                <a:gd name="T7" fmla="*/ 11 h 36"/>
                <a:gd name="T8" fmla="*/ 9 w 56"/>
                <a:gd name="T9" fmla="*/ 11 h 36"/>
                <a:gd name="T10" fmla="*/ 0 w 56"/>
                <a:gd name="T11" fmla="*/ 23 h 36"/>
                <a:gd name="T12" fmla="*/ 1 w 56"/>
                <a:gd name="T13" fmla="*/ 25 h 36"/>
                <a:gd name="T14" fmla="*/ 3 w 56"/>
                <a:gd name="T15" fmla="*/ 23 h 36"/>
                <a:gd name="T16" fmla="*/ 14 w 56"/>
                <a:gd name="T17" fmla="*/ 16 h 36"/>
                <a:gd name="T18" fmla="*/ 19 w 56"/>
                <a:gd name="T19" fmla="*/ 18 h 36"/>
                <a:gd name="T20" fmla="*/ 25 w 56"/>
                <a:gd name="T21" fmla="*/ 23 h 36"/>
                <a:gd name="T22" fmla="*/ 32 w 56"/>
                <a:gd name="T23" fmla="*/ 27 h 36"/>
                <a:gd name="T24" fmla="*/ 32 w 56"/>
                <a:gd name="T25" fmla="*/ 27 h 36"/>
                <a:gd name="T26" fmla="*/ 40 w 56"/>
                <a:gd name="T27" fmla="*/ 34 h 36"/>
                <a:gd name="T28" fmla="*/ 38 w 56"/>
                <a:gd name="T29" fmla="*/ 34 h 36"/>
                <a:gd name="T30" fmla="*/ 32 w 56"/>
                <a:gd name="T31" fmla="*/ 35 h 36"/>
                <a:gd name="T32" fmla="*/ 28 w 56"/>
                <a:gd name="T33" fmla="*/ 36 h 36"/>
                <a:gd name="T34" fmla="*/ 28 w 56"/>
                <a:gd name="T35" fmla="*/ 36 h 36"/>
                <a:gd name="T36" fmla="*/ 28 w 56"/>
                <a:gd name="T37" fmla="*/ 36 h 36"/>
                <a:gd name="T38" fmla="*/ 23 w 56"/>
                <a:gd name="T39" fmla="*/ 35 h 36"/>
                <a:gd name="T40" fmla="*/ 18 w 56"/>
                <a:gd name="T41" fmla="*/ 34 h 36"/>
                <a:gd name="T42" fmla="*/ 12 w 56"/>
                <a:gd name="T43" fmla="*/ 35 h 36"/>
                <a:gd name="T44" fmla="*/ 9 w 56"/>
                <a:gd name="T45" fmla="*/ 36 h 36"/>
                <a:gd name="T46" fmla="*/ 6 w 56"/>
                <a:gd name="T47" fmla="*/ 35 h 36"/>
                <a:gd name="T48" fmla="*/ 9 w 56"/>
                <a:gd name="T49" fmla="*/ 36 h 36"/>
                <a:gd name="T50" fmla="*/ 9 w 56"/>
                <a:gd name="T51" fmla="*/ 36 h 36"/>
                <a:gd name="T52" fmla="*/ 13 w 56"/>
                <a:gd name="T53" fmla="*/ 35 h 36"/>
                <a:gd name="T54" fmla="*/ 18 w 56"/>
                <a:gd name="T55" fmla="*/ 34 h 36"/>
                <a:gd name="T56" fmla="*/ 23 w 56"/>
                <a:gd name="T57" fmla="*/ 35 h 36"/>
                <a:gd name="T58" fmla="*/ 28 w 56"/>
                <a:gd name="T59" fmla="*/ 36 h 36"/>
                <a:gd name="T60" fmla="*/ 33 w 56"/>
                <a:gd name="T61" fmla="*/ 35 h 36"/>
                <a:gd name="T62" fmla="*/ 38 w 56"/>
                <a:gd name="T63" fmla="*/ 34 h 36"/>
                <a:gd name="T64" fmla="*/ 43 w 56"/>
                <a:gd name="T65" fmla="*/ 35 h 36"/>
                <a:gd name="T66" fmla="*/ 46 w 56"/>
                <a:gd name="T67" fmla="*/ 36 h 36"/>
                <a:gd name="T68" fmla="*/ 47 w 56"/>
                <a:gd name="T69" fmla="*/ 36 h 36"/>
                <a:gd name="T70" fmla="*/ 56 w 56"/>
                <a:gd name="T71" fmla="*/ 23 h 36"/>
                <a:gd name="T72" fmla="*/ 54 w 56"/>
                <a:gd name="T73" fmla="*/ 16 h 36"/>
                <a:gd name="T74" fmla="*/ 46 w 56"/>
                <a:gd name="T75" fmla="*/ 20 h 36"/>
                <a:gd name="T76" fmla="*/ 51 w 56"/>
                <a:gd name="T77" fmla="*/ 12 h 36"/>
                <a:gd name="T78" fmla="*/ 46 w 56"/>
                <a:gd name="T79" fmla="*/ 11 h 36"/>
                <a:gd name="T80" fmla="*/ 46 w 56"/>
                <a:gd name="T81" fmla="*/ 11 h 36"/>
                <a:gd name="T82" fmla="*/ 45 w 56"/>
                <a:gd name="T83" fmla="*/ 11 h 36"/>
                <a:gd name="T84" fmla="*/ 42 w 56"/>
                <a:gd name="T85" fmla="*/ 12 h 36"/>
                <a:gd name="T86" fmla="*/ 44 w 56"/>
                <a:gd name="T87" fmla="*/ 10 h 36"/>
                <a:gd name="T88" fmla="*/ 39 w 56"/>
                <a:gd name="T89" fmla="*/ 7 h 36"/>
                <a:gd name="T90" fmla="*/ 35 w 56"/>
                <a:gd name="T91" fmla="*/ 10 h 36"/>
                <a:gd name="T92" fmla="*/ 38 w 56"/>
                <a:gd name="T93" fmla="*/ 5 h 36"/>
                <a:gd name="T94" fmla="*/ 28 w 56"/>
                <a:gd name="T9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36">
                  <a:moveTo>
                    <a:pt x="28" y="0"/>
                  </a:moveTo>
                  <a:cubicBezTo>
                    <a:pt x="23" y="0"/>
                    <a:pt x="19" y="3"/>
                    <a:pt x="17" y="7"/>
                  </a:cubicBezTo>
                  <a:cubicBezTo>
                    <a:pt x="15" y="9"/>
                    <a:pt x="13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6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2" y="24"/>
                    <a:pt x="3" y="23"/>
                  </a:cubicBezTo>
                  <a:cubicBezTo>
                    <a:pt x="5" y="19"/>
                    <a:pt x="9" y="16"/>
                    <a:pt x="14" y="16"/>
                  </a:cubicBezTo>
                  <a:cubicBezTo>
                    <a:pt x="15" y="16"/>
                    <a:pt x="17" y="17"/>
                    <a:pt x="19" y="18"/>
                  </a:cubicBezTo>
                  <a:cubicBezTo>
                    <a:pt x="22" y="19"/>
                    <a:pt x="23" y="21"/>
                    <a:pt x="25" y="23"/>
                  </a:cubicBezTo>
                  <a:cubicBezTo>
                    <a:pt x="26" y="26"/>
                    <a:pt x="29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6" y="27"/>
                    <a:pt x="39" y="30"/>
                    <a:pt x="40" y="34"/>
                  </a:cubicBezTo>
                  <a:cubicBezTo>
                    <a:pt x="39" y="34"/>
                    <a:pt x="38" y="34"/>
                    <a:pt x="38" y="34"/>
                  </a:cubicBezTo>
                  <a:cubicBezTo>
                    <a:pt x="36" y="34"/>
                    <a:pt x="34" y="34"/>
                    <a:pt x="32" y="35"/>
                  </a:cubicBezTo>
                  <a:cubicBezTo>
                    <a:pt x="31" y="35"/>
                    <a:pt x="29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ubicBezTo>
                    <a:pt x="22" y="34"/>
                    <a:pt x="20" y="34"/>
                    <a:pt x="18" y="34"/>
                  </a:cubicBezTo>
                  <a:cubicBezTo>
                    <a:pt x="16" y="34"/>
                    <a:pt x="14" y="34"/>
                    <a:pt x="12" y="35"/>
                  </a:cubicBezTo>
                  <a:cubicBezTo>
                    <a:pt x="11" y="35"/>
                    <a:pt x="10" y="36"/>
                    <a:pt x="9" y="36"/>
                  </a:cubicBezTo>
                  <a:cubicBezTo>
                    <a:pt x="8" y="36"/>
                    <a:pt x="7" y="36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6"/>
                    <a:pt x="12" y="36"/>
                    <a:pt x="13" y="35"/>
                  </a:cubicBezTo>
                  <a:cubicBezTo>
                    <a:pt x="14" y="34"/>
                    <a:pt x="16" y="34"/>
                    <a:pt x="18" y="34"/>
                  </a:cubicBezTo>
                  <a:cubicBezTo>
                    <a:pt x="20" y="34"/>
                    <a:pt x="22" y="34"/>
                    <a:pt x="23" y="35"/>
                  </a:cubicBezTo>
                  <a:cubicBezTo>
                    <a:pt x="25" y="36"/>
                    <a:pt x="26" y="36"/>
                    <a:pt x="28" y="36"/>
                  </a:cubicBezTo>
                  <a:cubicBezTo>
                    <a:pt x="30" y="36"/>
                    <a:pt x="31" y="36"/>
                    <a:pt x="33" y="35"/>
                  </a:cubicBezTo>
                  <a:cubicBezTo>
                    <a:pt x="34" y="34"/>
                    <a:pt x="36" y="34"/>
                    <a:pt x="38" y="34"/>
                  </a:cubicBezTo>
                  <a:cubicBezTo>
                    <a:pt x="40" y="34"/>
                    <a:pt x="42" y="34"/>
                    <a:pt x="43" y="35"/>
                  </a:cubicBezTo>
                  <a:cubicBezTo>
                    <a:pt x="44" y="36"/>
                    <a:pt x="45" y="36"/>
                    <a:pt x="46" y="36"/>
                  </a:cubicBezTo>
                  <a:cubicBezTo>
                    <a:pt x="46" y="36"/>
                    <a:pt x="47" y="36"/>
                    <a:pt x="47" y="36"/>
                  </a:cubicBezTo>
                  <a:cubicBezTo>
                    <a:pt x="51" y="36"/>
                    <a:pt x="56" y="30"/>
                    <a:pt x="56" y="23"/>
                  </a:cubicBezTo>
                  <a:cubicBezTo>
                    <a:pt x="56" y="21"/>
                    <a:pt x="55" y="18"/>
                    <a:pt x="54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1"/>
                    <a:pt x="48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2" y="10"/>
                    <a:pt x="40" y="8"/>
                    <a:pt x="39" y="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5" y="2"/>
                    <a:pt x="32" y="0"/>
                    <a:pt x="28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ïšlïḍe">
              <a:extLst>
                <a:ext uri="{FF2B5EF4-FFF2-40B4-BE49-F238E27FC236}">
                  <a16:creationId xmlns:a16="http://schemas.microsoft.com/office/drawing/2014/main" id="{70067C39-D042-43C1-95DB-95C2EE04394F}"/>
                </a:ext>
              </a:extLst>
            </p:cNvPr>
            <p:cNvSpPr/>
            <p:nvPr/>
          </p:nvSpPr>
          <p:spPr bwMode="auto">
            <a:xfrm>
              <a:off x="8362663" y="3790964"/>
              <a:ext cx="62377" cy="32507"/>
            </a:xfrm>
            <a:custGeom>
              <a:avLst/>
              <a:gdLst>
                <a:gd name="T0" fmla="*/ 13 w 39"/>
                <a:gd name="T1" fmla="*/ 0 h 20"/>
                <a:gd name="T2" fmla="*/ 2 w 39"/>
                <a:gd name="T3" fmla="*/ 7 h 20"/>
                <a:gd name="T4" fmla="*/ 0 w 39"/>
                <a:gd name="T5" fmla="*/ 9 h 20"/>
                <a:gd name="T6" fmla="*/ 5 w 39"/>
                <a:gd name="T7" fmla="*/ 19 h 20"/>
                <a:gd name="T8" fmla="*/ 8 w 39"/>
                <a:gd name="T9" fmla="*/ 20 h 20"/>
                <a:gd name="T10" fmla="*/ 11 w 39"/>
                <a:gd name="T11" fmla="*/ 19 h 20"/>
                <a:gd name="T12" fmla="*/ 17 w 39"/>
                <a:gd name="T13" fmla="*/ 18 h 20"/>
                <a:gd name="T14" fmla="*/ 22 w 39"/>
                <a:gd name="T15" fmla="*/ 19 h 20"/>
                <a:gd name="T16" fmla="*/ 27 w 39"/>
                <a:gd name="T17" fmla="*/ 20 h 20"/>
                <a:gd name="T18" fmla="*/ 27 w 39"/>
                <a:gd name="T19" fmla="*/ 20 h 20"/>
                <a:gd name="T20" fmla="*/ 27 w 39"/>
                <a:gd name="T21" fmla="*/ 20 h 20"/>
                <a:gd name="T22" fmla="*/ 31 w 39"/>
                <a:gd name="T23" fmla="*/ 19 h 20"/>
                <a:gd name="T24" fmla="*/ 37 w 39"/>
                <a:gd name="T25" fmla="*/ 18 h 20"/>
                <a:gd name="T26" fmla="*/ 39 w 39"/>
                <a:gd name="T27" fmla="*/ 18 h 20"/>
                <a:gd name="T28" fmla="*/ 31 w 39"/>
                <a:gd name="T29" fmla="*/ 11 h 20"/>
                <a:gd name="T30" fmla="*/ 31 w 39"/>
                <a:gd name="T31" fmla="*/ 11 h 20"/>
                <a:gd name="T32" fmla="*/ 24 w 39"/>
                <a:gd name="T33" fmla="*/ 7 h 20"/>
                <a:gd name="T34" fmla="*/ 18 w 39"/>
                <a:gd name="T35" fmla="*/ 2 h 20"/>
                <a:gd name="T36" fmla="*/ 13 w 39"/>
                <a:gd name="T3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20">
                  <a:moveTo>
                    <a:pt x="13" y="0"/>
                  </a:moveTo>
                  <a:cubicBezTo>
                    <a:pt x="8" y="0"/>
                    <a:pt x="4" y="3"/>
                    <a:pt x="2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4"/>
                    <a:pt x="2" y="18"/>
                    <a:pt x="5" y="19"/>
                  </a:cubicBezTo>
                  <a:cubicBezTo>
                    <a:pt x="6" y="20"/>
                    <a:pt x="7" y="20"/>
                    <a:pt x="8" y="20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3" y="18"/>
                    <a:pt x="15" y="18"/>
                    <a:pt x="17" y="18"/>
                  </a:cubicBezTo>
                  <a:cubicBezTo>
                    <a:pt x="19" y="18"/>
                    <a:pt x="21" y="18"/>
                    <a:pt x="22" y="19"/>
                  </a:cubicBezTo>
                  <a:cubicBezTo>
                    <a:pt x="24" y="19"/>
                    <a:pt x="25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3" y="18"/>
                    <a:pt x="35" y="18"/>
                    <a:pt x="37" y="18"/>
                  </a:cubicBezTo>
                  <a:cubicBezTo>
                    <a:pt x="37" y="18"/>
                    <a:pt x="38" y="18"/>
                    <a:pt x="39" y="18"/>
                  </a:cubicBezTo>
                  <a:cubicBezTo>
                    <a:pt x="38" y="14"/>
                    <a:pt x="35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1"/>
                    <a:pt x="25" y="10"/>
                    <a:pt x="24" y="7"/>
                  </a:cubicBezTo>
                  <a:cubicBezTo>
                    <a:pt x="22" y="5"/>
                    <a:pt x="21" y="3"/>
                    <a:pt x="18" y="2"/>
                  </a:cubicBezTo>
                  <a:cubicBezTo>
                    <a:pt x="16" y="1"/>
                    <a:pt x="14" y="0"/>
                    <a:pt x="1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ṣ1íḓe">
              <a:extLst>
                <a:ext uri="{FF2B5EF4-FFF2-40B4-BE49-F238E27FC236}">
                  <a16:creationId xmlns:a16="http://schemas.microsoft.com/office/drawing/2014/main" id="{52B35B05-880A-48F9-B762-3D96271A9B7F}"/>
                </a:ext>
              </a:extLst>
            </p:cNvPr>
            <p:cNvSpPr/>
            <p:nvPr/>
          </p:nvSpPr>
          <p:spPr bwMode="auto">
            <a:xfrm>
              <a:off x="3090476" y="4834683"/>
              <a:ext cx="290801" cy="378656"/>
            </a:xfrm>
            <a:custGeom>
              <a:avLst/>
              <a:gdLst>
                <a:gd name="T0" fmla="*/ 181 w 181"/>
                <a:gd name="T1" fmla="*/ 118 h 236"/>
                <a:gd name="T2" fmla="*/ 177 w 181"/>
                <a:gd name="T3" fmla="*/ 149 h 236"/>
                <a:gd name="T4" fmla="*/ 176 w 181"/>
                <a:gd name="T5" fmla="*/ 155 h 236"/>
                <a:gd name="T6" fmla="*/ 94 w 181"/>
                <a:gd name="T7" fmla="*/ 236 h 236"/>
                <a:gd name="T8" fmla="*/ 90 w 181"/>
                <a:gd name="T9" fmla="*/ 236 h 236"/>
                <a:gd name="T10" fmla="*/ 5 w 181"/>
                <a:gd name="T11" fmla="*/ 153 h 236"/>
                <a:gd name="T12" fmla="*/ 4 w 181"/>
                <a:gd name="T13" fmla="*/ 149 h 236"/>
                <a:gd name="T14" fmla="*/ 0 w 181"/>
                <a:gd name="T15" fmla="*/ 118 h 236"/>
                <a:gd name="T16" fmla="*/ 90 w 181"/>
                <a:gd name="T17" fmla="*/ 0 h 236"/>
                <a:gd name="T18" fmla="*/ 181 w 181"/>
                <a:gd name="T19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6">
                  <a:moveTo>
                    <a:pt x="181" y="118"/>
                  </a:moveTo>
                  <a:cubicBezTo>
                    <a:pt x="181" y="129"/>
                    <a:pt x="180" y="139"/>
                    <a:pt x="177" y="149"/>
                  </a:cubicBezTo>
                  <a:cubicBezTo>
                    <a:pt x="177" y="151"/>
                    <a:pt x="177" y="153"/>
                    <a:pt x="176" y="155"/>
                  </a:cubicBezTo>
                  <a:cubicBezTo>
                    <a:pt x="165" y="201"/>
                    <a:pt x="133" y="234"/>
                    <a:pt x="94" y="236"/>
                  </a:cubicBezTo>
                  <a:cubicBezTo>
                    <a:pt x="93" y="236"/>
                    <a:pt x="92" y="236"/>
                    <a:pt x="90" y="236"/>
                  </a:cubicBezTo>
                  <a:cubicBezTo>
                    <a:pt x="50" y="236"/>
                    <a:pt x="16" y="201"/>
                    <a:pt x="5" y="153"/>
                  </a:cubicBezTo>
                  <a:cubicBezTo>
                    <a:pt x="4" y="152"/>
                    <a:pt x="4" y="151"/>
                    <a:pt x="4" y="149"/>
                  </a:cubicBezTo>
                  <a:cubicBezTo>
                    <a:pt x="2" y="139"/>
                    <a:pt x="0" y="128"/>
                    <a:pt x="0" y="118"/>
                  </a:cubicBezTo>
                  <a:cubicBezTo>
                    <a:pt x="0" y="53"/>
                    <a:pt x="41" y="0"/>
                    <a:pt x="90" y="0"/>
                  </a:cubicBezTo>
                  <a:cubicBezTo>
                    <a:pt x="140" y="0"/>
                    <a:pt x="181" y="53"/>
                    <a:pt x="181" y="118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ṧḷîdé">
              <a:extLst>
                <a:ext uri="{FF2B5EF4-FFF2-40B4-BE49-F238E27FC236}">
                  <a16:creationId xmlns:a16="http://schemas.microsoft.com/office/drawing/2014/main" id="{FF11269E-AAAB-46D2-9FE2-CBAD2EBC087A}"/>
                </a:ext>
              </a:extLst>
            </p:cNvPr>
            <p:cNvSpPr/>
            <p:nvPr/>
          </p:nvSpPr>
          <p:spPr bwMode="auto">
            <a:xfrm>
              <a:off x="3094869" y="5058714"/>
              <a:ext cx="281136" cy="30750"/>
            </a:xfrm>
            <a:custGeom>
              <a:avLst/>
              <a:gdLst>
                <a:gd name="T0" fmla="*/ 23 w 175"/>
                <a:gd name="T1" fmla="*/ 0 h 19"/>
                <a:gd name="T2" fmla="*/ 0 w 175"/>
                <a:gd name="T3" fmla="*/ 6 h 19"/>
                <a:gd name="T4" fmla="*/ 1 w 175"/>
                <a:gd name="T5" fmla="*/ 9 h 19"/>
                <a:gd name="T6" fmla="*/ 2 w 175"/>
                <a:gd name="T7" fmla="*/ 13 h 19"/>
                <a:gd name="T8" fmla="*/ 23 w 175"/>
                <a:gd name="T9" fmla="*/ 8 h 19"/>
                <a:gd name="T10" fmla="*/ 61 w 175"/>
                <a:gd name="T11" fmla="*/ 17 h 19"/>
                <a:gd name="T12" fmla="*/ 86 w 175"/>
                <a:gd name="T13" fmla="*/ 19 h 19"/>
                <a:gd name="T14" fmla="*/ 93 w 175"/>
                <a:gd name="T15" fmla="*/ 19 h 19"/>
                <a:gd name="T16" fmla="*/ 113 w 175"/>
                <a:gd name="T17" fmla="*/ 17 h 19"/>
                <a:gd name="T18" fmla="*/ 140 w 175"/>
                <a:gd name="T19" fmla="*/ 11 h 19"/>
                <a:gd name="T20" fmla="*/ 169 w 175"/>
                <a:gd name="T21" fmla="*/ 15 h 19"/>
                <a:gd name="T22" fmla="*/ 173 w 175"/>
                <a:gd name="T23" fmla="*/ 15 h 19"/>
                <a:gd name="T24" fmla="*/ 174 w 175"/>
                <a:gd name="T25" fmla="*/ 9 h 19"/>
                <a:gd name="T26" fmla="*/ 175 w 175"/>
                <a:gd name="T27" fmla="*/ 7 h 19"/>
                <a:gd name="T28" fmla="*/ 140 w 175"/>
                <a:gd name="T29" fmla="*/ 3 h 19"/>
                <a:gd name="T30" fmla="*/ 86 w 175"/>
                <a:gd name="T31" fmla="*/ 11 h 19"/>
                <a:gd name="T32" fmla="*/ 86 w 175"/>
                <a:gd name="T33" fmla="*/ 11 h 19"/>
                <a:gd name="T34" fmla="*/ 86 w 175"/>
                <a:gd name="T35" fmla="*/ 11 h 19"/>
                <a:gd name="T36" fmla="*/ 23 w 175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9">
                  <a:moveTo>
                    <a:pt x="23" y="0"/>
                  </a:moveTo>
                  <a:cubicBezTo>
                    <a:pt x="15" y="2"/>
                    <a:pt x="8" y="4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9" y="12"/>
                    <a:pt x="16" y="10"/>
                    <a:pt x="23" y="8"/>
                  </a:cubicBezTo>
                  <a:cubicBezTo>
                    <a:pt x="35" y="12"/>
                    <a:pt x="48" y="16"/>
                    <a:pt x="61" y="17"/>
                  </a:cubicBezTo>
                  <a:cubicBezTo>
                    <a:pt x="69" y="18"/>
                    <a:pt x="78" y="19"/>
                    <a:pt x="86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0" y="19"/>
                    <a:pt x="107" y="18"/>
                    <a:pt x="113" y="17"/>
                  </a:cubicBezTo>
                  <a:cubicBezTo>
                    <a:pt x="122" y="16"/>
                    <a:pt x="131" y="14"/>
                    <a:pt x="140" y="11"/>
                  </a:cubicBezTo>
                  <a:cubicBezTo>
                    <a:pt x="149" y="13"/>
                    <a:pt x="159" y="14"/>
                    <a:pt x="169" y="15"/>
                  </a:cubicBezTo>
                  <a:cubicBezTo>
                    <a:pt x="170" y="15"/>
                    <a:pt x="172" y="15"/>
                    <a:pt x="173" y="15"/>
                  </a:cubicBezTo>
                  <a:cubicBezTo>
                    <a:pt x="174" y="13"/>
                    <a:pt x="174" y="11"/>
                    <a:pt x="174" y="9"/>
                  </a:cubicBezTo>
                  <a:cubicBezTo>
                    <a:pt x="175" y="9"/>
                    <a:pt x="175" y="8"/>
                    <a:pt x="175" y="7"/>
                  </a:cubicBezTo>
                  <a:cubicBezTo>
                    <a:pt x="163" y="7"/>
                    <a:pt x="152" y="5"/>
                    <a:pt x="140" y="3"/>
                  </a:cubicBezTo>
                  <a:cubicBezTo>
                    <a:pt x="122" y="8"/>
                    <a:pt x="104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64" y="11"/>
                    <a:pt x="43" y="7"/>
                    <a:pt x="2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śḻîḋé">
              <a:extLst>
                <a:ext uri="{FF2B5EF4-FFF2-40B4-BE49-F238E27FC236}">
                  <a16:creationId xmlns:a16="http://schemas.microsoft.com/office/drawing/2014/main" id="{2F147201-163D-4627-8786-06C45F2730E6}"/>
                </a:ext>
              </a:extLst>
            </p:cNvPr>
            <p:cNvSpPr/>
            <p:nvPr/>
          </p:nvSpPr>
          <p:spPr bwMode="auto">
            <a:xfrm>
              <a:off x="2704792" y="4208276"/>
              <a:ext cx="984856" cy="890851"/>
            </a:xfrm>
            <a:custGeom>
              <a:avLst/>
              <a:gdLst>
                <a:gd name="T0" fmla="*/ 613 w 613"/>
                <a:gd name="T1" fmla="*/ 289 h 555"/>
                <a:gd name="T2" fmla="*/ 593 w 613"/>
                <a:gd name="T3" fmla="*/ 206 h 555"/>
                <a:gd name="T4" fmla="*/ 487 w 613"/>
                <a:gd name="T5" fmla="*/ 239 h 555"/>
                <a:gd name="T6" fmla="*/ 580 w 613"/>
                <a:gd name="T7" fmla="*/ 185 h 555"/>
                <a:gd name="T8" fmla="*/ 443 w 613"/>
                <a:gd name="T9" fmla="*/ 106 h 555"/>
                <a:gd name="T10" fmla="*/ 428 w 613"/>
                <a:gd name="T11" fmla="*/ 87 h 555"/>
                <a:gd name="T12" fmla="*/ 276 w 613"/>
                <a:gd name="T13" fmla="*/ 135 h 555"/>
                <a:gd name="T14" fmla="*/ 401 w 613"/>
                <a:gd name="T15" fmla="*/ 61 h 555"/>
                <a:gd name="T16" fmla="*/ 145 w 613"/>
                <a:gd name="T17" fmla="*/ 95 h 555"/>
                <a:gd name="T18" fmla="*/ 113 w 613"/>
                <a:gd name="T19" fmla="*/ 159 h 555"/>
                <a:gd name="T20" fmla="*/ 243 w 613"/>
                <a:gd name="T21" fmla="*/ 309 h 555"/>
                <a:gd name="T22" fmla="*/ 102 w 613"/>
                <a:gd name="T23" fmla="*/ 207 h 555"/>
                <a:gd name="T24" fmla="*/ 59 w 613"/>
                <a:gd name="T25" fmla="*/ 462 h 555"/>
                <a:gd name="T26" fmla="*/ 266 w 613"/>
                <a:gd name="T27" fmla="*/ 530 h 555"/>
                <a:gd name="T28" fmla="*/ 383 w 613"/>
                <a:gd name="T29" fmla="*/ 533 h 555"/>
                <a:gd name="T30" fmla="*/ 601 w 613"/>
                <a:gd name="T31" fmla="*/ 394 h 555"/>
                <a:gd name="T32" fmla="*/ 605 w 613"/>
                <a:gd name="T33" fmla="*/ 354 h 555"/>
                <a:gd name="T34" fmla="*/ 605 w 613"/>
                <a:gd name="T35" fmla="*/ 342 h 555"/>
                <a:gd name="T36" fmla="*/ 613 w 613"/>
                <a:gd name="T37" fmla="*/ 28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55">
                  <a:moveTo>
                    <a:pt x="613" y="289"/>
                  </a:moveTo>
                  <a:cubicBezTo>
                    <a:pt x="613" y="260"/>
                    <a:pt x="606" y="232"/>
                    <a:pt x="593" y="206"/>
                  </a:cubicBezTo>
                  <a:cubicBezTo>
                    <a:pt x="487" y="239"/>
                    <a:pt x="487" y="239"/>
                    <a:pt x="487" y="239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49" y="139"/>
                    <a:pt x="498" y="110"/>
                    <a:pt x="443" y="106"/>
                  </a:cubicBezTo>
                  <a:cubicBezTo>
                    <a:pt x="438" y="100"/>
                    <a:pt x="434" y="93"/>
                    <a:pt x="428" y="87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21" y="0"/>
                    <a:pt x="206" y="15"/>
                    <a:pt x="145" y="95"/>
                  </a:cubicBezTo>
                  <a:cubicBezTo>
                    <a:pt x="130" y="114"/>
                    <a:pt x="119" y="136"/>
                    <a:pt x="113" y="15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20" y="265"/>
                    <a:pt x="0" y="379"/>
                    <a:pt x="59" y="462"/>
                  </a:cubicBezTo>
                  <a:cubicBezTo>
                    <a:pt x="105" y="528"/>
                    <a:pt x="189" y="555"/>
                    <a:pt x="266" y="530"/>
                  </a:cubicBezTo>
                  <a:cubicBezTo>
                    <a:pt x="303" y="543"/>
                    <a:pt x="344" y="545"/>
                    <a:pt x="383" y="533"/>
                  </a:cubicBezTo>
                  <a:cubicBezTo>
                    <a:pt x="481" y="555"/>
                    <a:pt x="579" y="492"/>
                    <a:pt x="601" y="394"/>
                  </a:cubicBezTo>
                  <a:cubicBezTo>
                    <a:pt x="604" y="381"/>
                    <a:pt x="605" y="367"/>
                    <a:pt x="605" y="354"/>
                  </a:cubicBezTo>
                  <a:cubicBezTo>
                    <a:pt x="605" y="350"/>
                    <a:pt x="605" y="346"/>
                    <a:pt x="605" y="342"/>
                  </a:cubicBezTo>
                  <a:cubicBezTo>
                    <a:pt x="610" y="325"/>
                    <a:pt x="613" y="307"/>
                    <a:pt x="613" y="289"/>
                  </a:cubicBezTo>
                </a:path>
              </a:pathLst>
            </a:custGeom>
            <a:solidFill>
              <a:srgbClr val="4285F4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ṥḷidè">
              <a:extLst>
                <a:ext uri="{FF2B5EF4-FFF2-40B4-BE49-F238E27FC236}">
                  <a16:creationId xmlns:a16="http://schemas.microsoft.com/office/drawing/2014/main" id="{371D4F3F-869C-468C-B900-5D2A93C4967D}"/>
                </a:ext>
              </a:extLst>
            </p:cNvPr>
            <p:cNvSpPr/>
            <p:nvPr/>
          </p:nvSpPr>
          <p:spPr bwMode="auto">
            <a:xfrm>
              <a:off x="2709184" y="4666001"/>
              <a:ext cx="176589" cy="364599"/>
            </a:xfrm>
            <a:custGeom>
              <a:avLst/>
              <a:gdLst>
                <a:gd name="T0" fmla="*/ 36 w 110"/>
                <a:gd name="T1" fmla="*/ 0 h 227"/>
                <a:gd name="T2" fmla="*/ 36 w 110"/>
                <a:gd name="T3" fmla="*/ 0 h 227"/>
                <a:gd name="T4" fmla="*/ 109 w 110"/>
                <a:gd name="T5" fmla="*/ 227 h 227"/>
                <a:gd name="T6" fmla="*/ 110 w 110"/>
                <a:gd name="T7" fmla="*/ 227 h 227"/>
                <a:gd name="T8" fmla="*/ 56 w 110"/>
                <a:gd name="T9" fmla="*/ 177 h 227"/>
                <a:gd name="T10" fmla="*/ 36 w 110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2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85"/>
                    <a:pt x="33" y="181"/>
                    <a:pt x="109" y="227"/>
                  </a:cubicBezTo>
                  <a:cubicBezTo>
                    <a:pt x="109" y="227"/>
                    <a:pt x="110" y="227"/>
                    <a:pt x="110" y="227"/>
                  </a:cubicBezTo>
                  <a:cubicBezTo>
                    <a:pt x="89" y="215"/>
                    <a:pt x="70" y="198"/>
                    <a:pt x="56" y="177"/>
                  </a:cubicBezTo>
                  <a:cubicBezTo>
                    <a:pt x="18" y="123"/>
                    <a:pt x="13" y="57"/>
                    <a:pt x="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$ḻïḋè">
              <a:extLst>
                <a:ext uri="{FF2B5EF4-FFF2-40B4-BE49-F238E27FC236}">
                  <a16:creationId xmlns:a16="http://schemas.microsoft.com/office/drawing/2014/main" id="{DD6C51BF-841B-439C-AB54-25B94B68E399}"/>
                </a:ext>
              </a:extLst>
            </p:cNvPr>
            <p:cNvSpPr/>
            <p:nvPr/>
          </p:nvSpPr>
          <p:spPr bwMode="auto">
            <a:xfrm>
              <a:off x="2884895" y="5030600"/>
              <a:ext cx="499017" cy="43049"/>
            </a:xfrm>
            <a:custGeom>
              <a:avLst/>
              <a:gdLst>
                <a:gd name="T0" fmla="*/ 306 w 311"/>
                <a:gd name="T1" fmla="*/ 25 h 27"/>
                <a:gd name="T2" fmla="*/ 306 w 311"/>
                <a:gd name="T3" fmla="*/ 25 h 27"/>
                <a:gd name="T4" fmla="*/ 310 w 311"/>
                <a:gd name="T5" fmla="*/ 25 h 27"/>
                <a:gd name="T6" fmla="*/ 311 w 311"/>
                <a:gd name="T7" fmla="*/ 25 h 27"/>
                <a:gd name="T8" fmla="*/ 311 w 311"/>
                <a:gd name="T9" fmla="*/ 25 h 27"/>
                <a:gd name="T10" fmla="*/ 306 w 311"/>
                <a:gd name="T11" fmla="*/ 25 h 27"/>
                <a:gd name="T12" fmla="*/ 1 w 311"/>
                <a:gd name="T13" fmla="*/ 0 h 27"/>
                <a:gd name="T14" fmla="*/ 0 w 311"/>
                <a:gd name="T15" fmla="*/ 0 h 27"/>
                <a:gd name="T16" fmla="*/ 25 w 311"/>
                <a:gd name="T17" fmla="*/ 13 h 27"/>
                <a:gd name="T18" fmla="*/ 83 w 311"/>
                <a:gd name="T19" fmla="*/ 27 h 27"/>
                <a:gd name="T20" fmla="*/ 1 w 311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27">
                  <a:moveTo>
                    <a:pt x="306" y="25"/>
                  </a:moveTo>
                  <a:cubicBezTo>
                    <a:pt x="306" y="25"/>
                    <a:pt x="306" y="25"/>
                    <a:pt x="306" y="25"/>
                  </a:cubicBezTo>
                  <a:cubicBezTo>
                    <a:pt x="307" y="25"/>
                    <a:pt x="309" y="25"/>
                    <a:pt x="310" y="25"/>
                  </a:cubicBezTo>
                  <a:cubicBezTo>
                    <a:pt x="310" y="25"/>
                    <a:pt x="311" y="25"/>
                    <a:pt x="311" y="25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09" y="25"/>
                    <a:pt x="307" y="25"/>
                    <a:pt x="306" y="25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8" y="5"/>
                    <a:pt x="16" y="9"/>
                    <a:pt x="25" y="13"/>
                  </a:cubicBezTo>
                  <a:cubicBezTo>
                    <a:pt x="44" y="21"/>
                    <a:pt x="63" y="25"/>
                    <a:pt x="83" y="27"/>
                  </a:cubicBezTo>
                  <a:cubicBezTo>
                    <a:pt x="54" y="25"/>
                    <a:pt x="26" y="15"/>
                    <a:pt x="1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śḻïḓè">
              <a:extLst>
                <a:ext uri="{FF2B5EF4-FFF2-40B4-BE49-F238E27FC236}">
                  <a16:creationId xmlns:a16="http://schemas.microsoft.com/office/drawing/2014/main" id="{37589490-3510-46BC-8CBE-F8FC6F98965C}"/>
                </a:ext>
              </a:extLst>
            </p:cNvPr>
            <p:cNvSpPr/>
            <p:nvPr/>
          </p:nvSpPr>
          <p:spPr bwMode="auto">
            <a:xfrm>
              <a:off x="3131768" y="5058714"/>
              <a:ext cx="244237" cy="18450"/>
            </a:xfrm>
            <a:custGeom>
              <a:avLst/>
              <a:gdLst>
                <a:gd name="T0" fmla="*/ 117 w 152"/>
                <a:gd name="T1" fmla="*/ 3 h 11"/>
                <a:gd name="T2" fmla="*/ 117 w 152"/>
                <a:gd name="T3" fmla="*/ 3 h 11"/>
                <a:gd name="T4" fmla="*/ 152 w 152"/>
                <a:gd name="T5" fmla="*/ 7 h 11"/>
                <a:gd name="T6" fmla="*/ 152 w 152"/>
                <a:gd name="T7" fmla="*/ 7 h 11"/>
                <a:gd name="T8" fmla="*/ 117 w 152"/>
                <a:gd name="T9" fmla="*/ 3 h 11"/>
                <a:gd name="T10" fmla="*/ 0 w 152"/>
                <a:gd name="T11" fmla="*/ 0 h 11"/>
                <a:gd name="T12" fmla="*/ 0 w 152"/>
                <a:gd name="T13" fmla="*/ 0 h 11"/>
                <a:gd name="T14" fmla="*/ 63 w 152"/>
                <a:gd name="T15" fmla="*/ 11 h 11"/>
                <a:gd name="T16" fmla="*/ 63 w 152"/>
                <a:gd name="T17" fmla="*/ 11 h 11"/>
                <a:gd name="T18" fmla="*/ 0 w 152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1"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ubicBezTo>
                    <a:pt x="129" y="5"/>
                    <a:pt x="140" y="7"/>
                    <a:pt x="152" y="7"/>
                  </a:cubicBezTo>
                  <a:cubicBezTo>
                    <a:pt x="152" y="7"/>
                    <a:pt x="152" y="7"/>
                    <a:pt x="152" y="7"/>
                  </a:cubicBezTo>
                  <a:cubicBezTo>
                    <a:pt x="140" y="7"/>
                    <a:pt x="129" y="5"/>
                    <a:pt x="117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7"/>
                    <a:pt x="41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2" y="11"/>
                    <a:pt x="20" y="7"/>
                    <a:pt x="0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śļïďe">
              <a:extLst>
                <a:ext uri="{FF2B5EF4-FFF2-40B4-BE49-F238E27FC236}">
                  <a16:creationId xmlns:a16="http://schemas.microsoft.com/office/drawing/2014/main" id="{4F7A8F6B-B4FA-4F28-AE1F-8AAD1B0806CA}"/>
                </a:ext>
              </a:extLst>
            </p:cNvPr>
            <p:cNvSpPr/>
            <p:nvPr/>
          </p:nvSpPr>
          <p:spPr bwMode="auto">
            <a:xfrm>
              <a:off x="2730270" y="4658973"/>
              <a:ext cx="952350" cy="418191"/>
            </a:xfrm>
            <a:custGeom>
              <a:avLst/>
              <a:gdLst>
                <a:gd name="T0" fmla="*/ 65 w 593"/>
                <a:gd name="T1" fmla="*/ 0 h 260"/>
                <a:gd name="T2" fmla="*/ 23 w 593"/>
                <a:gd name="T3" fmla="*/ 4 h 260"/>
                <a:gd name="T4" fmla="*/ 43 w 593"/>
                <a:gd name="T5" fmla="*/ 181 h 260"/>
                <a:gd name="T6" fmla="*/ 97 w 593"/>
                <a:gd name="T7" fmla="*/ 231 h 260"/>
                <a:gd name="T8" fmla="*/ 179 w 593"/>
                <a:gd name="T9" fmla="*/ 258 h 260"/>
                <a:gd name="T10" fmla="*/ 192 w 593"/>
                <a:gd name="T11" fmla="*/ 258 h 260"/>
                <a:gd name="T12" fmla="*/ 250 w 593"/>
                <a:gd name="T13" fmla="*/ 249 h 260"/>
                <a:gd name="T14" fmla="*/ 250 w 593"/>
                <a:gd name="T15" fmla="*/ 249 h 260"/>
                <a:gd name="T16" fmla="*/ 250 w 593"/>
                <a:gd name="T17" fmla="*/ 249 h 260"/>
                <a:gd name="T18" fmla="*/ 313 w 593"/>
                <a:gd name="T19" fmla="*/ 260 h 260"/>
                <a:gd name="T20" fmla="*/ 367 w 593"/>
                <a:gd name="T21" fmla="*/ 252 h 260"/>
                <a:gd name="T22" fmla="*/ 367 w 593"/>
                <a:gd name="T23" fmla="*/ 252 h 260"/>
                <a:gd name="T24" fmla="*/ 367 w 593"/>
                <a:gd name="T25" fmla="*/ 252 h 260"/>
                <a:gd name="T26" fmla="*/ 402 w 593"/>
                <a:gd name="T27" fmla="*/ 256 h 260"/>
                <a:gd name="T28" fmla="*/ 402 w 593"/>
                <a:gd name="T29" fmla="*/ 256 h 260"/>
                <a:gd name="T30" fmla="*/ 407 w 593"/>
                <a:gd name="T31" fmla="*/ 256 h 260"/>
                <a:gd name="T32" fmla="*/ 407 w 593"/>
                <a:gd name="T33" fmla="*/ 256 h 260"/>
                <a:gd name="T34" fmla="*/ 585 w 593"/>
                <a:gd name="T35" fmla="*/ 113 h 260"/>
                <a:gd name="T36" fmla="*/ 589 w 593"/>
                <a:gd name="T37" fmla="*/ 73 h 260"/>
                <a:gd name="T38" fmla="*/ 589 w 593"/>
                <a:gd name="T39" fmla="*/ 61 h 260"/>
                <a:gd name="T40" fmla="*/ 593 w 593"/>
                <a:gd name="T41" fmla="*/ 42 h 260"/>
                <a:gd name="T42" fmla="*/ 503 w 593"/>
                <a:gd name="T43" fmla="*/ 33 h 260"/>
                <a:gd name="T44" fmla="*/ 424 w 593"/>
                <a:gd name="T45" fmla="*/ 40 h 260"/>
                <a:gd name="T46" fmla="*/ 281 w 593"/>
                <a:gd name="T47" fmla="*/ 62 h 260"/>
                <a:gd name="T48" fmla="*/ 233 w 593"/>
                <a:gd name="T49" fmla="*/ 56 h 260"/>
                <a:gd name="T50" fmla="*/ 130 w 593"/>
                <a:gd name="T51" fmla="*/ 11 h 260"/>
                <a:gd name="T52" fmla="*/ 65 w 593"/>
                <a:gd name="T5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3" h="260">
                  <a:moveTo>
                    <a:pt x="65" y="0"/>
                  </a:moveTo>
                  <a:cubicBezTo>
                    <a:pt x="51" y="0"/>
                    <a:pt x="37" y="1"/>
                    <a:pt x="23" y="4"/>
                  </a:cubicBezTo>
                  <a:cubicBezTo>
                    <a:pt x="0" y="61"/>
                    <a:pt x="5" y="127"/>
                    <a:pt x="43" y="181"/>
                  </a:cubicBezTo>
                  <a:cubicBezTo>
                    <a:pt x="57" y="202"/>
                    <a:pt x="76" y="219"/>
                    <a:pt x="97" y="231"/>
                  </a:cubicBezTo>
                  <a:cubicBezTo>
                    <a:pt x="122" y="246"/>
                    <a:pt x="150" y="256"/>
                    <a:pt x="179" y="258"/>
                  </a:cubicBezTo>
                  <a:cubicBezTo>
                    <a:pt x="183" y="258"/>
                    <a:pt x="188" y="258"/>
                    <a:pt x="192" y="258"/>
                  </a:cubicBezTo>
                  <a:cubicBezTo>
                    <a:pt x="211" y="258"/>
                    <a:pt x="231" y="255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70" y="256"/>
                    <a:pt x="292" y="260"/>
                    <a:pt x="313" y="260"/>
                  </a:cubicBezTo>
                  <a:cubicBezTo>
                    <a:pt x="331" y="260"/>
                    <a:pt x="349" y="257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79" y="254"/>
                    <a:pt x="390" y="256"/>
                    <a:pt x="402" y="256"/>
                  </a:cubicBezTo>
                  <a:cubicBezTo>
                    <a:pt x="402" y="256"/>
                    <a:pt x="402" y="256"/>
                    <a:pt x="402" y="256"/>
                  </a:cubicBezTo>
                  <a:cubicBezTo>
                    <a:pt x="403" y="256"/>
                    <a:pt x="405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90" y="256"/>
                    <a:pt x="566" y="198"/>
                    <a:pt x="585" y="113"/>
                  </a:cubicBezTo>
                  <a:cubicBezTo>
                    <a:pt x="588" y="100"/>
                    <a:pt x="589" y="86"/>
                    <a:pt x="589" y="73"/>
                  </a:cubicBezTo>
                  <a:cubicBezTo>
                    <a:pt x="589" y="69"/>
                    <a:pt x="589" y="65"/>
                    <a:pt x="589" y="61"/>
                  </a:cubicBezTo>
                  <a:cubicBezTo>
                    <a:pt x="591" y="55"/>
                    <a:pt x="592" y="48"/>
                    <a:pt x="593" y="42"/>
                  </a:cubicBezTo>
                  <a:cubicBezTo>
                    <a:pt x="563" y="36"/>
                    <a:pt x="533" y="33"/>
                    <a:pt x="503" y="33"/>
                  </a:cubicBezTo>
                  <a:cubicBezTo>
                    <a:pt x="476" y="33"/>
                    <a:pt x="450" y="35"/>
                    <a:pt x="424" y="40"/>
                  </a:cubicBezTo>
                  <a:cubicBezTo>
                    <a:pt x="377" y="47"/>
                    <a:pt x="328" y="62"/>
                    <a:pt x="281" y="62"/>
                  </a:cubicBezTo>
                  <a:cubicBezTo>
                    <a:pt x="265" y="62"/>
                    <a:pt x="249" y="61"/>
                    <a:pt x="233" y="56"/>
                  </a:cubicBezTo>
                  <a:cubicBezTo>
                    <a:pt x="197" y="46"/>
                    <a:pt x="165" y="23"/>
                    <a:pt x="130" y="11"/>
                  </a:cubicBezTo>
                  <a:cubicBezTo>
                    <a:pt x="109" y="3"/>
                    <a:pt x="87" y="0"/>
                    <a:pt x="65" y="0"/>
                  </a:cubicBezTo>
                </a:path>
              </a:pathLst>
            </a:custGeom>
            <a:solidFill>
              <a:srgbClr val="3B77DB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ŝḷïḋe">
              <a:extLst>
                <a:ext uri="{FF2B5EF4-FFF2-40B4-BE49-F238E27FC236}">
                  <a16:creationId xmlns:a16="http://schemas.microsoft.com/office/drawing/2014/main" id="{0D9A93F4-3C95-4658-BEA4-6812D60B6BC1}"/>
                </a:ext>
              </a:extLst>
            </p:cNvPr>
            <p:cNvSpPr/>
            <p:nvPr/>
          </p:nvSpPr>
          <p:spPr bwMode="auto">
            <a:xfrm>
              <a:off x="5594348" y="2867606"/>
              <a:ext cx="627286" cy="629922"/>
            </a:xfrm>
            <a:custGeom>
              <a:avLst/>
              <a:gdLst>
                <a:gd name="T0" fmla="*/ 198 w 390"/>
                <a:gd name="T1" fmla="*/ 5 h 392"/>
                <a:gd name="T2" fmla="*/ 122 w 390"/>
                <a:gd name="T3" fmla="*/ 2 h 392"/>
                <a:gd name="T4" fmla="*/ 73 w 390"/>
                <a:gd name="T5" fmla="*/ 15 h 392"/>
                <a:gd name="T6" fmla="*/ 71 w 390"/>
                <a:gd name="T7" fmla="*/ 67 h 392"/>
                <a:gd name="T8" fmla="*/ 90 w 390"/>
                <a:gd name="T9" fmla="*/ 119 h 392"/>
                <a:gd name="T10" fmla="*/ 45 w 390"/>
                <a:gd name="T11" fmla="*/ 191 h 392"/>
                <a:gd name="T12" fmla="*/ 3 w 390"/>
                <a:gd name="T13" fmla="*/ 264 h 392"/>
                <a:gd name="T14" fmla="*/ 41 w 390"/>
                <a:gd name="T15" fmla="*/ 319 h 392"/>
                <a:gd name="T16" fmla="*/ 129 w 390"/>
                <a:gd name="T17" fmla="*/ 375 h 392"/>
                <a:gd name="T18" fmla="*/ 185 w 390"/>
                <a:gd name="T19" fmla="*/ 392 h 392"/>
                <a:gd name="T20" fmla="*/ 236 w 390"/>
                <a:gd name="T21" fmla="*/ 380 h 392"/>
                <a:gd name="T22" fmla="*/ 315 w 390"/>
                <a:gd name="T23" fmla="*/ 338 h 392"/>
                <a:gd name="T24" fmla="*/ 343 w 390"/>
                <a:gd name="T25" fmla="*/ 300 h 392"/>
                <a:gd name="T26" fmla="*/ 360 w 390"/>
                <a:gd name="T27" fmla="*/ 75 h 392"/>
                <a:gd name="T28" fmla="*/ 332 w 390"/>
                <a:gd name="T29" fmla="*/ 32 h 392"/>
                <a:gd name="T30" fmla="*/ 206 w 390"/>
                <a:gd name="T31" fmla="*/ 1 h 392"/>
                <a:gd name="T32" fmla="*/ 182 w 390"/>
                <a:gd name="T33" fmla="*/ 5 h 392"/>
                <a:gd name="T34" fmla="*/ 173 w 390"/>
                <a:gd name="T35" fmla="*/ 2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92">
                  <a:moveTo>
                    <a:pt x="198" y="5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04" y="1"/>
                    <a:pt x="85" y="2"/>
                    <a:pt x="73" y="15"/>
                  </a:cubicBezTo>
                  <a:cubicBezTo>
                    <a:pt x="61" y="28"/>
                    <a:pt x="64" y="50"/>
                    <a:pt x="71" y="67"/>
                  </a:cubicBezTo>
                  <a:cubicBezTo>
                    <a:pt x="78" y="84"/>
                    <a:pt x="89" y="101"/>
                    <a:pt x="90" y="119"/>
                  </a:cubicBezTo>
                  <a:cubicBezTo>
                    <a:pt x="90" y="148"/>
                    <a:pt x="67" y="171"/>
                    <a:pt x="45" y="191"/>
                  </a:cubicBezTo>
                  <a:cubicBezTo>
                    <a:pt x="23" y="211"/>
                    <a:pt x="0" y="235"/>
                    <a:pt x="3" y="264"/>
                  </a:cubicBezTo>
                  <a:cubicBezTo>
                    <a:pt x="6" y="287"/>
                    <a:pt x="24" y="304"/>
                    <a:pt x="41" y="319"/>
                  </a:cubicBezTo>
                  <a:cubicBezTo>
                    <a:pt x="69" y="340"/>
                    <a:pt x="98" y="359"/>
                    <a:pt x="129" y="375"/>
                  </a:cubicBezTo>
                  <a:cubicBezTo>
                    <a:pt x="147" y="384"/>
                    <a:pt x="165" y="392"/>
                    <a:pt x="185" y="392"/>
                  </a:cubicBezTo>
                  <a:cubicBezTo>
                    <a:pt x="203" y="392"/>
                    <a:pt x="220" y="386"/>
                    <a:pt x="236" y="380"/>
                  </a:cubicBezTo>
                  <a:cubicBezTo>
                    <a:pt x="265" y="370"/>
                    <a:pt x="294" y="359"/>
                    <a:pt x="315" y="338"/>
                  </a:cubicBezTo>
                  <a:cubicBezTo>
                    <a:pt x="327" y="326"/>
                    <a:pt x="336" y="314"/>
                    <a:pt x="343" y="300"/>
                  </a:cubicBezTo>
                  <a:cubicBezTo>
                    <a:pt x="380" y="232"/>
                    <a:pt x="390" y="147"/>
                    <a:pt x="360" y="75"/>
                  </a:cubicBezTo>
                  <a:cubicBezTo>
                    <a:pt x="354" y="59"/>
                    <a:pt x="344" y="45"/>
                    <a:pt x="332" y="32"/>
                  </a:cubicBezTo>
                  <a:cubicBezTo>
                    <a:pt x="300" y="2"/>
                    <a:pt x="250" y="0"/>
                    <a:pt x="206" y="1"/>
                  </a:cubicBezTo>
                  <a:cubicBezTo>
                    <a:pt x="197" y="0"/>
                    <a:pt x="189" y="2"/>
                    <a:pt x="182" y="5"/>
                  </a:cubicBezTo>
                  <a:cubicBezTo>
                    <a:pt x="175" y="9"/>
                    <a:pt x="170" y="18"/>
                    <a:pt x="173" y="25"/>
                  </a:cubicBezTo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sļîďê">
              <a:extLst>
                <a:ext uri="{FF2B5EF4-FFF2-40B4-BE49-F238E27FC236}">
                  <a16:creationId xmlns:a16="http://schemas.microsoft.com/office/drawing/2014/main" id="{99AA66F4-98F8-4AA7-BD50-E004DAD4DE10}"/>
                </a:ext>
              </a:extLst>
            </p:cNvPr>
            <p:cNvSpPr/>
            <p:nvPr/>
          </p:nvSpPr>
          <p:spPr bwMode="auto">
            <a:xfrm>
              <a:off x="5752487" y="4318973"/>
              <a:ext cx="171318" cy="766097"/>
            </a:xfrm>
            <a:custGeom>
              <a:avLst/>
              <a:gdLst>
                <a:gd name="T0" fmla="*/ 3 w 107"/>
                <a:gd name="T1" fmla="*/ 42 h 477"/>
                <a:gd name="T2" fmla="*/ 12 w 107"/>
                <a:gd name="T3" fmla="*/ 284 h 477"/>
                <a:gd name="T4" fmla="*/ 16 w 107"/>
                <a:gd name="T5" fmla="*/ 311 h 477"/>
                <a:gd name="T6" fmla="*/ 39 w 107"/>
                <a:gd name="T7" fmla="*/ 393 h 477"/>
                <a:gd name="T8" fmla="*/ 50 w 107"/>
                <a:gd name="T9" fmla="*/ 477 h 477"/>
                <a:gd name="T10" fmla="*/ 102 w 107"/>
                <a:gd name="T11" fmla="*/ 473 h 477"/>
                <a:gd name="T12" fmla="*/ 103 w 107"/>
                <a:gd name="T13" fmla="*/ 459 h 477"/>
                <a:gd name="T14" fmla="*/ 96 w 107"/>
                <a:gd name="T15" fmla="*/ 382 h 477"/>
                <a:gd name="T16" fmla="*/ 106 w 107"/>
                <a:gd name="T17" fmla="*/ 308 h 477"/>
                <a:gd name="T18" fmla="*/ 94 w 107"/>
                <a:gd name="T19" fmla="*/ 240 h 477"/>
                <a:gd name="T20" fmla="*/ 91 w 107"/>
                <a:gd name="T21" fmla="*/ 193 h 477"/>
                <a:gd name="T22" fmla="*/ 91 w 107"/>
                <a:gd name="T23" fmla="*/ 129 h 477"/>
                <a:gd name="T24" fmla="*/ 101 w 107"/>
                <a:gd name="T25" fmla="*/ 0 h 477"/>
                <a:gd name="T26" fmla="*/ 3 w 107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477">
                  <a:moveTo>
                    <a:pt x="3" y="42"/>
                  </a:moveTo>
                  <a:cubicBezTo>
                    <a:pt x="0" y="123"/>
                    <a:pt x="3" y="203"/>
                    <a:pt x="12" y="284"/>
                  </a:cubicBezTo>
                  <a:cubicBezTo>
                    <a:pt x="13" y="293"/>
                    <a:pt x="14" y="302"/>
                    <a:pt x="16" y="311"/>
                  </a:cubicBezTo>
                  <a:cubicBezTo>
                    <a:pt x="21" y="339"/>
                    <a:pt x="31" y="366"/>
                    <a:pt x="39" y="393"/>
                  </a:cubicBezTo>
                  <a:cubicBezTo>
                    <a:pt x="48" y="420"/>
                    <a:pt x="54" y="449"/>
                    <a:pt x="50" y="477"/>
                  </a:cubicBezTo>
                  <a:cubicBezTo>
                    <a:pt x="67" y="475"/>
                    <a:pt x="85" y="474"/>
                    <a:pt x="102" y="473"/>
                  </a:cubicBezTo>
                  <a:cubicBezTo>
                    <a:pt x="103" y="459"/>
                    <a:pt x="103" y="459"/>
                    <a:pt x="103" y="459"/>
                  </a:cubicBezTo>
                  <a:cubicBezTo>
                    <a:pt x="103" y="433"/>
                    <a:pt x="93" y="408"/>
                    <a:pt x="96" y="382"/>
                  </a:cubicBezTo>
                  <a:cubicBezTo>
                    <a:pt x="98" y="357"/>
                    <a:pt x="106" y="333"/>
                    <a:pt x="106" y="308"/>
                  </a:cubicBezTo>
                  <a:cubicBezTo>
                    <a:pt x="105" y="285"/>
                    <a:pt x="98" y="263"/>
                    <a:pt x="94" y="240"/>
                  </a:cubicBezTo>
                  <a:cubicBezTo>
                    <a:pt x="92" y="224"/>
                    <a:pt x="91" y="209"/>
                    <a:pt x="91" y="193"/>
                  </a:cubicBezTo>
                  <a:cubicBezTo>
                    <a:pt x="90" y="172"/>
                    <a:pt x="90" y="151"/>
                    <a:pt x="91" y="129"/>
                  </a:cubicBezTo>
                  <a:cubicBezTo>
                    <a:pt x="94" y="86"/>
                    <a:pt x="107" y="43"/>
                    <a:pt x="101" y="0"/>
                  </a:cubicBezTo>
                  <a:cubicBezTo>
                    <a:pt x="69" y="15"/>
                    <a:pt x="35" y="28"/>
                    <a:pt x="3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ṧļîḑé">
              <a:extLst>
                <a:ext uri="{FF2B5EF4-FFF2-40B4-BE49-F238E27FC236}">
                  <a16:creationId xmlns:a16="http://schemas.microsoft.com/office/drawing/2014/main" id="{51F69124-49B6-429F-A0F5-0F45B6B9C7CC}"/>
                </a:ext>
              </a:extLst>
            </p:cNvPr>
            <p:cNvSpPr/>
            <p:nvPr/>
          </p:nvSpPr>
          <p:spPr bwMode="auto">
            <a:xfrm>
              <a:off x="5758637" y="5036750"/>
              <a:ext cx="181860" cy="200310"/>
            </a:xfrm>
            <a:custGeom>
              <a:avLst/>
              <a:gdLst>
                <a:gd name="T0" fmla="*/ 78 w 113"/>
                <a:gd name="T1" fmla="*/ 124 h 125"/>
                <a:gd name="T2" fmla="*/ 84 w 113"/>
                <a:gd name="T3" fmla="*/ 123 h 125"/>
                <a:gd name="T4" fmla="*/ 89 w 113"/>
                <a:gd name="T5" fmla="*/ 114 h 125"/>
                <a:gd name="T6" fmla="*/ 102 w 113"/>
                <a:gd name="T7" fmla="*/ 84 h 125"/>
                <a:gd name="T8" fmla="*/ 113 w 113"/>
                <a:gd name="T9" fmla="*/ 62 h 125"/>
                <a:gd name="T10" fmla="*/ 96 w 113"/>
                <a:gd name="T11" fmla="*/ 26 h 125"/>
                <a:gd name="T12" fmla="*/ 93 w 113"/>
                <a:gd name="T13" fmla="*/ 14 h 125"/>
                <a:gd name="T14" fmla="*/ 74 w 113"/>
                <a:gd name="T15" fmla="*/ 3 h 125"/>
                <a:gd name="T16" fmla="*/ 45 w 113"/>
                <a:gd name="T17" fmla="*/ 9 h 125"/>
                <a:gd name="T18" fmla="*/ 46 w 113"/>
                <a:gd name="T19" fmla="*/ 35 h 125"/>
                <a:gd name="T20" fmla="*/ 32 w 113"/>
                <a:gd name="T21" fmla="*/ 67 h 125"/>
                <a:gd name="T22" fmla="*/ 14 w 113"/>
                <a:gd name="T23" fmla="*/ 119 h 125"/>
                <a:gd name="T24" fmla="*/ 38 w 113"/>
                <a:gd name="T25" fmla="*/ 123 h 125"/>
                <a:gd name="T26" fmla="*/ 78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78" y="124"/>
                  </a:moveTo>
                  <a:cubicBezTo>
                    <a:pt x="80" y="124"/>
                    <a:pt x="82" y="123"/>
                    <a:pt x="84" y="123"/>
                  </a:cubicBezTo>
                  <a:cubicBezTo>
                    <a:pt x="87" y="120"/>
                    <a:pt x="89" y="117"/>
                    <a:pt x="89" y="114"/>
                  </a:cubicBezTo>
                  <a:cubicBezTo>
                    <a:pt x="92" y="103"/>
                    <a:pt x="96" y="93"/>
                    <a:pt x="102" y="84"/>
                  </a:cubicBezTo>
                  <a:cubicBezTo>
                    <a:pt x="107" y="77"/>
                    <a:pt x="112" y="70"/>
                    <a:pt x="113" y="62"/>
                  </a:cubicBezTo>
                  <a:cubicBezTo>
                    <a:pt x="113" y="48"/>
                    <a:pt x="99" y="39"/>
                    <a:pt x="96" y="26"/>
                  </a:cubicBezTo>
                  <a:cubicBezTo>
                    <a:pt x="95" y="22"/>
                    <a:pt x="95" y="18"/>
                    <a:pt x="93" y="14"/>
                  </a:cubicBezTo>
                  <a:cubicBezTo>
                    <a:pt x="90" y="7"/>
                    <a:pt x="81" y="4"/>
                    <a:pt x="74" y="3"/>
                  </a:cubicBezTo>
                  <a:cubicBezTo>
                    <a:pt x="63" y="0"/>
                    <a:pt x="50" y="0"/>
                    <a:pt x="45" y="9"/>
                  </a:cubicBezTo>
                  <a:cubicBezTo>
                    <a:pt x="41" y="16"/>
                    <a:pt x="46" y="26"/>
                    <a:pt x="46" y="35"/>
                  </a:cubicBezTo>
                  <a:cubicBezTo>
                    <a:pt x="47" y="47"/>
                    <a:pt x="40" y="58"/>
                    <a:pt x="32" y="67"/>
                  </a:cubicBezTo>
                  <a:cubicBezTo>
                    <a:pt x="23" y="78"/>
                    <a:pt x="0" y="104"/>
                    <a:pt x="14" y="119"/>
                  </a:cubicBezTo>
                  <a:cubicBezTo>
                    <a:pt x="19" y="125"/>
                    <a:pt x="31" y="123"/>
                    <a:pt x="38" y="123"/>
                  </a:cubicBezTo>
                  <a:lnTo>
                    <a:pt x="78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ṣļíḍê">
              <a:extLst>
                <a:ext uri="{FF2B5EF4-FFF2-40B4-BE49-F238E27FC236}">
                  <a16:creationId xmlns:a16="http://schemas.microsoft.com/office/drawing/2014/main" id="{490C3A6E-183B-4D16-BAC1-CF91B8215F6E}"/>
                </a:ext>
              </a:extLst>
            </p:cNvPr>
            <p:cNvSpPr/>
            <p:nvPr/>
          </p:nvSpPr>
          <p:spPr bwMode="auto">
            <a:xfrm>
              <a:off x="5964218" y="4318973"/>
              <a:ext cx="173075" cy="766097"/>
            </a:xfrm>
            <a:custGeom>
              <a:avLst/>
              <a:gdLst>
                <a:gd name="T0" fmla="*/ 105 w 108"/>
                <a:gd name="T1" fmla="*/ 42 h 477"/>
                <a:gd name="T2" fmla="*/ 96 w 108"/>
                <a:gd name="T3" fmla="*/ 284 h 477"/>
                <a:gd name="T4" fmla="*/ 92 w 108"/>
                <a:gd name="T5" fmla="*/ 311 h 477"/>
                <a:gd name="T6" fmla="*/ 68 w 108"/>
                <a:gd name="T7" fmla="*/ 393 h 477"/>
                <a:gd name="T8" fmla="*/ 58 w 108"/>
                <a:gd name="T9" fmla="*/ 477 h 477"/>
                <a:gd name="T10" fmla="*/ 5 w 108"/>
                <a:gd name="T11" fmla="*/ 473 h 477"/>
                <a:gd name="T12" fmla="*/ 5 w 108"/>
                <a:gd name="T13" fmla="*/ 459 h 477"/>
                <a:gd name="T14" fmla="*/ 12 w 108"/>
                <a:gd name="T15" fmla="*/ 382 h 477"/>
                <a:gd name="T16" fmla="*/ 2 w 108"/>
                <a:gd name="T17" fmla="*/ 308 h 477"/>
                <a:gd name="T18" fmla="*/ 14 w 108"/>
                <a:gd name="T19" fmla="*/ 240 h 477"/>
                <a:gd name="T20" fmla="*/ 17 w 108"/>
                <a:gd name="T21" fmla="*/ 193 h 477"/>
                <a:gd name="T22" fmla="*/ 17 w 108"/>
                <a:gd name="T23" fmla="*/ 129 h 477"/>
                <a:gd name="T24" fmla="*/ 6 w 108"/>
                <a:gd name="T25" fmla="*/ 0 h 477"/>
                <a:gd name="T26" fmla="*/ 105 w 108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77">
                  <a:moveTo>
                    <a:pt x="105" y="42"/>
                  </a:moveTo>
                  <a:cubicBezTo>
                    <a:pt x="108" y="123"/>
                    <a:pt x="105" y="203"/>
                    <a:pt x="96" y="284"/>
                  </a:cubicBezTo>
                  <a:cubicBezTo>
                    <a:pt x="95" y="293"/>
                    <a:pt x="94" y="302"/>
                    <a:pt x="92" y="311"/>
                  </a:cubicBezTo>
                  <a:cubicBezTo>
                    <a:pt x="87" y="339"/>
                    <a:pt x="77" y="366"/>
                    <a:pt x="68" y="393"/>
                  </a:cubicBezTo>
                  <a:cubicBezTo>
                    <a:pt x="60" y="420"/>
                    <a:pt x="54" y="449"/>
                    <a:pt x="58" y="477"/>
                  </a:cubicBezTo>
                  <a:cubicBezTo>
                    <a:pt x="40" y="475"/>
                    <a:pt x="23" y="474"/>
                    <a:pt x="5" y="473"/>
                  </a:cubicBezTo>
                  <a:cubicBezTo>
                    <a:pt x="5" y="459"/>
                    <a:pt x="5" y="459"/>
                    <a:pt x="5" y="459"/>
                  </a:cubicBezTo>
                  <a:cubicBezTo>
                    <a:pt x="4" y="433"/>
                    <a:pt x="15" y="408"/>
                    <a:pt x="12" y="382"/>
                  </a:cubicBezTo>
                  <a:cubicBezTo>
                    <a:pt x="10" y="357"/>
                    <a:pt x="2" y="333"/>
                    <a:pt x="2" y="308"/>
                  </a:cubicBezTo>
                  <a:cubicBezTo>
                    <a:pt x="2" y="285"/>
                    <a:pt x="10" y="263"/>
                    <a:pt x="14" y="240"/>
                  </a:cubicBezTo>
                  <a:cubicBezTo>
                    <a:pt x="16" y="224"/>
                    <a:pt x="17" y="209"/>
                    <a:pt x="17" y="193"/>
                  </a:cubicBezTo>
                  <a:cubicBezTo>
                    <a:pt x="18" y="172"/>
                    <a:pt x="18" y="151"/>
                    <a:pt x="17" y="129"/>
                  </a:cubicBezTo>
                  <a:cubicBezTo>
                    <a:pt x="13" y="86"/>
                    <a:pt x="0" y="43"/>
                    <a:pt x="6" y="0"/>
                  </a:cubicBezTo>
                  <a:cubicBezTo>
                    <a:pt x="39" y="15"/>
                    <a:pt x="73" y="28"/>
                    <a:pt x="105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ṩļîḑe">
              <a:extLst>
                <a:ext uri="{FF2B5EF4-FFF2-40B4-BE49-F238E27FC236}">
                  <a16:creationId xmlns:a16="http://schemas.microsoft.com/office/drawing/2014/main" id="{0B8DD946-E737-45FD-90B6-D5AEC43EE119}"/>
                </a:ext>
              </a:extLst>
            </p:cNvPr>
            <p:cNvSpPr/>
            <p:nvPr/>
          </p:nvSpPr>
          <p:spPr bwMode="auto">
            <a:xfrm>
              <a:off x="5949283" y="5036750"/>
              <a:ext cx="181860" cy="200310"/>
            </a:xfrm>
            <a:custGeom>
              <a:avLst/>
              <a:gdLst>
                <a:gd name="T0" fmla="*/ 34 w 113"/>
                <a:gd name="T1" fmla="*/ 124 h 125"/>
                <a:gd name="T2" fmla="*/ 28 w 113"/>
                <a:gd name="T3" fmla="*/ 123 h 125"/>
                <a:gd name="T4" fmla="*/ 24 w 113"/>
                <a:gd name="T5" fmla="*/ 114 h 125"/>
                <a:gd name="T6" fmla="*/ 10 w 113"/>
                <a:gd name="T7" fmla="*/ 84 h 125"/>
                <a:gd name="T8" fmla="*/ 0 w 113"/>
                <a:gd name="T9" fmla="*/ 62 h 125"/>
                <a:gd name="T10" fmla="*/ 17 w 113"/>
                <a:gd name="T11" fmla="*/ 26 h 125"/>
                <a:gd name="T12" fmla="*/ 19 w 113"/>
                <a:gd name="T13" fmla="*/ 14 h 125"/>
                <a:gd name="T14" fmla="*/ 39 w 113"/>
                <a:gd name="T15" fmla="*/ 3 h 125"/>
                <a:gd name="T16" fmla="*/ 67 w 113"/>
                <a:gd name="T17" fmla="*/ 9 h 125"/>
                <a:gd name="T18" fmla="*/ 66 w 113"/>
                <a:gd name="T19" fmla="*/ 35 h 125"/>
                <a:gd name="T20" fmla="*/ 80 w 113"/>
                <a:gd name="T21" fmla="*/ 67 h 125"/>
                <a:gd name="T22" fmla="*/ 99 w 113"/>
                <a:gd name="T23" fmla="*/ 119 h 125"/>
                <a:gd name="T24" fmla="*/ 75 w 113"/>
                <a:gd name="T25" fmla="*/ 123 h 125"/>
                <a:gd name="T26" fmla="*/ 34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34" y="124"/>
                  </a:moveTo>
                  <a:cubicBezTo>
                    <a:pt x="32" y="124"/>
                    <a:pt x="30" y="123"/>
                    <a:pt x="28" y="123"/>
                  </a:cubicBezTo>
                  <a:cubicBezTo>
                    <a:pt x="26" y="120"/>
                    <a:pt x="24" y="117"/>
                    <a:pt x="24" y="114"/>
                  </a:cubicBezTo>
                  <a:cubicBezTo>
                    <a:pt x="21" y="103"/>
                    <a:pt x="16" y="93"/>
                    <a:pt x="10" y="84"/>
                  </a:cubicBezTo>
                  <a:cubicBezTo>
                    <a:pt x="6" y="77"/>
                    <a:pt x="0" y="70"/>
                    <a:pt x="0" y="62"/>
                  </a:cubicBezTo>
                  <a:cubicBezTo>
                    <a:pt x="0" y="48"/>
                    <a:pt x="14" y="39"/>
                    <a:pt x="17" y="26"/>
                  </a:cubicBezTo>
                  <a:cubicBezTo>
                    <a:pt x="17" y="22"/>
                    <a:pt x="18" y="18"/>
                    <a:pt x="19" y="14"/>
                  </a:cubicBezTo>
                  <a:cubicBezTo>
                    <a:pt x="23" y="7"/>
                    <a:pt x="31" y="4"/>
                    <a:pt x="39" y="3"/>
                  </a:cubicBezTo>
                  <a:cubicBezTo>
                    <a:pt x="49" y="0"/>
                    <a:pt x="62" y="0"/>
                    <a:pt x="67" y="9"/>
                  </a:cubicBezTo>
                  <a:cubicBezTo>
                    <a:pt x="72" y="16"/>
                    <a:pt x="67" y="26"/>
                    <a:pt x="66" y="35"/>
                  </a:cubicBezTo>
                  <a:cubicBezTo>
                    <a:pt x="65" y="47"/>
                    <a:pt x="73" y="58"/>
                    <a:pt x="80" y="67"/>
                  </a:cubicBezTo>
                  <a:cubicBezTo>
                    <a:pt x="89" y="78"/>
                    <a:pt x="113" y="104"/>
                    <a:pt x="99" y="119"/>
                  </a:cubicBezTo>
                  <a:cubicBezTo>
                    <a:pt x="93" y="125"/>
                    <a:pt x="81" y="123"/>
                    <a:pt x="75" y="123"/>
                  </a:cubicBezTo>
                  <a:lnTo>
                    <a:pt x="34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Sļîďè">
              <a:extLst>
                <a:ext uri="{FF2B5EF4-FFF2-40B4-BE49-F238E27FC236}">
                  <a16:creationId xmlns:a16="http://schemas.microsoft.com/office/drawing/2014/main" id="{07FDB6BC-CEFA-4B41-8A31-EEA9CD926B0C}"/>
                </a:ext>
              </a:extLst>
            </p:cNvPr>
            <p:cNvSpPr/>
            <p:nvPr/>
          </p:nvSpPr>
          <p:spPr bwMode="auto">
            <a:xfrm>
              <a:off x="5771815" y="2985332"/>
              <a:ext cx="262687" cy="262687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ṧḻïḋe">
              <a:extLst>
                <a:ext uri="{FF2B5EF4-FFF2-40B4-BE49-F238E27FC236}">
                  <a16:creationId xmlns:a16="http://schemas.microsoft.com/office/drawing/2014/main" id="{9F1722DD-B485-440D-BFCC-598662229B04}"/>
                </a:ext>
              </a:extLst>
            </p:cNvPr>
            <p:cNvSpPr/>
            <p:nvPr/>
          </p:nvSpPr>
          <p:spPr bwMode="auto">
            <a:xfrm>
              <a:off x="5752487" y="3174221"/>
              <a:ext cx="298707" cy="356692"/>
            </a:xfrm>
            <a:custGeom>
              <a:avLst/>
              <a:gdLst>
                <a:gd name="T0" fmla="*/ 48 w 186"/>
                <a:gd name="T1" fmla="*/ 38 h 222"/>
                <a:gd name="T2" fmla="*/ 49 w 186"/>
                <a:gd name="T3" fmla="*/ 50 h 222"/>
                <a:gd name="T4" fmla="*/ 42 w 186"/>
                <a:gd name="T5" fmla="*/ 61 h 222"/>
                <a:gd name="T6" fmla="*/ 2 w 186"/>
                <a:gd name="T7" fmla="*/ 88 h 222"/>
                <a:gd name="T8" fmla="*/ 6 w 186"/>
                <a:gd name="T9" fmla="*/ 103 h 222"/>
                <a:gd name="T10" fmla="*/ 37 w 186"/>
                <a:gd name="T11" fmla="*/ 147 h 222"/>
                <a:gd name="T12" fmla="*/ 106 w 186"/>
                <a:gd name="T13" fmla="*/ 222 h 222"/>
                <a:gd name="T14" fmla="*/ 130 w 186"/>
                <a:gd name="T15" fmla="*/ 192 h 222"/>
                <a:gd name="T16" fmla="*/ 144 w 186"/>
                <a:gd name="T17" fmla="*/ 173 h 222"/>
                <a:gd name="T18" fmla="*/ 157 w 186"/>
                <a:gd name="T19" fmla="*/ 148 h 222"/>
                <a:gd name="T20" fmla="*/ 186 w 186"/>
                <a:gd name="T21" fmla="*/ 80 h 222"/>
                <a:gd name="T22" fmla="*/ 135 w 186"/>
                <a:gd name="T23" fmla="*/ 65 h 222"/>
                <a:gd name="T24" fmla="*/ 128 w 186"/>
                <a:gd name="T25" fmla="*/ 58 h 222"/>
                <a:gd name="T26" fmla="*/ 126 w 186"/>
                <a:gd name="T27" fmla="*/ 50 h 222"/>
                <a:gd name="T28" fmla="*/ 126 w 186"/>
                <a:gd name="T29" fmla="*/ 7 h 222"/>
                <a:gd name="T30" fmla="*/ 62 w 186"/>
                <a:gd name="T31" fmla="*/ 2 h 222"/>
                <a:gd name="T32" fmla="*/ 46 w 186"/>
                <a:gd name="T33" fmla="*/ 9 h 222"/>
                <a:gd name="T34" fmla="*/ 48 w 186"/>
                <a:gd name="T35" fmla="*/ 3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22">
                  <a:moveTo>
                    <a:pt x="48" y="38"/>
                  </a:moveTo>
                  <a:cubicBezTo>
                    <a:pt x="49" y="42"/>
                    <a:pt x="49" y="46"/>
                    <a:pt x="49" y="50"/>
                  </a:cubicBezTo>
                  <a:cubicBezTo>
                    <a:pt x="48" y="54"/>
                    <a:pt x="45" y="58"/>
                    <a:pt x="42" y="61"/>
                  </a:cubicBezTo>
                  <a:cubicBezTo>
                    <a:pt x="31" y="72"/>
                    <a:pt x="17" y="81"/>
                    <a:pt x="2" y="88"/>
                  </a:cubicBezTo>
                  <a:cubicBezTo>
                    <a:pt x="0" y="93"/>
                    <a:pt x="3" y="98"/>
                    <a:pt x="6" y="103"/>
                  </a:cubicBezTo>
                  <a:cubicBezTo>
                    <a:pt x="16" y="118"/>
                    <a:pt x="26" y="133"/>
                    <a:pt x="37" y="147"/>
                  </a:cubicBezTo>
                  <a:cubicBezTo>
                    <a:pt x="55" y="176"/>
                    <a:pt x="79" y="202"/>
                    <a:pt x="106" y="222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35" y="186"/>
                    <a:pt x="140" y="180"/>
                    <a:pt x="144" y="173"/>
                  </a:cubicBezTo>
                  <a:cubicBezTo>
                    <a:pt x="149" y="165"/>
                    <a:pt x="153" y="157"/>
                    <a:pt x="157" y="148"/>
                  </a:cubicBezTo>
                  <a:cubicBezTo>
                    <a:pt x="186" y="80"/>
                    <a:pt x="186" y="80"/>
                    <a:pt x="186" y="80"/>
                  </a:cubicBezTo>
                  <a:cubicBezTo>
                    <a:pt x="168" y="83"/>
                    <a:pt x="150" y="75"/>
                    <a:pt x="135" y="65"/>
                  </a:cubicBezTo>
                  <a:cubicBezTo>
                    <a:pt x="132" y="64"/>
                    <a:pt x="130" y="61"/>
                    <a:pt x="128" y="58"/>
                  </a:cubicBezTo>
                  <a:cubicBezTo>
                    <a:pt x="127" y="55"/>
                    <a:pt x="126" y="53"/>
                    <a:pt x="126" y="50"/>
                  </a:cubicBezTo>
                  <a:cubicBezTo>
                    <a:pt x="126" y="35"/>
                    <a:pt x="126" y="21"/>
                    <a:pt x="126" y="7"/>
                  </a:cubicBezTo>
                  <a:cubicBezTo>
                    <a:pt x="105" y="4"/>
                    <a:pt x="83" y="3"/>
                    <a:pt x="62" y="2"/>
                  </a:cubicBezTo>
                  <a:cubicBezTo>
                    <a:pt x="53" y="2"/>
                    <a:pt x="48" y="0"/>
                    <a:pt x="46" y="9"/>
                  </a:cubicBezTo>
                  <a:cubicBezTo>
                    <a:pt x="44" y="18"/>
                    <a:pt x="46" y="30"/>
                    <a:pt x="48" y="38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ṣľiḑê">
              <a:extLst>
                <a:ext uri="{FF2B5EF4-FFF2-40B4-BE49-F238E27FC236}">
                  <a16:creationId xmlns:a16="http://schemas.microsoft.com/office/drawing/2014/main" id="{7B49340F-30F9-4005-A1A8-5263B1FCBE82}"/>
                </a:ext>
              </a:extLst>
            </p:cNvPr>
            <p:cNvSpPr/>
            <p:nvPr/>
          </p:nvSpPr>
          <p:spPr bwMode="auto">
            <a:xfrm>
              <a:off x="5582048" y="3272619"/>
              <a:ext cx="648371" cy="1203616"/>
            </a:xfrm>
            <a:custGeom>
              <a:avLst/>
              <a:gdLst>
                <a:gd name="T0" fmla="*/ 142 w 404"/>
                <a:gd name="T1" fmla="*/ 67 h 750"/>
                <a:gd name="T2" fmla="*/ 130 w 404"/>
                <a:gd name="T3" fmla="*/ 42 h 750"/>
                <a:gd name="T4" fmla="*/ 127 w 404"/>
                <a:gd name="T5" fmla="*/ 17 h 750"/>
                <a:gd name="T6" fmla="*/ 109 w 404"/>
                <a:gd name="T7" fmla="*/ 18 h 750"/>
                <a:gd name="T8" fmla="*/ 67 w 404"/>
                <a:gd name="T9" fmla="*/ 45 h 750"/>
                <a:gd name="T10" fmla="*/ 24 w 404"/>
                <a:gd name="T11" fmla="*/ 72 h 750"/>
                <a:gd name="T12" fmla="*/ 19 w 404"/>
                <a:gd name="T13" fmla="*/ 257 h 750"/>
                <a:gd name="T14" fmla="*/ 3 w 404"/>
                <a:gd name="T15" fmla="*/ 274 h 750"/>
                <a:gd name="T16" fmla="*/ 7 w 404"/>
                <a:gd name="T17" fmla="*/ 289 h 750"/>
                <a:gd name="T18" fmla="*/ 1 w 404"/>
                <a:gd name="T19" fmla="*/ 329 h 750"/>
                <a:gd name="T20" fmla="*/ 16 w 404"/>
                <a:gd name="T21" fmla="*/ 314 h 750"/>
                <a:gd name="T22" fmla="*/ 55 w 404"/>
                <a:gd name="T23" fmla="*/ 300 h 750"/>
                <a:gd name="T24" fmla="*/ 49 w 404"/>
                <a:gd name="T25" fmla="*/ 511 h 750"/>
                <a:gd name="T26" fmla="*/ 34 w 404"/>
                <a:gd name="T27" fmla="*/ 624 h 750"/>
                <a:gd name="T28" fmla="*/ 41 w 404"/>
                <a:gd name="T29" fmla="*/ 708 h 750"/>
                <a:gd name="T30" fmla="*/ 66 w 404"/>
                <a:gd name="T31" fmla="*/ 732 h 750"/>
                <a:gd name="T32" fmla="*/ 132 w 404"/>
                <a:gd name="T33" fmla="*/ 724 h 750"/>
                <a:gd name="T34" fmla="*/ 172 w 404"/>
                <a:gd name="T35" fmla="*/ 699 h 750"/>
                <a:gd name="T36" fmla="*/ 255 w 404"/>
                <a:gd name="T37" fmla="*/ 705 h 750"/>
                <a:gd name="T38" fmla="*/ 333 w 404"/>
                <a:gd name="T39" fmla="*/ 725 h 750"/>
                <a:gd name="T40" fmla="*/ 363 w 404"/>
                <a:gd name="T41" fmla="*/ 711 h 750"/>
                <a:gd name="T42" fmla="*/ 386 w 404"/>
                <a:gd name="T43" fmla="*/ 693 h 750"/>
                <a:gd name="T44" fmla="*/ 375 w 404"/>
                <a:gd name="T45" fmla="*/ 476 h 750"/>
                <a:gd name="T46" fmla="*/ 355 w 404"/>
                <a:gd name="T47" fmla="*/ 397 h 750"/>
                <a:gd name="T48" fmla="*/ 344 w 404"/>
                <a:gd name="T49" fmla="*/ 279 h 750"/>
                <a:gd name="T50" fmla="*/ 382 w 404"/>
                <a:gd name="T51" fmla="*/ 312 h 750"/>
                <a:gd name="T52" fmla="*/ 394 w 404"/>
                <a:gd name="T53" fmla="*/ 320 h 750"/>
                <a:gd name="T54" fmla="*/ 399 w 404"/>
                <a:gd name="T55" fmla="*/ 251 h 750"/>
                <a:gd name="T56" fmla="*/ 379 w 404"/>
                <a:gd name="T57" fmla="*/ 137 h 750"/>
                <a:gd name="T58" fmla="*/ 365 w 404"/>
                <a:gd name="T59" fmla="*/ 54 h 750"/>
                <a:gd name="T60" fmla="*/ 342 w 404"/>
                <a:gd name="T61" fmla="*/ 30 h 750"/>
                <a:gd name="T62" fmla="*/ 247 w 404"/>
                <a:gd name="T63" fmla="*/ 3 h 750"/>
                <a:gd name="T64" fmla="*/ 250 w 404"/>
                <a:gd name="T65" fmla="*/ 43 h 750"/>
                <a:gd name="T66" fmla="*/ 206 w 404"/>
                <a:gd name="T67" fmla="*/ 1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4" h="750">
                  <a:moveTo>
                    <a:pt x="190" y="131"/>
                  </a:moveTo>
                  <a:cubicBezTo>
                    <a:pt x="177" y="108"/>
                    <a:pt x="161" y="87"/>
                    <a:pt x="142" y="67"/>
                  </a:cubicBezTo>
                  <a:cubicBezTo>
                    <a:pt x="138" y="64"/>
                    <a:pt x="135" y="59"/>
                    <a:pt x="132" y="54"/>
                  </a:cubicBezTo>
                  <a:cubicBezTo>
                    <a:pt x="131" y="50"/>
                    <a:pt x="130" y="46"/>
                    <a:pt x="130" y="42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9" y="19"/>
                    <a:pt x="128" y="18"/>
                    <a:pt x="127" y="17"/>
                  </a:cubicBezTo>
                  <a:cubicBezTo>
                    <a:pt x="126" y="16"/>
                    <a:pt x="125" y="16"/>
                    <a:pt x="124" y="16"/>
                  </a:cubicBezTo>
                  <a:cubicBezTo>
                    <a:pt x="119" y="15"/>
                    <a:pt x="114" y="16"/>
                    <a:pt x="109" y="18"/>
                  </a:cubicBezTo>
                  <a:cubicBezTo>
                    <a:pt x="106" y="20"/>
                    <a:pt x="104" y="23"/>
                    <a:pt x="101" y="26"/>
                  </a:cubicBezTo>
                  <a:cubicBezTo>
                    <a:pt x="92" y="35"/>
                    <a:pt x="79" y="40"/>
                    <a:pt x="67" y="45"/>
                  </a:cubicBezTo>
                  <a:cubicBezTo>
                    <a:pt x="58" y="48"/>
                    <a:pt x="49" y="53"/>
                    <a:pt x="41" y="57"/>
                  </a:cubicBezTo>
                  <a:cubicBezTo>
                    <a:pt x="34" y="61"/>
                    <a:pt x="27" y="65"/>
                    <a:pt x="24" y="72"/>
                  </a:cubicBezTo>
                  <a:cubicBezTo>
                    <a:pt x="22" y="77"/>
                    <a:pt x="22" y="82"/>
                    <a:pt x="22" y="8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62"/>
                    <a:pt x="17" y="266"/>
                    <a:pt x="12" y="267"/>
                  </a:cubicBezTo>
                  <a:cubicBezTo>
                    <a:pt x="9" y="269"/>
                    <a:pt x="5" y="271"/>
                    <a:pt x="3" y="274"/>
                  </a:cubicBezTo>
                  <a:cubicBezTo>
                    <a:pt x="1" y="277"/>
                    <a:pt x="0" y="282"/>
                    <a:pt x="3" y="285"/>
                  </a:cubicBezTo>
                  <a:cubicBezTo>
                    <a:pt x="4" y="287"/>
                    <a:pt x="6" y="288"/>
                    <a:pt x="7" y="289"/>
                  </a:cubicBezTo>
                  <a:cubicBezTo>
                    <a:pt x="11" y="294"/>
                    <a:pt x="7" y="301"/>
                    <a:pt x="5" y="306"/>
                  </a:cubicBezTo>
                  <a:cubicBezTo>
                    <a:pt x="1" y="313"/>
                    <a:pt x="0" y="322"/>
                    <a:pt x="1" y="329"/>
                  </a:cubicBezTo>
                  <a:cubicBezTo>
                    <a:pt x="2" y="338"/>
                    <a:pt x="8" y="344"/>
                    <a:pt x="16" y="345"/>
                  </a:cubicBezTo>
                  <a:cubicBezTo>
                    <a:pt x="20" y="335"/>
                    <a:pt x="12" y="324"/>
                    <a:pt x="16" y="314"/>
                  </a:cubicBezTo>
                  <a:cubicBezTo>
                    <a:pt x="19" y="308"/>
                    <a:pt x="24" y="304"/>
                    <a:pt x="30" y="302"/>
                  </a:cubicBezTo>
                  <a:cubicBezTo>
                    <a:pt x="38" y="299"/>
                    <a:pt x="47" y="298"/>
                    <a:pt x="55" y="300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77" y="380"/>
                    <a:pt x="65" y="448"/>
                    <a:pt x="49" y="511"/>
                  </a:cubicBezTo>
                  <a:cubicBezTo>
                    <a:pt x="46" y="526"/>
                    <a:pt x="41" y="541"/>
                    <a:pt x="38" y="556"/>
                  </a:cubicBezTo>
                  <a:cubicBezTo>
                    <a:pt x="34" y="578"/>
                    <a:pt x="34" y="601"/>
                    <a:pt x="34" y="624"/>
                  </a:cubicBezTo>
                  <a:cubicBezTo>
                    <a:pt x="34" y="686"/>
                    <a:pt x="34" y="686"/>
                    <a:pt x="34" y="686"/>
                  </a:cubicBezTo>
                  <a:cubicBezTo>
                    <a:pt x="34" y="694"/>
                    <a:pt x="35" y="703"/>
                    <a:pt x="41" y="708"/>
                  </a:cubicBezTo>
                  <a:cubicBezTo>
                    <a:pt x="47" y="713"/>
                    <a:pt x="57" y="712"/>
                    <a:pt x="62" y="719"/>
                  </a:cubicBezTo>
                  <a:cubicBezTo>
                    <a:pt x="64" y="723"/>
                    <a:pt x="64" y="728"/>
                    <a:pt x="66" y="732"/>
                  </a:cubicBezTo>
                  <a:cubicBezTo>
                    <a:pt x="68" y="735"/>
                    <a:pt x="70" y="737"/>
                    <a:pt x="73" y="738"/>
                  </a:cubicBezTo>
                  <a:cubicBezTo>
                    <a:pt x="93" y="750"/>
                    <a:pt x="119" y="743"/>
                    <a:pt x="132" y="724"/>
                  </a:cubicBezTo>
                  <a:cubicBezTo>
                    <a:pt x="137" y="717"/>
                    <a:pt x="139" y="709"/>
                    <a:pt x="146" y="704"/>
                  </a:cubicBezTo>
                  <a:cubicBezTo>
                    <a:pt x="153" y="698"/>
                    <a:pt x="163" y="698"/>
                    <a:pt x="172" y="699"/>
                  </a:cubicBezTo>
                  <a:cubicBezTo>
                    <a:pt x="227" y="701"/>
                    <a:pt x="227" y="701"/>
                    <a:pt x="227" y="701"/>
                  </a:cubicBezTo>
                  <a:cubicBezTo>
                    <a:pt x="236" y="701"/>
                    <a:pt x="246" y="703"/>
                    <a:pt x="255" y="705"/>
                  </a:cubicBezTo>
                  <a:cubicBezTo>
                    <a:pt x="263" y="708"/>
                    <a:pt x="270" y="711"/>
                    <a:pt x="278" y="715"/>
                  </a:cubicBezTo>
                  <a:cubicBezTo>
                    <a:pt x="295" y="723"/>
                    <a:pt x="314" y="726"/>
                    <a:pt x="333" y="725"/>
                  </a:cubicBezTo>
                  <a:cubicBezTo>
                    <a:pt x="338" y="725"/>
                    <a:pt x="343" y="724"/>
                    <a:pt x="348" y="721"/>
                  </a:cubicBezTo>
                  <a:cubicBezTo>
                    <a:pt x="353" y="718"/>
                    <a:pt x="357" y="713"/>
                    <a:pt x="363" y="711"/>
                  </a:cubicBezTo>
                  <a:cubicBezTo>
                    <a:pt x="369" y="708"/>
                    <a:pt x="377" y="711"/>
                    <a:pt x="382" y="706"/>
                  </a:cubicBezTo>
                  <a:cubicBezTo>
                    <a:pt x="385" y="702"/>
                    <a:pt x="387" y="698"/>
                    <a:pt x="386" y="693"/>
                  </a:cubicBezTo>
                  <a:cubicBezTo>
                    <a:pt x="389" y="640"/>
                    <a:pt x="389" y="640"/>
                    <a:pt x="389" y="640"/>
                  </a:cubicBezTo>
                  <a:cubicBezTo>
                    <a:pt x="391" y="585"/>
                    <a:pt x="393" y="528"/>
                    <a:pt x="375" y="476"/>
                  </a:cubicBezTo>
                  <a:cubicBezTo>
                    <a:pt x="370" y="463"/>
                    <a:pt x="365" y="451"/>
                    <a:pt x="361" y="438"/>
                  </a:cubicBezTo>
                  <a:cubicBezTo>
                    <a:pt x="359" y="424"/>
                    <a:pt x="356" y="411"/>
                    <a:pt x="355" y="397"/>
                  </a:cubicBezTo>
                  <a:cubicBezTo>
                    <a:pt x="349" y="359"/>
                    <a:pt x="337" y="321"/>
                    <a:pt x="339" y="283"/>
                  </a:cubicBezTo>
                  <a:cubicBezTo>
                    <a:pt x="339" y="280"/>
                    <a:pt x="342" y="280"/>
                    <a:pt x="344" y="279"/>
                  </a:cubicBezTo>
                  <a:cubicBezTo>
                    <a:pt x="355" y="278"/>
                    <a:pt x="366" y="280"/>
                    <a:pt x="373" y="287"/>
                  </a:cubicBezTo>
                  <a:cubicBezTo>
                    <a:pt x="379" y="294"/>
                    <a:pt x="382" y="303"/>
                    <a:pt x="382" y="312"/>
                  </a:cubicBezTo>
                  <a:cubicBezTo>
                    <a:pt x="383" y="318"/>
                    <a:pt x="382" y="325"/>
                    <a:pt x="379" y="331"/>
                  </a:cubicBezTo>
                  <a:cubicBezTo>
                    <a:pt x="394" y="320"/>
                    <a:pt x="394" y="320"/>
                    <a:pt x="394" y="320"/>
                  </a:cubicBezTo>
                  <a:cubicBezTo>
                    <a:pt x="399" y="316"/>
                    <a:pt x="404" y="311"/>
                    <a:pt x="403" y="305"/>
                  </a:cubicBezTo>
                  <a:cubicBezTo>
                    <a:pt x="400" y="288"/>
                    <a:pt x="401" y="268"/>
                    <a:pt x="399" y="251"/>
                  </a:cubicBezTo>
                  <a:cubicBezTo>
                    <a:pt x="396" y="221"/>
                    <a:pt x="391" y="191"/>
                    <a:pt x="385" y="162"/>
                  </a:cubicBezTo>
                  <a:cubicBezTo>
                    <a:pt x="382" y="154"/>
                    <a:pt x="380" y="145"/>
                    <a:pt x="379" y="137"/>
                  </a:cubicBezTo>
                  <a:cubicBezTo>
                    <a:pt x="378" y="125"/>
                    <a:pt x="378" y="113"/>
                    <a:pt x="378" y="102"/>
                  </a:cubicBezTo>
                  <a:cubicBezTo>
                    <a:pt x="376" y="85"/>
                    <a:pt x="372" y="69"/>
                    <a:pt x="365" y="54"/>
                  </a:cubicBezTo>
                  <a:cubicBezTo>
                    <a:pt x="363" y="49"/>
                    <a:pt x="360" y="45"/>
                    <a:pt x="357" y="41"/>
                  </a:cubicBezTo>
                  <a:cubicBezTo>
                    <a:pt x="353" y="37"/>
                    <a:pt x="347" y="33"/>
                    <a:pt x="342" y="30"/>
                  </a:cubicBezTo>
                  <a:cubicBezTo>
                    <a:pt x="317" y="17"/>
                    <a:pt x="290" y="8"/>
                    <a:pt x="263" y="2"/>
                  </a:cubicBezTo>
                  <a:cubicBezTo>
                    <a:pt x="258" y="1"/>
                    <a:pt x="251" y="0"/>
                    <a:pt x="247" y="3"/>
                  </a:cubicBezTo>
                  <a:cubicBezTo>
                    <a:pt x="241" y="7"/>
                    <a:pt x="242" y="16"/>
                    <a:pt x="245" y="23"/>
                  </a:cubicBezTo>
                  <a:cubicBezTo>
                    <a:pt x="247" y="29"/>
                    <a:pt x="251" y="36"/>
                    <a:pt x="250" y="43"/>
                  </a:cubicBezTo>
                  <a:cubicBezTo>
                    <a:pt x="249" y="50"/>
                    <a:pt x="243" y="56"/>
                    <a:pt x="238" y="61"/>
                  </a:cubicBezTo>
                  <a:cubicBezTo>
                    <a:pt x="225" y="76"/>
                    <a:pt x="219" y="96"/>
                    <a:pt x="206" y="110"/>
                  </a:cubicBezTo>
                  <a:cubicBezTo>
                    <a:pt x="200" y="117"/>
                    <a:pt x="192" y="122"/>
                    <a:pt x="190" y="131"/>
                  </a:cubicBezTo>
                </a:path>
              </a:pathLst>
            </a:custGeom>
            <a:solidFill>
              <a:srgbClr val="FF6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śḷiḓe">
              <a:extLst>
                <a:ext uri="{FF2B5EF4-FFF2-40B4-BE49-F238E27FC236}">
                  <a16:creationId xmlns:a16="http://schemas.microsoft.com/office/drawing/2014/main" id="{D3EE85E7-485F-41BB-83CC-3E493B6A9506}"/>
                </a:ext>
              </a:extLst>
            </p:cNvPr>
            <p:cNvSpPr/>
            <p:nvPr/>
          </p:nvSpPr>
          <p:spPr bwMode="auto">
            <a:xfrm>
              <a:off x="5737552" y="2904505"/>
              <a:ext cx="319793" cy="180103"/>
            </a:xfrm>
            <a:custGeom>
              <a:avLst/>
              <a:gdLst>
                <a:gd name="T0" fmla="*/ 42 w 199"/>
                <a:gd name="T1" fmla="*/ 92 h 112"/>
                <a:gd name="T2" fmla="*/ 64 w 199"/>
                <a:gd name="T3" fmla="*/ 107 h 112"/>
                <a:gd name="T4" fmla="*/ 122 w 199"/>
                <a:gd name="T5" fmla="*/ 85 h 112"/>
                <a:gd name="T6" fmla="*/ 140 w 199"/>
                <a:gd name="T7" fmla="*/ 100 h 112"/>
                <a:gd name="T8" fmla="*/ 188 w 199"/>
                <a:gd name="T9" fmla="*/ 97 h 112"/>
                <a:gd name="T10" fmla="*/ 198 w 199"/>
                <a:gd name="T11" fmla="*/ 50 h 112"/>
                <a:gd name="T12" fmla="*/ 195 w 199"/>
                <a:gd name="T13" fmla="*/ 32 h 112"/>
                <a:gd name="T14" fmla="*/ 187 w 199"/>
                <a:gd name="T15" fmla="*/ 25 h 112"/>
                <a:gd name="T16" fmla="*/ 100 w 199"/>
                <a:gd name="T17" fmla="*/ 1 h 112"/>
                <a:gd name="T18" fmla="*/ 80 w 199"/>
                <a:gd name="T19" fmla="*/ 2 h 112"/>
                <a:gd name="T20" fmla="*/ 56 w 199"/>
                <a:gd name="T21" fmla="*/ 16 h 112"/>
                <a:gd name="T22" fmla="*/ 5 w 199"/>
                <a:gd name="T23" fmla="*/ 68 h 112"/>
                <a:gd name="T24" fmla="*/ 42 w 199"/>
                <a:gd name="T25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12">
                  <a:moveTo>
                    <a:pt x="42" y="92"/>
                  </a:moveTo>
                  <a:cubicBezTo>
                    <a:pt x="49" y="98"/>
                    <a:pt x="55" y="106"/>
                    <a:pt x="64" y="107"/>
                  </a:cubicBezTo>
                  <a:cubicBezTo>
                    <a:pt x="85" y="112"/>
                    <a:pt x="102" y="78"/>
                    <a:pt x="122" y="85"/>
                  </a:cubicBezTo>
                  <a:cubicBezTo>
                    <a:pt x="129" y="88"/>
                    <a:pt x="134" y="95"/>
                    <a:pt x="140" y="100"/>
                  </a:cubicBezTo>
                  <a:cubicBezTo>
                    <a:pt x="154" y="112"/>
                    <a:pt x="175" y="110"/>
                    <a:pt x="188" y="97"/>
                  </a:cubicBezTo>
                  <a:cubicBezTo>
                    <a:pt x="198" y="84"/>
                    <a:pt x="199" y="66"/>
                    <a:pt x="198" y="50"/>
                  </a:cubicBezTo>
                  <a:cubicBezTo>
                    <a:pt x="198" y="44"/>
                    <a:pt x="197" y="37"/>
                    <a:pt x="195" y="32"/>
                  </a:cubicBezTo>
                  <a:cubicBezTo>
                    <a:pt x="193" y="29"/>
                    <a:pt x="190" y="27"/>
                    <a:pt x="187" y="25"/>
                  </a:cubicBezTo>
                  <a:cubicBezTo>
                    <a:pt x="163" y="6"/>
                    <a:pt x="131" y="3"/>
                    <a:pt x="100" y="1"/>
                  </a:cubicBezTo>
                  <a:cubicBezTo>
                    <a:pt x="93" y="0"/>
                    <a:pt x="87" y="0"/>
                    <a:pt x="80" y="2"/>
                  </a:cubicBezTo>
                  <a:cubicBezTo>
                    <a:pt x="71" y="4"/>
                    <a:pt x="63" y="10"/>
                    <a:pt x="56" y="16"/>
                  </a:cubicBezTo>
                  <a:cubicBezTo>
                    <a:pt x="42" y="28"/>
                    <a:pt x="9" y="49"/>
                    <a:pt x="5" y="68"/>
                  </a:cubicBezTo>
                  <a:cubicBezTo>
                    <a:pt x="0" y="86"/>
                    <a:pt x="29" y="81"/>
                    <a:pt x="42" y="92"/>
                  </a:cubicBezTo>
                  <a:close/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šlïḍé">
              <a:extLst>
                <a:ext uri="{FF2B5EF4-FFF2-40B4-BE49-F238E27FC236}">
                  <a16:creationId xmlns:a16="http://schemas.microsoft.com/office/drawing/2014/main" id="{0E699E0F-4C79-4704-B206-19BF9C86AA05}"/>
                </a:ext>
              </a:extLst>
            </p:cNvPr>
            <p:cNvSpPr/>
            <p:nvPr/>
          </p:nvSpPr>
          <p:spPr bwMode="auto">
            <a:xfrm>
              <a:off x="5650575" y="3447450"/>
              <a:ext cx="478811" cy="516588"/>
            </a:xfrm>
            <a:custGeom>
              <a:avLst/>
              <a:gdLst>
                <a:gd name="T0" fmla="*/ 11 w 298"/>
                <a:gd name="T1" fmla="*/ 0 h 322"/>
                <a:gd name="T2" fmla="*/ 287 w 298"/>
                <a:gd name="T3" fmla="*/ 0 h 322"/>
                <a:gd name="T4" fmla="*/ 298 w 298"/>
                <a:gd name="T5" fmla="*/ 11 h 322"/>
                <a:gd name="T6" fmla="*/ 298 w 298"/>
                <a:gd name="T7" fmla="*/ 311 h 322"/>
                <a:gd name="T8" fmla="*/ 287 w 298"/>
                <a:gd name="T9" fmla="*/ 322 h 322"/>
                <a:gd name="T10" fmla="*/ 11 w 298"/>
                <a:gd name="T11" fmla="*/ 322 h 322"/>
                <a:gd name="T12" fmla="*/ 0 w 298"/>
                <a:gd name="T13" fmla="*/ 311 h 322"/>
                <a:gd name="T14" fmla="*/ 0 w 298"/>
                <a:gd name="T15" fmla="*/ 11 h 322"/>
                <a:gd name="T16" fmla="*/ 11 w 298"/>
                <a:gd name="T1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22">
                  <a:moveTo>
                    <a:pt x="11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93" y="0"/>
                    <a:pt x="298" y="5"/>
                    <a:pt x="298" y="11"/>
                  </a:cubicBezTo>
                  <a:cubicBezTo>
                    <a:pt x="298" y="311"/>
                    <a:pt x="298" y="311"/>
                    <a:pt x="298" y="311"/>
                  </a:cubicBezTo>
                  <a:cubicBezTo>
                    <a:pt x="298" y="317"/>
                    <a:pt x="293" y="322"/>
                    <a:pt x="287" y="322"/>
                  </a:cubicBezTo>
                  <a:cubicBezTo>
                    <a:pt x="11" y="322"/>
                    <a:pt x="11" y="322"/>
                    <a:pt x="11" y="322"/>
                  </a:cubicBezTo>
                  <a:cubicBezTo>
                    <a:pt x="5" y="322"/>
                    <a:pt x="0" y="317"/>
                    <a:pt x="0" y="3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šľíḑê">
              <a:extLst>
                <a:ext uri="{FF2B5EF4-FFF2-40B4-BE49-F238E27FC236}">
                  <a16:creationId xmlns:a16="http://schemas.microsoft.com/office/drawing/2014/main" id="{6279843D-050E-4508-8BEB-24EFD24689BA}"/>
                </a:ext>
              </a:extLst>
            </p:cNvPr>
            <p:cNvSpPr/>
            <p:nvPr/>
          </p:nvSpPr>
          <p:spPr bwMode="auto">
            <a:xfrm>
              <a:off x="5692746" y="3492256"/>
              <a:ext cx="395348" cy="312764"/>
            </a:xfrm>
            <a:custGeom>
              <a:avLst/>
              <a:gdLst>
                <a:gd name="T0" fmla="*/ 11 w 246"/>
                <a:gd name="T1" fmla="*/ 0 h 195"/>
                <a:gd name="T2" fmla="*/ 236 w 246"/>
                <a:gd name="T3" fmla="*/ 0 h 195"/>
                <a:gd name="T4" fmla="*/ 246 w 246"/>
                <a:gd name="T5" fmla="*/ 10 h 195"/>
                <a:gd name="T6" fmla="*/ 246 w 246"/>
                <a:gd name="T7" fmla="*/ 184 h 195"/>
                <a:gd name="T8" fmla="*/ 236 w 246"/>
                <a:gd name="T9" fmla="*/ 195 h 195"/>
                <a:gd name="T10" fmla="*/ 11 w 246"/>
                <a:gd name="T11" fmla="*/ 195 h 195"/>
                <a:gd name="T12" fmla="*/ 0 w 246"/>
                <a:gd name="T13" fmla="*/ 184 h 195"/>
                <a:gd name="T14" fmla="*/ 0 w 246"/>
                <a:gd name="T15" fmla="*/ 10 h 195"/>
                <a:gd name="T16" fmla="*/ 11 w 246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95">
                  <a:moveTo>
                    <a:pt x="11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41" y="0"/>
                    <a:pt x="246" y="5"/>
                    <a:pt x="246" y="10"/>
                  </a:cubicBezTo>
                  <a:cubicBezTo>
                    <a:pt x="246" y="184"/>
                    <a:pt x="246" y="184"/>
                    <a:pt x="246" y="184"/>
                  </a:cubicBezTo>
                  <a:cubicBezTo>
                    <a:pt x="246" y="190"/>
                    <a:pt x="241" y="195"/>
                    <a:pt x="236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5" y="195"/>
                    <a:pt x="0" y="190"/>
                    <a:pt x="0" y="1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ṧḻidé">
              <a:extLst>
                <a:ext uri="{FF2B5EF4-FFF2-40B4-BE49-F238E27FC236}">
                  <a16:creationId xmlns:a16="http://schemas.microsoft.com/office/drawing/2014/main" id="{0EE4FFE5-FDF0-4C30-ACFE-E4375A671555}"/>
                </a:ext>
              </a:extLst>
            </p:cNvPr>
            <p:cNvSpPr/>
            <p:nvPr/>
          </p:nvSpPr>
          <p:spPr bwMode="auto">
            <a:xfrm>
              <a:off x="5597862" y="3740008"/>
              <a:ext cx="79070" cy="130904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ṡľíḍê">
              <a:extLst>
                <a:ext uri="{FF2B5EF4-FFF2-40B4-BE49-F238E27FC236}">
                  <a16:creationId xmlns:a16="http://schemas.microsoft.com/office/drawing/2014/main" id="{3767EC52-1C6F-4BC2-AD5B-076DFAD823E5}"/>
                </a:ext>
              </a:extLst>
            </p:cNvPr>
            <p:cNvSpPr/>
            <p:nvPr/>
          </p:nvSpPr>
          <p:spPr bwMode="auto">
            <a:xfrm>
              <a:off x="6117086" y="3705744"/>
              <a:ext cx="79948" cy="131783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0" name="ïṧḷiḍe">
              <a:extLst>
                <a:ext uri="{FF2B5EF4-FFF2-40B4-BE49-F238E27FC236}">
                  <a16:creationId xmlns:a16="http://schemas.microsoft.com/office/drawing/2014/main" id="{697959CA-D5B7-4D03-8C42-35C1D80B8512}"/>
                </a:ext>
              </a:extLst>
            </p:cNvPr>
            <p:cNvGrpSpPr/>
            <p:nvPr/>
          </p:nvGrpSpPr>
          <p:grpSpPr>
            <a:xfrm>
              <a:off x="5779723" y="3573804"/>
              <a:ext cx="217600" cy="144240"/>
              <a:chOff x="9931400" y="3994151"/>
              <a:chExt cx="1393825" cy="923925"/>
            </a:xfrm>
          </p:grpSpPr>
          <p:sp>
            <p:nvSpPr>
              <p:cNvPr id="131" name="íṥḻîďè">
                <a:extLst>
                  <a:ext uri="{FF2B5EF4-FFF2-40B4-BE49-F238E27FC236}">
                    <a16:creationId xmlns:a16="http://schemas.microsoft.com/office/drawing/2014/main" id="{D505E747-C703-4C36-8AEE-C904BCF09C40}"/>
                  </a:ext>
                </a:extLst>
              </p:cNvPr>
              <p:cNvSpPr/>
              <p:nvPr/>
            </p:nvSpPr>
            <p:spPr bwMode="auto">
              <a:xfrm>
                <a:off x="9931400" y="4070351"/>
                <a:ext cx="1393825" cy="846138"/>
              </a:xfrm>
              <a:custGeom>
                <a:avLst/>
                <a:gdLst>
                  <a:gd name="T0" fmla="*/ 480 w 480"/>
                  <a:gd name="T1" fmla="*/ 150 h 292"/>
                  <a:gd name="T2" fmla="*/ 477 w 480"/>
                  <a:gd name="T3" fmla="*/ 134 h 292"/>
                  <a:gd name="T4" fmla="*/ 477 w 480"/>
                  <a:gd name="T5" fmla="*/ 134 h 292"/>
                  <a:gd name="T6" fmla="*/ 403 w 480"/>
                  <a:gd name="T7" fmla="*/ 97 h 292"/>
                  <a:gd name="T8" fmla="*/ 378 w 480"/>
                  <a:gd name="T9" fmla="*/ 114 h 292"/>
                  <a:gd name="T10" fmla="*/ 373 w 480"/>
                  <a:gd name="T11" fmla="*/ 97 h 292"/>
                  <a:gd name="T12" fmla="*/ 327 w 480"/>
                  <a:gd name="T13" fmla="*/ 99 h 292"/>
                  <a:gd name="T14" fmla="*/ 357 w 480"/>
                  <a:gd name="T15" fmla="*/ 110 h 292"/>
                  <a:gd name="T16" fmla="*/ 356 w 480"/>
                  <a:gd name="T17" fmla="*/ 111 h 292"/>
                  <a:gd name="T18" fmla="*/ 323 w 480"/>
                  <a:gd name="T19" fmla="*/ 99 h 292"/>
                  <a:gd name="T20" fmla="*/ 320 w 480"/>
                  <a:gd name="T21" fmla="*/ 97 h 292"/>
                  <a:gd name="T22" fmla="*/ 324 w 480"/>
                  <a:gd name="T23" fmla="*/ 97 h 292"/>
                  <a:gd name="T24" fmla="*/ 373 w 480"/>
                  <a:gd name="T25" fmla="*/ 96 h 292"/>
                  <a:gd name="T26" fmla="*/ 358 w 480"/>
                  <a:gd name="T27" fmla="*/ 73 h 292"/>
                  <a:gd name="T28" fmla="*/ 281 w 480"/>
                  <a:gd name="T29" fmla="*/ 54 h 292"/>
                  <a:gd name="T30" fmla="*/ 282 w 480"/>
                  <a:gd name="T31" fmla="*/ 53 h 292"/>
                  <a:gd name="T32" fmla="*/ 357 w 480"/>
                  <a:gd name="T33" fmla="*/ 71 h 292"/>
                  <a:gd name="T34" fmla="*/ 240 w 480"/>
                  <a:gd name="T35" fmla="*/ 67 h 292"/>
                  <a:gd name="T36" fmla="*/ 226 w 480"/>
                  <a:gd name="T37" fmla="*/ 85 h 292"/>
                  <a:gd name="T38" fmla="*/ 198 w 480"/>
                  <a:gd name="T39" fmla="*/ 22 h 292"/>
                  <a:gd name="T40" fmla="*/ 86 w 480"/>
                  <a:gd name="T41" fmla="*/ 40 h 292"/>
                  <a:gd name="T42" fmla="*/ 116 w 480"/>
                  <a:gd name="T43" fmla="*/ 51 h 292"/>
                  <a:gd name="T44" fmla="*/ 115 w 480"/>
                  <a:gd name="T45" fmla="*/ 52 h 292"/>
                  <a:gd name="T46" fmla="*/ 83 w 480"/>
                  <a:gd name="T47" fmla="*/ 40 h 292"/>
                  <a:gd name="T48" fmla="*/ 80 w 480"/>
                  <a:gd name="T49" fmla="*/ 38 h 292"/>
                  <a:gd name="T50" fmla="*/ 83 w 480"/>
                  <a:gd name="T51" fmla="*/ 39 h 292"/>
                  <a:gd name="T52" fmla="*/ 197 w 480"/>
                  <a:gd name="T53" fmla="*/ 21 h 292"/>
                  <a:gd name="T54" fmla="*/ 193 w 480"/>
                  <a:gd name="T55" fmla="*/ 16 h 292"/>
                  <a:gd name="T56" fmla="*/ 54 w 480"/>
                  <a:gd name="T57" fmla="*/ 0 h 292"/>
                  <a:gd name="T58" fmla="*/ 0 w 480"/>
                  <a:gd name="T59" fmla="*/ 97 h 292"/>
                  <a:gd name="T60" fmla="*/ 16 w 480"/>
                  <a:gd name="T61" fmla="*/ 177 h 292"/>
                  <a:gd name="T62" fmla="*/ 32 w 480"/>
                  <a:gd name="T63" fmla="*/ 216 h 292"/>
                  <a:gd name="T64" fmla="*/ 42 w 480"/>
                  <a:gd name="T65" fmla="*/ 234 h 292"/>
                  <a:gd name="T66" fmla="*/ 56 w 480"/>
                  <a:gd name="T67" fmla="*/ 255 h 292"/>
                  <a:gd name="T68" fmla="*/ 58 w 480"/>
                  <a:gd name="T69" fmla="*/ 258 h 292"/>
                  <a:gd name="T70" fmla="*/ 76 w 480"/>
                  <a:gd name="T71" fmla="*/ 276 h 292"/>
                  <a:gd name="T72" fmla="*/ 80 w 480"/>
                  <a:gd name="T73" fmla="*/ 279 h 292"/>
                  <a:gd name="T74" fmla="*/ 91 w 480"/>
                  <a:gd name="T75" fmla="*/ 286 h 292"/>
                  <a:gd name="T76" fmla="*/ 111 w 480"/>
                  <a:gd name="T77" fmla="*/ 292 h 292"/>
                  <a:gd name="T78" fmla="*/ 113 w 480"/>
                  <a:gd name="T79" fmla="*/ 292 h 292"/>
                  <a:gd name="T80" fmla="*/ 113 w 480"/>
                  <a:gd name="T81" fmla="*/ 292 h 292"/>
                  <a:gd name="T82" fmla="*/ 422 w 480"/>
                  <a:gd name="T83" fmla="*/ 292 h 292"/>
                  <a:gd name="T84" fmla="*/ 422 w 480"/>
                  <a:gd name="T85" fmla="*/ 292 h 292"/>
                  <a:gd name="T86" fmla="*/ 422 w 480"/>
                  <a:gd name="T87" fmla="*/ 292 h 292"/>
                  <a:gd name="T88" fmla="*/ 427 w 480"/>
                  <a:gd name="T89" fmla="*/ 291 h 292"/>
                  <a:gd name="T90" fmla="*/ 456 w 480"/>
                  <a:gd name="T91" fmla="*/ 252 h 292"/>
                  <a:gd name="T92" fmla="*/ 462 w 480"/>
                  <a:gd name="T93" fmla="*/ 238 h 292"/>
                  <a:gd name="T94" fmla="*/ 466 w 480"/>
                  <a:gd name="T95" fmla="*/ 226 h 292"/>
                  <a:gd name="T96" fmla="*/ 475 w 480"/>
                  <a:gd name="T97" fmla="*/ 188 h 292"/>
                  <a:gd name="T98" fmla="*/ 480 w 480"/>
                  <a:gd name="T99" fmla="*/ 152 h 292"/>
                  <a:gd name="T100" fmla="*/ 480 w 480"/>
                  <a:gd name="T101" fmla="*/ 15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0" h="292">
                    <a:moveTo>
                      <a:pt x="480" y="150"/>
                    </a:moveTo>
                    <a:cubicBezTo>
                      <a:pt x="480" y="144"/>
                      <a:pt x="479" y="139"/>
                      <a:pt x="477" y="134"/>
                    </a:cubicBezTo>
                    <a:cubicBezTo>
                      <a:pt x="477" y="134"/>
                      <a:pt x="477" y="134"/>
                      <a:pt x="477" y="134"/>
                    </a:cubicBezTo>
                    <a:cubicBezTo>
                      <a:pt x="466" y="103"/>
                      <a:pt x="433" y="87"/>
                      <a:pt x="403" y="97"/>
                    </a:cubicBezTo>
                    <a:cubicBezTo>
                      <a:pt x="393" y="100"/>
                      <a:pt x="385" y="106"/>
                      <a:pt x="378" y="114"/>
                    </a:cubicBezTo>
                    <a:cubicBezTo>
                      <a:pt x="377" y="108"/>
                      <a:pt x="376" y="102"/>
                      <a:pt x="373" y="97"/>
                    </a:cubicBezTo>
                    <a:cubicBezTo>
                      <a:pt x="358" y="99"/>
                      <a:pt x="343" y="100"/>
                      <a:pt x="327" y="99"/>
                    </a:cubicBezTo>
                    <a:cubicBezTo>
                      <a:pt x="337" y="103"/>
                      <a:pt x="347" y="107"/>
                      <a:pt x="357" y="110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45" y="108"/>
                      <a:pt x="334" y="104"/>
                      <a:pt x="323" y="99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4" y="97"/>
                      <a:pt x="324" y="97"/>
                      <a:pt x="324" y="97"/>
                    </a:cubicBezTo>
                    <a:cubicBezTo>
                      <a:pt x="340" y="98"/>
                      <a:pt x="357" y="98"/>
                      <a:pt x="373" y="96"/>
                    </a:cubicBezTo>
                    <a:cubicBezTo>
                      <a:pt x="369" y="88"/>
                      <a:pt x="365" y="80"/>
                      <a:pt x="358" y="73"/>
                    </a:cubicBezTo>
                    <a:cubicBezTo>
                      <a:pt x="332" y="71"/>
                      <a:pt x="306" y="64"/>
                      <a:pt x="281" y="54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306" y="63"/>
                      <a:pt x="331" y="69"/>
                      <a:pt x="357" y="71"/>
                    </a:cubicBezTo>
                    <a:cubicBezTo>
                      <a:pt x="326" y="38"/>
                      <a:pt x="274" y="36"/>
                      <a:pt x="240" y="67"/>
                    </a:cubicBezTo>
                    <a:cubicBezTo>
                      <a:pt x="235" y="73"/>
                      <a:pt x="230" y="79"/>
                      <a:pt x="226" y="85"/>
                    </a:cubicBezTo>
                    <a:cubicBezTo>
                      <a:pt x="224" y="62"/>
                      <a:pt x="214" y="39"/>
                      <a:pt x="198" y="22"/>
                    </a:cubicBezTo>
                    <a:cubicBezTo>
                      <a:pt x="163" y="36"/>
                      <a:pt x="125" y="42"/>
                      <a:pt x="86" y="40"/>
                    </a:cubicBezTo>
                    <a:cubicBezTo>
                      <a:pt x="96" y="45"/>
                      <a:pt x="106" y="48"/>
                      <a:pt x="116" y="51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4" y="49"/>
                      <a:pt x="93" y="45"/>
                      <a:pt x="83" y="40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122" y="41"/>
                      <a:pt x="161" y="35"/>
                      <a:pt x="197" y="21"/>
                    </a:cubicBezTo>
                    <a:cubicBezTo>
                      <a:pt x="196" y="19"/>
                      <a:pt x="194" y="18"/>
                      <a:pt x="193" y="16"/>
                    </a:cubicBezTo>
                    <a:cubicBezTo>
                      <a:pt x="148" y="17"/>
                      <a:pt x="98" y="17"/>
                      <a:pt x="54" y="0"/>
                    </a:cubicBezTo>
                    <a:cubicBezTo>
                      <a:pt x="20" y="21"/>
                      <a:pt x="0" y="58"/>
                      <a:pt x="0" y="97"/>
                    </a:cubicBezTo>
                    <a:cubicBezTo>
                      <a:pt x="0" y="119"/>
                      <a:pt x="6" y="148"/>
                      <a:pt x="16" y="177"/>
                    </a:cubicBezTo>
                    <a:cubicBezTo>
                      <a:pt x="21" y="190"/>
                      <a:pt x="26" y="203"/>
                      <a:pt x="32" y="216"/>
                    </a:cubicBezTo>
                    <a:cubicBezTo>
                      <a:pt x="35" y="222"/>
                      <a:pt x="38" y="228"/>
                      <a:pt x="42" y="234"/>
                    </a:cubicBezTo>
                    <a:cubicBezTo>
                      <a:pt x="46" y="241"/>
                      <a:pt x="51" y="248"/>
                      <a:pt x="56" y="255"/>
                    </a:cubicBezTo>
                    <a:cubicBezTo>
                      <a:pt x="58" y="258"/>
                      <a:pt x="58" y="258"/>
                      <a:pt x="58" y="258"/>
                    </a:cubicBezTo>
                    <a:cubicBezTo>
                      <a:pt x="64" y="265"/>
                      <a:pt x="69" y="271"/>
                      <a:pt x="76" y="276"/>
                    </a:cubicBezTo>
                    <a:cubicBezTo>
                      <a:pt x="77" y="277"/>
                      <a:pt x="78" y="278"/>
                      <a:pt x="80" y="279"/>
                    </a:cubicBezTo>
                    <a:cubicBezTo>
                      <a:pt x="83" y="282"/>
                      <a:pt x="87" y="284"/>
                      <a:pt x="91" y="286"/>
                    </a:cubicBezTo>
                    <a:cubicBezTo>
                      <a:pt x="97" y="289"/>
                      <a:pt x="104" y="291"/>
                      <a:pt x="111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4" y="292"/>
                      <a:pt x="425" y="291"/>
                      <a:pt x="427" y="291"/>
                    </a:cubicBezTo>
                    <a:cubicBezTo>
                      <a:pt x="438" y="287"/>
                      <a:pt x="448" y="271"/>
                      <a:pt x="456" y="252"/>
                    </a:cubicBezTo>
                    <a:cubicBezTo>
                      <a:pt x="458" y="247"/>
                      <a:pt x="460" y="243"/>
                      <a:pt x="462" y="238"/>
                    </a:cubicBezTo>
                    <a:cubicBezTo>
                      <a:pt x="463" y="233"/>
                      <a:pt x="464" y="230"/>
                      <a:pt x="466" y="226"/>
                    </a:cubicBezTo>
                    <a:cubicBezTo>
                      <a:pt x="470" y="213"/>
                      <a:pt x="473" y="200"/>
                      <a:pt x="475" y="188"/>
                    </a:cubicBezTo>
                    <a:cubicBezTo>
                      <a:pt x="478" y="176"/>
                      <a:pt x="480" y="164"/>
                      <a:pt x="480" y="152"/>
                    </a:cubicBezTo>
                    <a:cubicBezTo>
                      <a:pt x="480" y="151"/>
                      <a:pt x="480" y="151"/>
                      <a:pt x="480" y="150"/>
                    </a:cubicBezTo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íşlíďe">
                <a:extLst>
                  <a:ext uri="{FF2B5EF4-FFF2-40B4-BE49-F238E27FC236}">
                    <a16:creationId xmlns:a16="http://schemas.microsoft.com/office/drawing/2014/main" id="{EA1020DD-C104-406C-B737-99E0D2CF5468}"/>
                  </a:ext>
                </a:extLst>
              </p:cNvPr>
              <p:cNvSpPr/>
              <p:nvPr/>
            </p:nvSpPr>
            <p:spPr bwMode="auto">
              <a:xfrm>
                <a:off x="10091738" y="3994151"/>
                <a:ext cx="395288" cy="122238"/>
              </a:xfrm>
              <a:custGeom>
                <a:avLst/>
                <a:gdLst>
                  <a:gd name="T0" fmla="*/ 136 w 136"/>
                  <a:gd name="T1" fmla="*/ 41 h 42"/>
                  <a:gd name="T2" fmla="*/ 0 w 136"/>
                  <a:gd name="T3" fmla="*/ 26 h 42"/>
                  <a:gd name="T4" fmla="*/ 136 w 136"/>
                  <a:gd name="T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42">
                    <a:moveTo>
                      <a:pt x="136" y="41"/>
                    </a:moveTo>
                    <a:cubicBezTo>
                      <a:pt x="100" y="6"/>
                      <a:pt x="44" y="0"/>
                      <a:pt x="0" y="26"/>
                    </a:cubicBezTo>
                    <a:cubicBezTo>
                      <a:pt x="44" y="41"/>
                      <a:pt x="92" y="42"/>
                      <a:pt x="136" y="41"/>
                    </a:cubicBezTo>
                    <a:close/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íšľiḋè">
                <a:extLst>
                  <a:ext uri="{FF2B5EF4-FFF2-40B4-BE49-F238E27FC236}">
                    <a16:creationId xmlns:a16="http://schemas.microsoft.com/office/drawing/2014/main" id="{FFA9AC92-0C4A-45E1-A8CB-587558EB7FAA}"/>
                  </a:ext>
                </a:extLst>
              </p:cNvPr>
              <p:cNvSpPr/>
              <p:nvPr/>
            </p:nvSpPr>
            <p:spPr bwMode="auto">
              <a:xfrm>
                <a:off x="10936288" y="4606926"/>
                <a:ext cx="284163" cy="307975"/>
              </a:xfrm>
              <a:custGeom>
                <a:avLst/>
                <a:gdLst>
                  <a:gd name="T0" fmla="*/ 24 w 98"/>
                  <a:gd name="T1" fmla="*/ 93 h 106"/>
                  <a:gd name="T2" fmla="*/ 22 w 98"/>
                  <a:gd name="T3" fmla="*/ 91 h 106"/>
                  <a:gd name="T4" fmla="*/ 23 w 98"/>
                  <a:gd name="T5" fmla="*/ 90 h 106"/>
                  <a:gd name="T6" fmla="*/ 24 w 98"/>
                  <a:gd name="T7" fmla="*/ 90 h 106"/>
                  <a:gd name="T8" fmla="*/ 30 w 98"/>
                  <a:gd name="T9" fmla="*/ 90 h 106"/>
                  <a:gd name="T10" fmla="*/ 32 w 98"/>
                  <a:gd name="T11" fmla="*/ 91 h 106"/>
                  <a:gd name="T12" fmla="*/ 32 w 98"/>
                  <a:gd name="T13" fmla="*/ 92 h 106"/>
                  <a:gd name="T14" fmla="*/ 30 w 98"/>
                  <a:gd name="T15" fmla="*/ 93 h 106"/>
                  <a:gd name="T16" fmla="*/ 24 w 98"/>
                  <a:gd name="T17" fmla="*/ 93 h 106"/>
                  <a:gd name="T18" fmla="*/ 68 w 98"/>
                  <a:gd name="T19" fmla="*/ 93 h 106"/>
                  <a:gd name="T20" fmla="*/ 66 w 98"/>
                  <a:gd name="T21" fmla="*/ 91 h 106"/>
                  <a:gd name="T22" fmla="*/ 66 w 98"/>
                  <a:gd name="T23" fmla="*/ 90 h 106"/>
                  <a:gd name="T24" fmla="*/ 68 w 98"/>
                  <a:gd name="T25" fmla="*/ 90 h 106"/>
                  <a:gd name="T26" fmla="*/ 74 w 98"/>
                  <a:gd name="T27" fmla="*/ 90 h 106"/>
                  <a:gd name="T28" fmla="*/ 76 w 98"/>
                  <a:gd name="T29" fmla="*/ 91 h 106"/>
                  <a:gd name="T30" fmla="*/ 75 w 98"/>
                  <a:gd name="T31" fmla="*/ 92 h 106"/>
                  <a:gd name="T32" fmla="*/ 74 w 98"/>
                  <a:gd name="T33" fmla="*/ 93 h 106"/>
                  <a:gd name="T34" fmla="*/ 74 w 98"/>
                  <a:gd name="T35" fmla="*/ 93 h 106"/>
                  <a:gd name="T36" fmla="*/ 68 w 98"/>
                  <a:gd name="T37" fmla="*/ 93 h 106"/>
                  <a:gd name="T38" fmla="*/ 49 w 98"/>
                  <a:gd name="T39" fmla="*/ 0 h 106"/>
                  <a:gd name="T40" fmla="*/ 48 w 98"/>
                  <a:gd name="T41" fmla="*/ 0 h 106"/>
                  <a:gd name="T42" fmla="*/ 48 w 98"/>
                  <a:gd name="T43" fmla="*/ 1 h 106"/>
                  <a:gd name="T44" fmla="*/ 0 w 98"/>
                  <a:gd name="T45" fmla="*/ 83 h 106"/>
                  <a:gd name="T46" fmla="*/ 1 w 98"/>
                  <a:gd name="T47" fmla="*/ 85 h 106"/>
                  <a:gd name="T48" fmla="*/ 1 w 98"/>
                  <a:gd name="T49" fmla="*/ 85 h 106"/>
                  <a:gd name="T50" fmla="*/ 16 w 98"/>
                  <a:gd name="T51" fmla="*/ 85 h 106"/>
                  <a:gd name="T52" fmla="*/ 17 w 98"/>
                  <a:gd name="T53" fmla="*/ 87 h 106"/>
                  <a:gd name="T54" fmla="*/ 17 w 98"/>
                  <a:gd name="T55" fmla="*/ 105 h 106"/>
                  <a:gd name="T56" fmla="*/ 19 w 98"/>
                  <a:gd name="T57" fmla="*/ 106 h 106"/>
                  <a:gd name="T58" fmla="*/ 37 w 98"/>
                  <a:gd name="T59" fmla="*/ 106 h 106"/>
                  <a:gd name="T60" fmla="*/ 39 w 98"/>
                  <a:gd name="T61" fmla="*/ 105 h 106"/>
                  <a:gd name="T62" fmla="*/ 39 w 98"/>
                  <a:gd name="T63" fmla="*/ 96 h 106"/>
                  <a:gd name="T64" fmla="*/ 40 w 98"/>
                  <a:gd name="T65" fmla="*/ 95 h 106"/>
                  <a:gd name="T66" fmla="*/ 58 w 98"/>
                  <a:gd name="T67" fmla="*/ 95 h 106"/>
                  <a:gd name="T68" fmla="*/ 59 w 98"/>
                  <a:gd name="T69" fmla="*/ 96 h 106"/>
                  <a:gd name="T70" fmla="*/ 59 w 98"/>
                  <a:gd name="T71" fmla="*/ 105 h 106"/>
                  <a:gd name="T72" fmla="*/ 61 w 98"/>
                  <a:gd name="T73" fmla="*/ 106 h 106"/>
                  <a:gd name="T74" fmla="*/ 79 w 98"/>
                  <a:gd name="T75" fmla="*/ 106 h 106"/>
                  <a:gd name="T76" fmla="*/ 81 w 98"/>
                  <a:gd name="T77" fmla="*/ 105 h 106"/>
                  <a:gd name="T78" fmla="*/ 81 w 98"/>
                  <a:gd name="T79" fmla="*/ 105 h 106"/>
                  <a:gd name="T80" fmla="*/ 81 w 98"/>
                  <a:gd name="T81" fmla="*/ 87 h 106"/>
                  <a:gd name="T82" fmla="*/ 82 w 98"/>
                  <a:gd name="T83" fmla="*/ 85 h 106"/>
                  <a:gd name="T84" fmla="*/ 96 w 98"/>
                  <a:gd name="T85" fmla="*/ 85 h 106"/>
                  <a:gd name="T86" fmla="*/ 97 w 98"/>
                  <a:gd name="T87" fmla="*/ 85 h 106"/>
                  <a:gd name="T88" fmla="*/ 98 w 98"/>
                  <a:gd name="T89" fmla="*/ 84 h 106"/>
                  <a:gd name="T90" fmla="*/ 98 w 98"/>
                  <a:gd name="T91" fmla="*/ 83 h 106"/>
                  <a:gd name="T92" fmla="*/ 50 w 98"/>
                  <a:gd name="T93" fmla="*/ 1 h 106"/>
                  <a:gd name="T94" fmla="*/ 49 w 98"/>
                  <a:gd name="T9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" h="106">
                    <a:moveTo>
                      <a:pt x="24" y="93"/>
                    </a:moveTo>
                    <a:cubicBezTo>
                      <a:pt x="23" y="93"/>
                      <a:pt x="22" y="92"/>
                      <a:pt x="22" y="91"/>
                    </a:cubicBezTo>
                    <a:cubicBezTo>
                      <a:pt x="22" y="91"/>
                      <a:pt x="22" y="90"/>
                      <a:pt x="23" y="90"/>
                    </a:cubicBezTo>
                    <a:cubicBezTo>
                      <a:pt x="23" y="90"/>
                      <a:pt x="23" y="90"/>
                      <a:pt x="24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1" y="90"/>
                      <a:pt x="32" y="90"/>
                      <a:pt x="32" y="91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3"/>
                      <a:pt x="31" y="93"/>
                      <a:pt x="30" y="93"/>
                    </a:cubicBezTo>
                    <a:cubicBezTo>
                      <a:pt x="24" y="93"/>
                      <a:pt x="24" y="93"/>
                      <a:pt x="24" y="93"/>
                    </a:cubicBezTo>
                    <a:moveTo>
                      <a:pt x="68" y="93"/>
                    </a:moveTo>
                    <a:cubicBezTo>
                      <a:pt x="67" y="93"/>
                      <a:pt x="66" y="92"/>
                      <a:pt x="66" y="91"/>
                    </a:cubicBezTo>
                    <a:cubicBezTo>
                      <a:pt x="66" y="91"/>
                      <a:pt x="66" y="90"/>
                      <a:pt x="66" y="90"/>
                    </a:cubicBezTo>
                    <a:cubicBezTo>
                      <a:pt x="67" y="90"/>
                      <a:pt x="67" y="90"/>
                      <a:pt x="68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5" y="90"/>
                      <a:pt x="76" y="90"/>
                      <a:pt x="76" y="91"/>
                    </a:cubicBezTo>
                    <a:cubicBezTo>
                      <a:pt x="76" y="92"/>
                      <a:pt x="76" y="92"/>
                      <a:pt x="75" y="92"/>
                    </a:cubicBezTo>
                    <a:cubicBezTo>
                      <a:pt x="75" y="93"/>
                      <a:pt x="75" y="93"/>
                      <a:pt x="74" y="93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68" y="93"/>
                      <a:pt x="68" y="93"/>
                      <a:pt x="68" y="93"/>
                    </a:cubicBezTo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4"/>
                      <a:pt x="0" y="85"/>
                      <a:pt x="1" y="85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7" y="86"/>
                      <a:pt x="17" y="8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8" y="106"/>
                      <a:pt x="19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8" y="106"/>
                      <a:pt x="39" y="105"/>
                      <a:pt x="39" y="105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5"/>
                      <a:pt x="39" y="95"/>
                      <a:pt x="40" y="95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8" y="95"/>
                      <a:pt x="59" y="95"/>
                      <a:pt x="59" y="96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60" y="106"/>
                      <a:pt x="61" y="106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80" y="106"/>
                      <a:pt x="80" y="106"/>
                      <a:pt x="81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1" y="86"/>
                      <a:pt x="81" y="85"/>
                      <a:pt x="82" y="85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85"/>
                      <a:pt x="97" y="85"/>
                      <a:pt x="97" y="85"/>
                    </a:cubicBezTo>
                    <a:cubicBezTo>
                      <a:pt x="97" y="85"/>
                      <a:pt x="98" y="85"/>
                      <a:pt x="98" y="84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îṩ1îḓê">
                <a:extLst>
                  <a:ext uri="{FF2B5EF4-FFF2-40B4-BE49-F238E27FC236}">
                    <a16:creationId xmlns:a16="http://schemas.microsoft.com/office/drawing/2014/main" id="{B90A1EAF-41A2-4BB0-AC45-7490512D2DA7}"/>
                  </a:ext>
                </a:extLst>
              </p:cNvPr>
              <p:cNvSpPr/>
              <p:nvPr/>
            </p:nvSpPr>
            <p:spPr bwMode="auto">
              <a:xfrm>
                <a:off x="10256838" y="4916488"/>
                <a:ext cx="3175" cy="1588"/>
              </a:xfrm>
              <a:prstGeom prst="ellipse">
                <a:avLst/>
              </a:prstGeom>
              <a:solidFill>
                <a:srgbClr val="ECF3FE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iŝliḑè">
                <a:extLst>
                  <a:ext uri="{FF2B5EF4-FFF2-40B4-BE49-F238E27FC236}">
                    <a16:creationId xmlns:a16="http://schemas.microsoft.com/office/drawing/2014/main" id="{17560DA8-335C-4BD1-8A4C-F93C237A5E56}"/>
                  </a:ext>
                </a:extLst>
              </p:cNvPr>
              <p:cNvSpPr/>
              <p:nvPr/>
            </p:nvSpPr>
            <p:spPr bwMode="auto">
              <a:xfrm>
                <a:off x="10101263" y="4610101"/>
                <a:ext cx="266700" cy="306388"/>
              </a:xfrm>
              <a:custGeom>
                <a:avLst/>
                <a:gdLst>
                  <a:gd name="T0" fmla="*/ 61 w 92"/>
                  <a:gd name="T1" fmla="*/ 89 h 106"/>
                  <a:gd name="T2" fmla="*/ 68 w 92"/>
                  <a:gd name="T3" fmla="*/ 89 h 106"/>
                  <a:gd name="T4" fmla="*/ 68 w 92"/>
                  <a:gd name="T5" fmla="*/ 89 h 106"/>
                  <a:gd name="T6" fmla="*/ 70 w 92"/>
                  <a:gd name="T7" fmla="*/ 91 h 106"/>
                  <a:gd name="T8" fmla="*/ 68 w 92"/>
                  <a:gd name="T9" fmla="*/ 92 h 106"/>
                  <a:gd name="T10" fmla="*/ 68 w 92"/>
                  <a:gd name="T11" fmla="*/ 92 h 106"/>
                  <a:gd name="T12" fmla="*/ 61 w 92"/>
                  <a:gd name="T13" fmla="*/ 92 h 106"/>
                  <a:gd name="T14" fmla="*/ 60 w 92"/>
                  <a:gd name="T15" fmla="*/ 91 h 106"/>
                  <a:gd name="T16" fmla="*/ 60 w 92"/>
                  <a:gd name="T17" fmla="*/ 90 h 106"/>
                  <a:gd name="T18" fmla="*/ 61 w 92"/>
                  <a:gd name="T19" fmla="*/ 89 h 106"/>
                  <a:gd name="T20" fmla="*/ 61 w 92"/>
                  <a:gd name="T21" fmla="*/ 89 h 106"/>
                  <a:gd name="T22" fmla="*/ 30 w 92"/>
                  <a:gd name="T23" fmla="*/ 59 h 106"/>
                  <a:gd name="T24" fmla="*/ 29 w 92"/>
                  <a:gd name="T25" fmla="*/ 58 h 106"/>
                  <a:gd name="T26" fmla="*/ 29 w 92"/>
                  <a:gd name="T27" fmla="*/ 46 h 106"/>
                  <a:gd name="T28" fmla="*/ 30 w 92"/>
                  <a:gd name="T29" fmla="*/ 45 h 106"/>
                  <a:gd name="T30" fmla="*/ 55 w 92"/>
                  <a:gd name="T31" fmla="*/ 45 h 106"/>
                  <a:gd name="T32" fmla="*/ 57 w 92"/>
                  <a:gd name="T33" fmla="*/ 46 h 106"/>
                  <a:gd name="T34" fmla="*/ 57 w 92"/>
                  <a:gd name="T35" fmla="*/ 58 h 106"/>
                  <a:gd name="T36" fmla="*/ 55 w 92"/>
                  <a:gd name="T37" fmla="*/ 59 h 106"/>
                  <a:gd name="T38" fmla="*/ 30 w 92"/>
                  <a:gd name="T39" fmla="*/ 59 h 106"/>
                  <a:gd name="T40" fmla="*/ 43 w 92"/>
                  <a:gd name="T41" fmla="*/ 0 h 106"/>
                  <a:gd name="T42" fmla="*/ 42 w 92"/>
                  <a:gd name="T43" fmla="*/ 0 h 106"/>
                  <a:gd name="T44" fmla="*/ 41 w 92"/>
                  <a:gd name="T45" fmla="*/ 0 h 106"/>
                  <a:gd name="T46" fmla="*/ 0 w 92"/>
                  <a:gd name="T47" fmla="*/ 72 h 106"/>
                  <a:gd name="T48" fmla="*/ 18 w 92"/>
                  <a:gd name="T49" fmla="*/ 89 h 106"/>
                  <a:gd name="T50" fmla="*/ 24 w 92"/>
                  <a:gd name="T51" fmla="*/ 89 h 106"/>
                  <a:gd name="T52" fmla="*/ 25 w 92"/>
                  <a:gd name="T53" fmla="*/ 89 h 106"/>
                  <a:gd name="T54" fmla="*/ 26 w 92"/>
                  <a:gd name="T55" fmla="*/ 91 h 106"/>
                  <a:gd name="T56" fmla="*/ 25 w 92"/>
                  <a:gd name="T57" fmla="*/ 92 h 106"/>
                  <a:gd name="T58" fmla="*/ 24 w 92"/>
                  <a:gd name="T59" fmla="*/ 92 h 106"/>
                  <a:gd name="T60" fmla="*/ 21 w 92"/>
                  <a:gd name="T61" fmla="*/ 92 h 106"/>
                  <a:gd name="T62" fmla="*/ 32 w 92"/>
                  <a:gd name="T63" fmla="*/ 99 h 106"/>
                  <a:gd name="T64" fmla="*/ 32 w 92"/>
                  <a:gd name="T65" fmla="*/ 96 h 106"/>
                  <a:gd name="T66" fmla="*/ 34 w 92"/>
                  <a:gd name="T67" fmla="*/ 94 h 106"/>
                  <a:gd name="T68" fmla="*/ 52 w 92"/>
                  <a:gd name="T69" fmla="*/ 94 h 106"/>
                  <a:gd name="T70" fmla="*/ 53 w 92"/>
                  <a:gd name="T71" fmla="*/ 96 h 106"/>
                  <a:gd name="T72" fmla="*/ 53 w 92"/>
                  <a:gd name="T73" fmla="*/ 104 h 106"/>
                  <a:gd name="T74" fmla="*/ 54 w 92"/>
                  <a:gd name="T75" fmla="*/ 106 h 106"/>
                  <a:gd name="T76" fmla="*/ 55 w 92"/>
                  <a:gd name="T77" fmla="*/ 106 h 106"/>
                  <a:gd name="T78" fmla="*/ 55 w 92"/>
                  <a:gd name="T79" fmla="*/ 106 h 106"/>
                  <a:gd name="T80" fmla="*/ 73 w 92"/>
                  <a:gd name="T81" fmla="*/ 106 h 106"/>
                  <a:gd name="T82" fmla="*/ 74 w 92"/>
                  <a:gd name="T83" fmla="*/ 105 h 106"/>
                  <a:gd name="T84" fmla="*/ 75 w 92"/>
                  <a:gd name="T85" fmla="*/ 104 h 106"/>
                  <a:gd name="T86" fmla="*/ 75 w 92"/>
                  <a:gd name="T87" fmla="*/ 87 h 106"/>
                  <a:gd name="T88" fmla="*/ 76 w 92"/>
                  <a:gd name="T89" fmla="*/ 85 h 106"/>
                  <a:gd name="T90" fmla="*/ 90 w 92"/>
                  <a:gd name="T91" fmla="*/ 85 h 106"/>
                  <a:gd name="T92" fmla="*/ 90 w 92"/>
                  <a:gd name="T93" fmla="*/ 85 h 106"/>
                  <a:gd name="T94" fmla="*/ 92 w 92"/>
                  <a:gd name="T95" fmla="*/ 84 h 106"/>
                  <a:gd name="T96" fmla="*/ 92 w 92"/>
                  <a:gd name="T97" fmla="*/ 83 h 106"/>
                  <a:gd name="T98" fmla="*/ 44 w 92"/>
                  <a:gd name="T99" fmla="*/ 0 h 106"/>
                  <a:gd name="T100" fmla="*/ 43 w 92"/>
                  <a:gd name="T10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2" h="106">
                    <a:moveTo>
                      <a:pt x="61" y="89"/>
                    </a:move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9" y="89"/>
                      <a:pt x="70" y="90"/>
                      <a:pt x="70" y="91"/>
                    </a:cubicBezTo>
                    <a:cubicBezTo>
                      <a:pt x="70" y="92"/>
                      <a:pt x="69" y="92"/>
                      <a:pt x="68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0" y="92"/>
                      <a:pt x="60" y="92"/>
                      <a:pt x="60" y="91"/>
                    </a:cubicBezTo>
                    <a:cubicBezTo>
                      <a:pt x="60" y="91"/>
                      <a:pt x="60" y="90"/>
                      <a:pt x="60" y="90"/>
                    </a:cubicBezTo>
                    <a:cubicBezTo>
                      <a:pt x="61" y="90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moveTo>
                      <a:pt x="30" y="59"/>
                    </a:moveTo>
                    <a:cubicBezTo>
                      <a:pt x="30" y="59"/>
                      <a:pt x="29" y="59"/>
                      <a:pt x="29" y="58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5"/>
                      <a:pt x="30" y="45"/>
                      <a:pt x="30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5"/>
                      <a:pt x="57" y="45"/>
                      <a:pt x="57" y="4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9"/>
                      <a:pt x="56" y="59"/>
                      <a:pt x="55" y="59"/>
                    </a:cubicBezTo>
                    <a:cubicBezTo>
                      <a:pt x="30" y="59"/>
                      <a:pt x="30" y="59"/>
                      <a:pt x="30" y="59"/>
                    </a:cubicBezTo>
                    <a:moveTo>
                      <a:pt x="43" y="0"/>
                    </a:move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6" y="78"/>
                      <a:pt x="11" y="84"/>
                      <a:pt x="18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5" y="89"/>
                    </a:cubicBezTo>
                    <a:cubicBezTo>
                      <a:pt x="25" y="89"/>
                      <a:pt x="26" y="90"/>
                      <a:pt x="26" y="91"/>
                    </a:cubicBezTo>
                    <a:cubicBezTo>
                      <a:pt x="26" y="92"/>
                      <a:pt x="26" y="92"/>
                      <a:pt x="25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5" y="95"/>
                      <a:pt x="29" y="97"/>
                      <a:pt x="32" y="99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2" y="95"/>
                      <a:pt x="33" y="94"/>
                      <a:pt x="34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3" y="95"/>
                      <a:pt x="53" y="96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105"/>
                      <a:pt x="54" y="105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4" y="106"/>
                      <a:pt x="74" y="106"/>
                      <a:pt x="74" y="105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5" y="86"/>
                      <a:pt x="75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1" y="85"/>
                      <a:pt x="92" y="84"/>
                      <a:pt x="92" y="84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ï$ľíḍê">
                <a:extLst>
                  <a:ext uri="{FF2B5EF4-FFF2-40B4-BE49-F238E27FC236}">
                    <a16:creationId xmlns:a16="http://schemas.microsoft.com/office/drawing/2014/main" id="{25BA5BF9-4AC3-4718-AF66-5BE4B587FFDB}"/>
                  </a:ext>
                </a:extLst>
              </p:cNvPr>
              <p:cNvSpPr/>
              <p:nvPr/>
            </p:nvSpPr>
            <p:spPr bwMode="auto">
              <a:xfrm>
                <a:off x="10375900" y="4330701"/>
                <a:ext cx="539750" cy="584200"/>
              </a:xfrm>
              <a:custGeom>
                <a:avLst/>
                <a:gdLst>
                  <a:gd name="T0" fmla="*/ 31 w 186"/>
                  <a:gd name="T1" fmla="*/ 161 h 201"/>
                  <a:gd name="T2" fmla="*/ 62 w 186"/>
                  <a:gd name="T3" fmla="*/ 170 h 201"/>
                  <a:gd name="T4" fmla="*/ 86 w 186"/>
                  <a:gd name="T5" fmla="*/ 161 h 201"/>
                  <a:gd name="T6" fmla="*/ 99 w 186"/>
                  <a:gd name="T7" fmla="*/ 169 h 201"/>
                  <a:gd name="T8" fmla="*/ 123 w 186"/>
                  <a:gd name="T9" fmla="*/ 169 h 201"/>
                  <a:gd name="T10" fmla="*/ 154 w 186"/>
                  <a:gd name="T11" fmla="*/ 161 h 201"/>
                  <a:gd name="T12" fmla="*/ 177 w 186"/>
                  <a:gd name="T13" fmla="*/ 170 h 201"/>
                  <a:gd name="T14" fmla="*/ 8 w 186"/>
                  <a:gd name="T15" fmla="*/ 140 h 201"/>
                  <a:gd name="T16" fmla="*/ 8 w 186"/>
                  <a:gd name="T17" fmla="*/ 150 h 201"/>
                  <a:gd name="T18" fmla="*/ 85 w 186"/>
                  <a:gd name="T19" fmla="*/ 140 h 201"/>
                  <a:gd name="T20" fmla="*/ 100 w 186"/>
                  <a:gd name="T21" fmla="*/ 150 h 201"/>
                  <a:gd name="T22" fmla="*/ 123 w 186"/>
                  <a:gd name="T23" fmla="*/ 141 h 201"/>
                  <a:gd name="T24" fmla="*/ 154 w 186"/>
                  <a:gd name="T25" fmla="*/ 149 h 201"/>
                  <a:gd name="T26" fmla="*/ 178 w 186"/>
                  <a:gd name="T27" fmla="*/ 149 h 201"/>
                  <a:gd name="T28" fmla="*/ 7 w 186"/>
                  <a:gd name="T29" fmla="*/ 121 h 201"/>
                  <a:gd name="T30" fmla="*/ 31 w 186"/>
                  <a:gd name="T31" fmla="*/ 129 h 201"/>
                  <a:gd name="T32" fmla="*/ 62 w 186"/>
                  <a:gd name="T33" fmla="*/ 120 h 201"/>
                  <a:gd name="T34" fmla="*/ 62 w 186"/>
                  <a:gd name="T35" fmla="*/ 129 h 201"/>
                  <a:gd name="T36" fmla="*/ 123 w 186"/>
                  <a:gd name="T37" fmla="*/ 120 h 201"/>
                  <a:gd name="T38" fmla="*/ 154 w 186"/>
                  <a:gd name="T39" fmla="*/ 129 h 201"/>
                  <a:gd name="T40" fmla="*/ 178 w 186"/>
                  <a:gd name="T41" fmla="*/ 121 h 201"/>
                  <a:gd name="T42" fmla="*/ 7 w 186"/>
                  <a:gd name="T43" fmla="*/ 108 h 201"/>
                  <a:gd name="T44" fmla="*/ 31 w 186"/>
                  <a:gd name="T45" fmla="*/ 108 h 201"/>
                  <a:gd name="T46" fmla="*/ 62 w 186"/>
                  <a:gd name="T47" fmla="*/ 100 h 201"/>
                  <a:gd name="T48" fmla="*/ 85 w 186"/>
                  <a:gd name="T49" fmla="*/ 109 h 201"/>
                  <a:gd name="T50" fmla="*/ 100 w 186"/>
                  <a:gd name="T51" fmla="*/ 100 h 201"/>
                  <a:gd name="T52" fmla="*/ 100 w 186"/>
                  <a:gd name="T53" fmla="*/ 109 h 201"/>
                  <a:gd name="T54" fmla="*/ 177 w 186"/>
                  <a:gd name="T55" fmla="*/ 100 h 201"/>
                  <a:gd name="T56" fmla="*/ 8 w 186"/>
                  <a:gd name="T57" fmla="*/ 88 h 201"/>
                  <a:gd name="T58" fmla="*/ 31 w 186"/>
                  <a:gd name="T59" fmla="*/ 80 h 201"/>
                  <a:gd name="T60" fmla="*/ 62 w 186"/>
                  <a:gd name="T61" fmla="*/ 88 h 201"/>
                  <a:gd name="T62" fmla="*/ 86 w 186"/>
                  <a:gd name="T63" fmla="*/ 88 h 201"/>
                  <a:gd name="T64" fmla="*/ 99 w 186"/>
                  <a:gd name="T65" fmla="*/ 80 h 201"/>
                  <a:gd name="T66" fmla="*/ 123 w 186"/>
                  <a:gd name="T67" fmla="*/ 88 h 201"/>
                  <a:gd name="T68" fmla="*/ 154 w 186"/>
                  <a:gd name="T69" fmla="*/ 79 h 201"/>
                  <a:gd name="T70" fmla="*/ 154 w 186"/>
                  <a:gd name="T71" fmla="*/ 88 h 201"/>
                  <a:gd name="T72" fmla="*/ 31 w 186"/>
                  <a:gd name="T73" fmla="*/ 59 h 201"/>
                  <a:gd name="T74" fmla="*/ 62 w 186"/>
                  <a:gd name="T75" fmla="*/ 68 h 201"/>
                  <a:gd name="T76" fmla="*/ 86 w 186"/>
                  <a:gd name="T77" fmla="*/ 60 h 201"/>
                  <a:gd name="T78" fmla="*/ 99 w 186"/>
                  <a:gd name="T79" fmla="*/ 68 h 201"/>
                  <a:gd name="T80" fmla="*/ 123 w 186"/>
                  <a:gd name="T81" fmla="*/ 68 h 201"/>
                  <a:gd name="T82" fmla="*/ 154 w 186"/>
                  <a:gd name="T83" fmla="*/ 60 h 201"/>
                  <a:gd name="T84" fmla="*/ 177 w 186"/>
                  <a:gd name="T85" fmla="*/ 68 h 201"/>
                  <a:gd name="T86" fmla="*/ 8 w 186"/>
                  <a:gd name="T87" fmla="*/ 39 h 201"/>
                  <a:gd name="T88" fmla="*/ 8 w 186"/>
                  <a:gd name="T89" fmla="*/ 48 h 201"/>
                  <a:gd name="T90" fmla="*/ 85 w 186"/>
                  <a:gd name="T91" fmla="*/ 39 h 201"/>
                  <a:gd name="T92" fmla="*/ 100 w 186"/>
                  <a:gd name="T93" fmla="*/ 48 h 201"/>
                  <a:gd name="T94" fmla="*/ 123 w 186"/>
                  <a:gd name="T95" fmla="*/ 39 h 201"/>
                  <a:gd name="T96" fmla="*/ 154 w 186"/>
                  <a:gd name="T97" fmla="*/ 47 h 201"/>
                  <a:gd name="T98" fmla="*/ 178 w 186"/>
                  <a:gd name="T99" fmla="*/ 47 h 201"/>
                  <a:gd name="T100" fmla="*/ 80 w 186"/>
                  <a:gd name="T101" fmla="*/ 1 h 201"/>
                  <a:gd name="T102" fmla="*/ 0 w 186"/>
                  <a:gd name="T103" fmla="*/ 31 h 201"/>
                  <a:gd name="T104" fmla="*/ 38 w 186"/>
                  <a:gd name="T105" fmla="*/ 201 h 201"/>
                  <a:gd name="T106" fmla="*/ 55 w 186"/>
                  <a:gd name="T107" fmla="*/ 201 h 201"/>
                  <a:gd name="T108" fmla="*/ 131 w 186"/>
                  <a:gd name="T109" fmla="*/ 177 h 201"/>
                  <a:gd name="T110" fmla="*/ 185 w 186"/>
                  <a:gd name="T111" fmla="*/ 201 h 201"/>
                  <a:gd name="T112" fmla="*/ 126 w 186"/>
                  <a:gd name="T113" fmla="*/ 31 h 201"/>
                  <a:gd name="T114" fmla="*/ 104 w 186"/>
                  <a:gd name="T11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6" h="201">
                    <a:moveTo>
                      <a:pt x="8" y="170"/>
                    </a:move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1"/>
                      <a:pt x="7" y="161"/>
                      <a:pt x="7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1" y="170"/>
                      <a:pt x="31" y="170"/>
                    </a:cubicBezTo>
                    <a:cubicBezTo>
                      <a:pt x="8" y="170"/>
                      <a:pt x="8" y="170"/>
                      <a:pt x="8" y="170"/>
                    </a:cubicBezTo>
                    <a:moveTo>
                      <a:pt x="62" y="170"/>
                    </a:moveTo>
                    <a:cubicBezTo>
                      <a:pt x="62" y="169"/>
                      <a:pt x="62" y="169"/>
                      <a:pt x="62" y="169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85" y="161"/>
                      <a:pt x="85" y="161"/>
                      <a:pt x="85" y="161"/>
                    </a:cubicBezTo>
                    <a:cubicBezTo>
                      <a:pt x="86" y="161"/>
                      <a:pt x="86" y="161"/>
                      <a:pt x="86" y="161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62" y="170"/>
                      <a:pt x="62" y="170"/>
                    </a:cubicBezTo>
                    <a:moveTo>
                      <a:pt x="100" y="170"/>
                    </a:moveTo>
                    <a:cubicBezTo>
                      <a:pt x="99" y="169"/>
                      <a:pt x="99" y="169"/>
                      <a:pt x="99" y="169"/>
                    </a:cubicBezTo>
                    <a:cubicBezTo>
                      <a:pt x="99" y="161"/>
                      <a:pt x="99" y="161"/>
                      <a:pt x="99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70"/>
                      <a:pt x="123" y="170"/>
                      <a:pt x="123" y="170"/>
                    </a:cubicBezTo>
                    <a:cubicBezTo>
                      <a:pt x="100" y="170"/>
                      <a:pt x="100" y="170"/>
                      <a:pt x="100" y="170"/>
                    </a:cubicBezTo>
                    <a:moveTo>
                      <a:pt x="154" y="170"/>
                    </a:moveTo>
                    <a:cubicBezTo>
                      <a:pt x="154" y="169"/>
                      <a:pt x="154" y="169"/>
                      <a:pt x="154" y="169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7" y="161"/>
                      <a:pt x="177" y="161"/>
                      <a:pt x="177" y="161"/>
                    </a:cubicBezTo>
                    <a:cubicBezTo>
                      <a:pt x="178" y="161"/>
                      <a:pt x="178" y="161"/>
                      <a:pt x="178" y="161"/>
                    </a:cubicBezTo>
                    <a:cubicBezTo>
                      <a:pt x="178" y="169"/>
                      <a:pt x="178" y="169"/>
                      <a:pt x="178" y="169"/>
                    </a:cubicBezTo>
                    <a:cubicBezTo>
                      <a:pt x="177" y="170"/>
                      <a:pt x="177" y="170"/>
                      <a:pt x="177" y="170"/>
                    </a:cubicBezTo>
                    <a:cubicBezTo>
                      <a:pt x="154" y="170"/>
                      <a:pt x="154" y="170"/>
                      <a:pt x="154" y="170"/>
                    </a:cubicBezTo>
                    <a:moveTo>
                      <a:pt x="8" y="150"/>
                    </a:moveTo>
                    <a:cubicBezTo>
                      <a:pt x="7" y="149"/>
                      <a:pt x="7" y="149"/>
                      <a:pt x="7" y="149"/>
                    </a:cubicBezTo>
                    <a:cubicBezTo>
                      <a:pt x="7" y="141"/>
                      <a:pt x="7" y="141"/>
                      <a:pt x="7" y="141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9"/>
                      <a:pt x="31" y="149"/>
                      <a:pt x="31" y="149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8" y="150"/>
                      <a:pt x="8" y="150"/>
                      <a:pt x="8" y="150"/>
                    </a:cubicBezTo>
                    <a:moveTo>
                      <a:pt x="62" y="150"/>
                    </a:move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41"/>
                      <a:pt x="62" y="141"/>
                      <a:pt x="62" y="141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62" y="150"/>
                      <a:pt x="62" y="150"/>
                      <a:pt x="62" y="150"/>
                    </a:cubicBezTo>
                    <a:moveTo>
                      <a:pt x="100" y="150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3" y="141"/>
                      <a:pt x="123" y="141"/>
                      <a:pt x="123" y="141"/>
                    </a:cubicBezTo>
                    <a:cubicBezTo>
                      <a:pt x="123" y="149"/>
                      <a:pt x="123" y="149"/>
                      <a:pt x="123" y="149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00" y="150"/>
                      <a:pt x="100" y="150"/>
                      <a:pt x="100" y="150"/>
                    </a:cubicBezTo>
                    <a:moveTo>
                      <a:pt x="154" y="150"/>
                    </a:moveTo>
                    <a:cubicBezTo>
                      <a:pt x="154" y="149"/>
                      <a:pt x="154" y="149"/>
                      <a:pt x="154" y="149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4" y="140"/>
                      <a:pt x="154" y="140"/>
                      <a:pt x="154" y="140"/>
                    </a:cubicBezTo>
                    <a:cubicBezTo>
                      <a:pt x="177" y="140"/>
                      <a:pt x="177" y="140"/>
                      <a:pt x="177" y="140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9"/>
                      <a:pt x="178" y="149"/>
                      <a:pt x="178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54" y="150"/>
                      <a:pt x="154" y="150"/>
                      <a:pt x="154" y="150"/>
                    </a:cubicBezTo>
                    <a:moveTo>
                      <a:pt x="8" y="129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8" y="129"/>
                      <a:pt x="8" y="129"/>
                      <a:pt x="8" y="129"/>
                    </a:cubicBezTo>
                    <a:moveTo>
                      <a:pt x="62" y="129"/>
                    </a:moveTo>
                    <a:cubicBezTo>
                      <a:pt x="62" y="129"/>
                      <a:pt x="62" y="129"/>
                      <a:pt x="62" y="129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62" y="129"/>
                      <a:pt x="62" y="129"/>
                      <a:pt x="62" y="129"/>
                    </a:cubicBezTo>
                    <a:moveTo>
                      <a:pt x="100" y="129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moveTo>
                      <a:pt x="154" y="129"/>
                    </a:move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54" y="121"/>
                      <a:pt x="154" y="121"/>
                      <a:pt x="154" y="121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77" y="120"/>
                      <a:pt x="177" y="120"/>
                      <a:pt x="177" y="120"/>
                    </a:cubicBezTo>
                    <a:cubicBezTo>
                      <a:pt x="178" y="121"/>
                      <a:pt x="178" y="121"/>
                      <a:pt x="178" y="121"/>
                    </a:cubicBezTo>
                    <a:cubicBezTo>
                      <a:pt x="178" y="129"/>
                      <a:pt x="178" y="129"/>
                      <a:pt x="178" y="129"/>
                    </a:cubicBezTo>
                    <a:cubicBezTo>
                      <a:pt x="177" y="129"/>
                      <a:pt x="177" y="129"/>
                      <a:pt x="177" y="129"/>
                    </a:cubicBezTo>
                    <a:cubicBezTo>
                      <a:pt x="154" y="129"/>
                      <a:pt x="154" y="129"/>
                      <a:pt x="154" y="129"/>
                    </a:cubicBezTo>
                    <a:moveTo>
                      <a:pt x="8" y="109"/>
                    </a:move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8"/>
                      <a:pt x="31" y="108"/>
                      <a:pt x="31" y="108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8" y="109"/>
                      <a:pt x="8" y="109"/>
                      <a:pt x="8" y="109"/>
                    </a:cubicBezTo>
                    <a:moveTo>
                      <a:pt x="62" y="109"/>
                    </a:move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62" y="109"/>
                      <a:pt x="62" y="109"/>
                      <a:pt x="62" y="109"/>
                    </a:cubicBezTo>
                    <a:moveTo>
                      <a:pt x="100" y="109"/>
                    </a:move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moveTo>
                      <a:pt x="154" y="109"/>
                    </a:moveTo>
                    <a:cubicBezTo>
                      <a:pt x="154" y="108"/>
                      <a:pt x="154" y="108"/>
                      <a:pt x="154" y="108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54" y="109"/>
                      <a:pt x="154" y="109"/>
                      <a:pt x="154" y="109"/>
                    </a:cubicBezTo>
                    <a:moveTo>
                      <a:pt x="8" y="88"/>
                    </a:moveTo>
                    <a:cubicBezTo>
                      <a:pt x="7" y="88"/>
                      <a:pt x="7" y="88"/>
                      <a:pt x="7" y="88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8" y="88"/>
                      <a:pt x="8" y="88"/>
                      <a:pt x="8" y="88"/>
                    </a:cubicBezTo>
                    <a:moveTo>
                      <a:pt x="62" y="88"/>
                    </a:move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62" y="88"/>
                      <a:pt x="62" y="88"/>
                      <a:pt x="62" y="88"/>
                    </a:cubicBezTo>
                    <a:moveTo>
                      <a:pt x="100" y="88"/>
                    </a:move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3" y="80"/>
                      <a:pt x="123" y="80"/>
                      <a:pt x="123" y="80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00" y="88"/>
                      <a:pt x="100" y="88"/>
                      <a:pt x="100" y="88"/>
                    </a:cubicBezTo>
                    <a:moveTo>
                      <a:pt x="154" y="88"/>
                    </a:move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0"/>
                      <a:pt x="154" y="80"/>
                      <a:pt x="154" y="80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77" y="79"/>
                      <a:pt x="177" y="79"/>
                      <a:pt x="177" y="79"/>
                    </a:cubicBezTo>
                    <a:cubicBezTo>
                      <a:pt x="178" y="80"/>
                      <a:pt x="178" y="80"/>
                      <a:pt x="178" y="80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7" y="88"/>
                      <a:pt x="177" y="88"/>
                      <a:pt x="177" y="88"/>
                    </a:cubicBezTo>
                    <a:cubicBezTo>
                      <a:pt x="154" y="88"/>
                      <a:pt x="154" y="88"/>
                      <a:pt x="154" y="88"/>
                    </a:cubicBezTo>
                    <a:moveTo>
                      <a:pt x="8" y="68"/>
                    </a:moveTo>
                    <a:cubicBezTo>
                      <a:pt x="7" y="68"/>
                      <a:pt x="7" y="68"/>
                      <a:pt x="7" y="68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8" y="68"/>
                      <a:pt x="8" y="68"/>
                      <a:pt x="8" y="68"/>
                    </a:cubicBezTo>
                    <a:moveTo>
                      <a:pt x="62" y="68"/>
                    </a:move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62" y="68"/>
                      <a:pt x="62" y="68"/>
                      <a:pt x="62" y="68"/>
                    </a:cubicBezTo>
                    <a:moveTo>
                      <a:pt x="100" y="68"/>
                    </a:move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00" y="68"/>
                      <a:pt x="100" y="68"/>
                      <a:pt x="100" y="68"/>
                    </a:cubicBezTo>
                    <a:moveTo>
                      <a:pt x="154" y="68"/>
                    </a:moveTo>
                    <a:cubicBezTo>
                      <a:pt x="154" y="68"/>
                      <a:pt x="154" y="68"/>
                      <a:pt x="154" y="68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77" y="59"/>
                      <a:pt x="177" y="59"/>
                      <a:pt x="177" y="59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7" y="68"/>
                      <a:pt x="177" y="68"/>
                      <a:pt x="177" y="68"/>
                    </a:cubicBezTo>
                    <a:cubicBezTo>
                      <a:pt x="154" y="68"/>
                      <a:pt x="154" y="68"/>
                      <a:pt x="154" y="68"/>
                    </a:cubicBezTo>
                    <a:moveTo>
                      <a:pt x="8" y="48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8" y="48"/>
                      <a:pt x="8" y="48"/>
                      <a:pt x="8" y="48"/>
                    </a:cubicBezTo>
                    <a:moveTo>
                      <a:pt x="62" y="4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62" y="48"/>
                      <a:pt x="62" y="48"/>
                      <a:pt x="62" y="48"/>
                    </a:cubicBezTo>
                    <a:moveTo>
                      <a:pt x="100" y="48"/>
                    </a:move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00" y="48"/>
                      <a:pt x="100" y="48"/>
                      <a:pt x="100" y="48"/>
                    </a:cubicBezTo>
                    <a:moveTo>
                      <a:pt x="154" y="48"/>
                    </a:move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77" y="39"/>
                      <a:pt x="177" y="39"/>
                      <a:pt x="177" y="39"/>
                    </a:cubicBezTo>
                    <a:cubicBezTo>
                      <a:pt x="178" y="39"/>
                      <a:pt x="178" y="39"/>
                      <a:pt x="178" y="39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54" y="48"/>
                      <a:pt x="154" y="48"/>
                      <a:pt x="154" y="48"/>
                    </a:cubicBezTo>
                    <a:moveTo>
                      <a:pt x="104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1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7" y="15"/>
                      <a:pt x="56" y="16"/>
                      <a:pt x="56" y="18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7" y="201"/>
                      <a:pt x="37" y="201"/>
                      <a:pt x="37" y="201"/>
                    </a:cubicBezTo>
                    <a:cubicBezTo>
                      <a:pt x="38" y="201"/>
                      <a:pt x="38" y="201"/>
                      <a:pt x="38" y="201"/>
                    </a:cubicBezTo>
                    <a:cubicBezTo>
                      <a:pt x="38" y="178"/>
                      <a:pt x="38" y="178"/>
                      <a:pt x="38" y="178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201"/>
                      <a:pt x="55" y="201"/>
                      <a:pt x="55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129" y="201"/>
                      <a:pt x="129" y="201"/>
                      <a:pt x="129" y="201"/>
                    </a:cubicBezTo>
                    <a:cubicBezTo>
                      <a:pt x="130" y="201"/>
                      <a:pt x="130" y="201"/>
                      <a:pt x="130" y="201"/>
                    </a:cubicBezTo>
                    <a:cubicBezTo>
                      <a:pt x="130" y="178"/>
                      <a:pt x="130" y="178"/>
                      <a:pt x="130" y="178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201"/>
                      <a:pt x="147" y="201"/>
                      <a:pt x="147" y="201"/>
                    </a:cubicBezTo>
                    <a:cubicBezTo>
                      <a:pt x="148" y="201"/>
                      <a:pt x="148" y="201"/>
                      <a:pt x="148" y="201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6" y="201"/>
                      <a:pt x="186" y="201"/>
                      <a:pt x="186" y="20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6" y="16"/>
                      <a:pt x="125" y="15"/>
                      <a:pt x="123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š1iḋé">
                <a:extLst>
                  <a:ext uri="{FF2B5EF4-FFF2-40B4-BE49-F238E27FC236}">
                    <a16:creationId xmlns:a16="http://schemas.microsoft.com/office/drawing/2014/main" id="{952FFA3D-A864-4B2C-946A-47E0F5C76217}"/>
                  </a:ext>
                </a:extLst>
              </p:cNvPr>
              <p:cNvSpPr/>
              <p:nvPr/>
            </p:nvSpPr>
            <p:spPr bwMode="auto">
              <a:xfrm>
                <a:off x="10309225" y="4260851"/>
                <a:ext cx="17463" cy="30163"/>
              </a:xfrm>
              <a:custGeom>
                <a:avLst/>
                <a:gdLst>
                  <a:gd name="T0" fmla="*/ 1 w 6"/>
                  <a:gd name="T1" fmla="*/ 0 h 10"/>
                  <a:gd name="T2" fmla="*/ 0 w 6"/>
                  <a:gd name="T3" fmla="*/ 0 h 10"/>
                  <a:gd name="T4" fmla="*/ 6 w 6"/>
                  <a:gd name="T5" fmla="*/ 10 h 10"/>
                  <a:gd name="T6" fmla="*/ 1 w 6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9"/>
                      <a:pt x="6" y="10"/>
                    </a:cubicBezTo>
                    <a:cubicBezTo>
                      <a:pt x="3" y="9"/>
                      <a:pt x="1" y="5"/>
                      <a:pt x="1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îṧḷïḓe">
                <a:extLst>
                  <a:ext uri="{FF2B5EF4-FFF2-40B4-BE49-F238E27FC236}">
                    <a16:creationId xmlns:a16="http://schemas.microsoft.com/office/drawing/2014/main" id="{15ACB82B-C9D5-4E64-A090-F334DEC4C922}"/>
                  </a:ext>
                </a:extLst>
              </p:cNvPr>
              <p:cNvSpPr/>
              <p:nvPr/>
            </p:nvSpPr>
            <p:spPr bwMode="auto">
              <a:xfrm>
                <a:off x="10309225" y="4189413"/>
                <a:ext cx="163513" cy="104775"/>
              </a:xfrm>
              <a:custGeom>
                <a:avLst/>
                <a:gdLst>
                  <a:gd name="T0" fmla="*/ 28 w 56"/>
                  <a:gd name="T1" fmla="*/ 0 h 36"/>
                  <a:gd name="T2" fmla="*/ 17 w 56"/>
                  <a:gd name="T3" fmla="*/ 7 h 36"/>
                  <a:gd name="T4" fmla="*/ 10 w 56"/>
                  <a:gd name="T5" fmla="*/ 11 h 36"/>
                  <a:gd name="T6" fmla="*/ 10 w 56"/>
                  <a:gd name="T7" fmla="*/ 11 h 36"/>
                  <a:gd name="T8" fmla="*/ 9 w 56"/>
                  <a:gd name="T9" fmla="*/ 11 h 36"/>
                  <a:gd name="T10" fmla="*/ 0 w 56"/>
                  <a:gd name="T11" fmla="*/ 23 h 36"/>
                  <a:gd name="T12" fmla="*/ 1 w 56"/>
                  <a:gd name="T13" fmla="*/ 25 h 36"/>
                  <a:gd name="T14" fmla="*/ 3 w 56"/>
                  <a:gd name="T15" fmla="*/ 23 h 36"/>
                  <a:gd name="T16" fmla="*/ 14 w 56"/>
                  <a:gd name="T17" fmla="*/ 16 h 36"/>
                  <a:gd name="T18" fmla="*/ 19 w 56"/>
                  <a:gd name="T19" fmla="*/ 18 h 36"/>
                  <a:gd name="T20" fmla="*/ 25 w 56"/>
                  <a:gd name="T21" fmla="*/ 23 h 36"/>
                  <a:gd name="T22" fmla="*/ 32 w 56"/>
                  <a:gd name="T23" fmla="*/ 27 h 36"/>
                  <a:gd name="T24" fmla="*/ 32 w 56"/>
                  <a:gd name="T25" fmla="*/ 27 h 36"/>
                  <a:gd name="T26" fmla="*/ 40 w 56"/>
                  <a:gd name="T27" fmla="*/ 34 h 36"/>
                  <a:gd name="T28" fmla="*/ 38 w 56"/>
                  <a:gd name="T29" fmla="*/ 34 h 36"/>
                  <a:gd name="T30" fmla="*/ 32 w 56"/>
                  <a:gd name="T31" fmla="*/ 35 h 36"/>
                  <a:gd name="T32" fmla="*/ 28 w 56"/>
                  <a:gd name="T33" fmla="*/ 36 h 36"/>
                  <a:gd name="T34" fmla="*/ 28 w 56"/>
                  <a:gd name="T35" fmla="*/ 36 h 36"/>
                  <a:gd name="T36" fmla="*/ 28 w 56"/>
                  <a:gd name="T37" fmla="*/ 36 h 36"/>
                  <a:gd name="T38" fmla="*/ 23 w 56"/>
                  <a:gd name="T39" fmla="*/ 35 h 36"/>
                  <a:gd name="T40" fmla="*/ 18 w 56"/>
                  <a:gd name="T41" fmla="*/ 34 h 36"/>
                  <a:gd name="T42" fmla="*/ 12 w 56"/>
                  <a:gd name="T43" fmla="*/ 35 h 36"/>
                  <a:gd name="T44" fmla="*/ 9 w 56"/>
                  <a:gd name="T45" fmla="*/ 36 h 36"/>
                  <a:gd name="T46" fmla="*/ 6 w 56"/>
                  <a:gd name="T47" fmla="*/ 35 h 36"/>
                  <a:gd name="T48" fmla="*/ 9 w 56"/>
                  <a:gd name="T49" fmla="*/ 36 h 36"/>
                  <a:gd name="T50" fmla="*/ 9 w 56"/>
                  <a:gd name="T51" fmla="*/ 36 h 36"/>
                  <a:gd name="T52" fmla="*/ 13 w 56"/>
                  <a:gd name="T53" fmla="*/ 35 h 36"/>
                  <a:gd name="T54" fmla="*/ 18 w 56"/>
                  <a:gd name="T55" fmla="*/ 34 h 36"/>
                  <a:gd name="T56" fmla="*/ 23 w 56"/>
                  <a:gd name="T57" fmla="*/ 35 h 36"/>
                  <a:gd name="T58" fmla="*/ 28 w 56"/>
                  <a:gd name="T59" fmla="*/ 36 h 36"/>
                  <a:gd name="T60" fmla="*/ 33 w 56"/>
                  <a:gd name="T61" fmla="*/ 35 h 36"/>
                  <a:gd name="T62" fmla="*/ 38 w 56"/>
                  <a:gd name="T63" fmla="*/ 34 h 36"/>
                  <a:gd name="T64" fmla="*/ 43 w 56"/>
                  <a:gd name="T65" fmla="*/ 35 h 36"/>
                  <a:gd name="T66" fmla="*/ 46 w 56"/>
                  <a:gd name="T67" fmla="*/ 36 h 36"/>
                  <a:gd name="T68" fmla="*/ 47 w 56"/>
                  <a:gd name="T69" fmla="*/ 36 h 36"/>
                  <a:gd name="T70" fmla="*/ 56 w 56"/>
                  <a:gd name="T71" fmla="*/ 23 h 36"/>
                  <a:gd name="T72" fmla="*/ 54 w 56"/>
                  <a:gd name="T73" fmla="*/ 16 h 36"/>
                  <a:gd name="T74" fmla="*/ 46 w 56"/>
                  <a:gd name="T75" fmla="*/ 20 h 36"/>
                  <a:gd name="T76" fmla="*/ 51 w 56"/>
                  <a:gd name="T77" fmla="*/ 12 h 36"/>
                  <a:gd name="T78" fmla="*/ 46 w 56"/>
                  <a:gd name="T79" fmla="*/ 11 h 36"/>
                  <a:gd name="T80" fmla="*/ 46 w 56"/>
                  <a:gd name="T81" fmla="*/ 11 h 36"/>
                  <a:gd name="T82" fmla="*/ 45 w 56"/>
                  <a:gd name="T83" fmla="*/ 11 h 36"/>
                  <a:gd name="T84" fmla="*/ 42 w 56"/>
                  <a:gd name="T85" fmla="*/ 12 h 36"/>
                  <a:gd name="T86" fmla="*/ 44 w 56"/>
                  <a:gd name="T87" fmla="*/ 10 h 36"/>
                  <a:gd name="T88" fmla="*/ 39 w 56"/>
                  <a:gd name="T89" fmla="*/ 7 h 36"/>
                  <a:gd name="T90" fmla="*/ 35 w 56"/>
                  <a:gd name="T91" fmla="*/ 10 h 36"/>
                  <a:gd name="T92" fmla="*/ 38 w 56"/>
                  <a:gd name="T93" fmla="*/ 5 h 36"/>
                  <a:gd name="T94" fmla="*/ 28 w 56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36">
                    <a:moveTo>
                      <a:pt x="28" y="0"/>
                    </a:moveTo>
                    <a:cubicBezTo>
                      <a:pt x="23" y="0"/>
                      <a:pt x="19" y="3"/>
                      <a:pt x="17" y="7"/>
                    </a:cubicBezTo>
                    <a:cubicBezTo>
                      <a:pt x="15" y="9"/>
                      <a:pt x="13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4" y="11"/>
                      <a:pt x="0" y="16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5"/>
                      <a:pt x="2" y="24"/>
                      <a:pt x="3" y="23"/>
                    </a:cubicBezTo>
                    <a:cubicBezTo>
                      <a:pt x="5" y="19"/>
                      <a:pt x="9" y="16"/>
                      <a:pt x="14" y="16"/>
                    </a:cubicBezTo>
                    <a:cubicBezTo>
                      <a:pt x="15" y="16"/>
                      <a:pt x="17" y="17"/>
                      <a:pt x="19" y="18"/>
                    </a:cubicBezTo>
                    <a:cubicBezTo>
                      <a:pt x="22" y="19"/>
                      <a:pt x="23" y="21"/>
                      <a:pt x="25" y="23"/>
                    </a:cubicBezTo>
                    <a:cubicBezTo>
                      <a:pt x="26" y="26"/>
                      <a:pt x="29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6" y="27"/>
                      <a:pt x="39" y="30"/>
                      <a:pt x="40" y="34"/>
                    </a:cubicBezTo>
                    <a:cubicBezTo>
                      <a:pt x="39" y="34"/>
                      <a:pt x="38" y="34"/>
                      <a:pt x="38" y="34"/>
                    </a:cubicBezTo>
                    <a:cubicBezTo>
                      <a:pt x="36" y="34"/>
                      <a:pt x="34" y="34"/>
                      <a:pt x="32" y="35"/>
                    </a:cubicBezTo>
                    <a:cubicBezTo>
                      <a:pt x="31" y="35"/>
                      <a:pt x="29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6" y="36"/>
                      <a:pt x="25" y="35"/>
                      <a:pt x="23" y="35"/>
                    </a:cubicBezTo>
                    <a:cubicBezTo>
                      <a:pt x="22" y="34"/>
                      <a:pt x="20" y="34"/>
                      <a:pt x="18" y="34"/>
                    </a:cubicBezTo>
                    <a:cubicBezTo>
                      <a:pt x="16" y="34"/>
                      <a:pt x="14" y="34"/>
                      <a:pt x="12" y="35"/>
                    </a:cubicBezTo>
                    <a:cubicBezTo>
                      <a:pt x="11" y="35"/>
                      <a:pt x="10" y="36"/>
                      <a:pt x="9" y="36"/>
                    </a:cubicBezTo>
                    <a:cubicBezTo>
                      <a:pt x="8" y="36"/>
                      <a:pt x="7" y="36"/>
                      <a:pt x="6" y="35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1" y="36"/>
                      <a:pt x="12" y="36"/>
                      <a:pt x="13" y="35"/>
                    </a:cubicBezTo>
                    <a:cubicBezTo>
                      <a:pt x="14" y="34"/>
                      <a:pt x="16" y="34"/>
                      <a:pt x="18" y="34"/>
                    </a:cubicBezTo>
                    <a:cubicBezTo>
                      <a:pt x="20" y="34"/>
                      <a:pt x="22" y="34"/>
                      <a:pt x="23" y="35"/>
                    </a:cubicBezTo>
                    <a:cubicBezTo>
                      <a:pt x="25" y="36"/>
                      <a:pt x="26" y="36"/>
                      <a:pt x="28" y="36"/>
                    </a:cubicBezTo>
                    <a:cubicBezTo>
                      <a:pt x="30" y="36"/>
                      <a:pt x="31" y="36"/>
                      <a:pt x="33" y="35"/>
                    </a:cubicBezTo>
                    <a:cubicBezTo>
                      <a:pt x="34" y="34"/>
                      <a:pt x="36" y="34"/>
                      <a:pt x="38" y="34"/>
                    </a:cubicBezTo>
                    <a:cubicBezTo>
                      <a:pt x="40" y="34"/>
                      <a:pt x="42" y="34"/>
                      <a:pt x="43" y="35"/>
                    </a:cubicBezTo>
                    <a:cubicBezTo>
                      <a:pt x="44" y="36"/>
                      <a:pt x="45" y="36"/>
                      <a:pt x="46" y="36"/>
                    </a:cubicBezTo>
                    <a:cubicBezTo>
                      <a:pt x="46" y="36"/>
                      <a:pt x="47" y="36"/>
                      <a:pt x="47" y="36"/>
                    </a:cubicBezTo>
                    <a:cubicBezTo>
                      <a:pt x="51" y="36"/>
                      <a:pt x="56" y="30"/>
                      <a:pt x="56" y="23"/>
                    </a:cubicBezTo>
                    <a:cubicBezTo>
                      <a:pt x="56" y="21"/>
                      <a:pt x="55" y="18"/>
                      <a:pt x="54" y="16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1"/>
                      <a:pt x="48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2" y="10"/>
                      <a:pt x="40" y="8"/>
                      <a:pt x="39" y="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5" y="2"/>
                      <a:pt x="32" y="0"/>
                      <a:pt x="28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íṡ1iḓê">
                <a:extLst>
                  <a:ext uri="{FF2B5EF4-FFF2-40B4-BE49-F238E27FC236}">
                    <a16:creationId xmlns:a16="http://schemas.microsoft.com/office/drawing/2014/main" id="{057F277D-5213-45E9-A1E9-B9B837B3F188}"/>
                  </a:ext>
                </a:extLst>
              </p:cNvPr>
              <p:cNvSpPr/>
              <p:nvPr/>
            </p:nvSpPr>
            <p:spPr bwMode="auto">
              <a:xfrm>
                <a:off x="10312400" y="4235451"/>
                <a:ext cx="112713" cy="58738"/>
              </a:xfrm>
              <a:custGeom>
                <a:avLst/>
                <a:gdLst>
                  <a:gd name="T0" fmla="*/ 13 w 39"/>
                  <a:gd name="T1" fmla="*/ 0 h 20"/>
                  <a:gd name="T2" fmla="*/ 2 w 39"/>
                  <a:gd name="T3" fmla="*/ 7 h 20"/>
                  <a:gd name="T4" fmla="*/ 0 w 39"/>
                  <a:gd name="T5" fmla="*/ 9 h 20"/>
                  <a:gd name="T6" fmla="*/ 5 w 39"/>
                  <a:gd name="T7" fmla="*/ 19 h 20"/>
                  <a:gd name="T8" fmla="*/ 8 w 39"/>
                  <a:gd name="T9" fmla="*/ 20 h 20"/>
                  <a:gd name="T10" fmla="*/ 11 w 39"/>
                  <a:gd name="T11" fmla="*/ 19 h 20"/>
                  <a:gd name="T12" fmla="*/ 17 w 39"/>
                  <a:gd name="T13" fmla="*/ 18 h 20"/>
                  <a:gd name="T14" fmla="*/ 22 w 39"/>
                  <a:gd name="T15" fmla="*/ 19 h 20"/>
                  <a:gd name="T16" fmla="*/ 27 w 39"/>
                  <a:gd name="T17" fmla="*/ 20 h 20"/>
                  <a:gd name="T18" fmla="*/ 27 w 39"/>
                  <a:gd name="T19" fmla="*/ 20 h 20"/>
                  <a:gd name="T20" fmla="*/ 27 w 39"/>
                  <a:gd name="T21" fmla="*/ 20 h 20"/>
                  <a:gd name="T22" fmla="*/ 31 w 39"/>
                  <a:gd name="T23" fmla="*/ 19 h 20"/>
                  <a:gd name="T24" fmla="*/ 37 w 39"/>
                  <a:gd name="T25" fmla="*/ 18 h 20"/>
                  <a:gd name="T26" fmla="*/ 39 w 39"/>
                  <a:gd name="T27" fmla="*/ 18 h 20"/>
                  <a:gd name="T28" fmla="*/ 31 w 39"/>
                  <a:gd name="T29" fmla="*/ 11 h 20"/>
                  <a:gd name="T30" fmla="*/ 31 w 39"/>
                  <a:gd name="T31" fmla="*/ 11 h 20"/>
                  <a:gd name="T32" fmla="*/ 24 w 39"/>
                  <a:gd name="T33" fmla="*/ 7 h 20"/>
                  <a:gd name="T34" fmla="*/ 18 w 39"/>
                  <a:gd name="T35" fmla="*/ 2 h 20"/>
                  <a:gd name="T36" fmla="*/ 13 w 39"/>
                  <a:gd name="T3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0">
                    <a:moveTo>
                      <a:pt x="13" y="0"/>
                    </a:moveTo>
                    <a:cubicBezTo>
                      <a:pt x="8" y="0"/>
                      <a:pt x="4" y="3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14"/>
                      <a:pt x="2" y="18"/>
                      <a:pt x="5" y="19"/>
                    </a:cubicBezTo>
                    <a:cubicBezTo>
                      <a:pt x="6" y="20"/>
                      <a:pt x="7" y="20"/>
                      <a:pt x="8" y="20"/>
                    </a:cubicBezTo>
                    <a:cubicBezTo>
                      <a:pt x="9" y="20"/>
                      <a:pt x="10" y="19"/>
                      <a:pt x="11" y="19"/>
                    </a:cubicBezTo>
                    <a:cubicBezTo>
                      <a:pt x="13" y="18"/>
                      <a:pt x="15" y="18"/>
                      <a:pt x="17" y="18"/>
                    </a:cubicBezTo>
                    <a:cubicBezTo>
                      <a:pt x="19" y="18"/>
                      <a:pt x="21" y="18"/>
                      <a:pt x="22" y="19"/>
                    </a:cubicBezTo>
                    <a:cubicBezTo>
                      <a:pt x="24" y="19"/>
                      <a:pt x="25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30" y="19"/>
                      <a:pt x="31" y="19"/>
                    </a:cubicBezTo>
                    <a:cubicBezTo>
                      <a:pt x="33" y="18"/>
                      <a:pt x="35" y="18"/>
                      <a:pt x="37" y="18"/>
                    </a:cubicBezTo>
                    <a:cubicBezTo>
                      <a:pt x="37" y="18"/>
                      <a:pt x="38" y="18"/>
                      <a:pt x="39" y="18"/>
                    </a:cubicBezTo>
                    <a:cubicBezTo>
                      <a:pt x="38" y="14"/>
                      <a:pt x="35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1"/>
                      <a:pt x="25" y="10"/>
                      <a:pt x="24" y="7"/>
                    </a:cubicBezTo>
                    <a:cubicBezTo>
                      <a:pt x="22" y="5"/>
                      <a:pt x="21" y="3"/>
                      <a:pt x="18" y="2"/>
                    </a:cubicBezTo>
                    <a:cubicBezTo>
                      <a:pt x="16" y="1"/>
                      <a:pt x="14" y="0"/>
                      <a:pt x="1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68E864D-11A8-4E5C-A94D-E8A0B05BDA4B}"/>
              </a:ext>
            </a:extLst>
          </p:cNvPr>
          <p:cNvSpPr txBox="1"/>
          <p:nvPr/>
        </p:nvSpPr>
        <p:spPr>
          <a:xfrm>
            <a:off x="6563831" y="370518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可以基于互联网</a:t>
            </a:r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多器互联</a:t>
            </a:r>
            <a:endParaRPr lang="en-US" altLang="zh-CN" sz="3200" u="sng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FD381713-90EA-4DD8-A9E7-B31A47E4A8A6}"/>
              </a:ext>
            </a:extLst>
          </p:cNvPr>
          <p:cNvSpPr txBox="1"/>
          <p:nvPr/>
        </p:nvSpPr>
        <p:spPr>
          <a:xfrm>
            <a:off x="6563831" y="448260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全新的仪器</a:t>
            </a:r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界面语言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C06E59DE-EC7C-4DD0-A92B-03F216E95F7B}"/>
              </a:ext>
            </a:extLst>
          </p:cNvPr>
          <p:cNvSpPr txBox="1"/>
          <p:nvPr/>
        </p:nvSpPr>
        <p:spPr>
          <a:xfrm>
            <a:off x="6563831" y="526002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教学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服务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/</a:t>
            </a:r>
            <a:r>
              <a:rPr lang="zh-CN" altLang="en-US" sz="3200" u="sng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远程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服务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64DF71CA-8A15-4E7F-8F8C-DF8E4C30CCDE}"/>
              </a:ext>
            </a:extLst>
          </p:cNvPr>
          <p:cNvSpPr txBox="1"/>
          <p:nvPr/>
        </p:nvSpPr>
        <p:spPr>
          <a:xfrm>
            <a:off x="1820883" y="841239"/>
            <a:ext cx="132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研究内容</a:t>
            </a:r>
            <a:endParaRPr lang="en-US" altLang="zh-CN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910975B2-4334-4ED9-9F0D-D1A6FD7414D2}"/>
              </a:ext>
            </a:extLst>
          </p:cNvPr>
          <p:cNvSpPr txBox="1"/>
          <p:nvPr/>
        </p:nvSpPr>
        <p:spPr>
          <a:xfrm>
            <a:off x="1672388" y="841239"/>
            <a:ext cx="3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&gt;</a:t>
            </a:r>
            <a:endParaRPr lang="zh-CN" altLang="en-US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57C2761-DB34-48CE-B992-3FB65AFF9D61}"/>
              </a:ext>
            </a:extLst>
          </p:cNvPr>
          <p:cNvGrpSpPr/>
          <p:nvPr/>
        </p:nvGrpSpPr>
        <p:grpSpPr>
          <a:xfrm>
            <a:off x="2626562" y="841239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1439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3DF8120D-D801-41C4-A758-1CFB0879F0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5386657"/>
                  </p:ext>
                </p:extLst>
              </p:nvPr>
            </p:nvGraphicFramePr>
            <p:xfrm rot="21331240">
              <a:off x="1065513" y="1870616"/>
              <a:ext cx="4292588" cy="5079958"/>
            </p:xfrm>
            <a:graphic>
              <a:graphicData uri="http://schemas.microsoft.com/office/drawing/2017/model3d">
                <am3d:model3d r:embed="rId3">
                  <am3d:spPr>
                    <a:xfrm rot="21331240">
                      <a:off x="0" y="0"/>
                      <a:ext cx="4292588" cy="5079958"/>
                    </a:xfrm>
                    <a:prstGeom prst="rect">
                      <a:avLst/>
                    </a:prstGeom>
                  </am3d:spPr>
                  <am3d:camera>
                    <am3d:pos x="0" y="0" z="654471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44" d="1000000"/>
                    <am3d:preTrans dx="-18393102" dy="-18388626" dz="200969"/>
                    <am3d:scale>
                      <am3d:sx n="1000000" d="1000000"/>
                      <am3d:sy n="1000000" d="1000000"/>
                      <am3d:sz n="1000000" d="1000000"/>
                    </am3d:scale>
                    <am3d:rot ax="722803" ay="2176606" az="4318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71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3DF8120D-D801-41C4-A758-1CFB0879F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31240">
                <a:off x="1065513" y="1870616"/>
                <a:ext cx="4292588" cy="507995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3A11BEA6-91F4-412A-AED7-2444CED4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97328">
            <a:off x="1034510" y="2325390"/>
            <a:ext cx="4317479" cy="4178631"/>
          </a:xfrm>
          <a:prstGeom prst="rect">
            <a:avLst/>
          </a:prstGeom>
          <a:scene3d>
            <a:camera prst="perspectiveHeroicExtremeRightFacing"/>
            <a:lightRig rig="threePt" dir="t"/>
          </a:scene3d>
          <a:sp3d/>
        </p:spPr>
      </p:pic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硬件方面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6777133" y="381748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高速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PCB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板设计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321EC5-64E7-4ADB-B067-37DA5E0BEDFE}"/>
              </a:ext>
            </a:extLst>
          </p:cNvPr>
          <p:cNvGrpSpPr/>
          <p:nvPr/>
        </p:nvGrpSpPr>
        <p:grpSpPr>
          <a:xfrm>
            <a:off x="1687382" y="828220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B0C145F-271A-4720-A051-75507C7C1E0C}"/>
              </a:ext>
            </a:extLst>
          </p:cNvPr>
          <p:cNvSpPr txBox="1"/>
          <p:nvPr/>
        </p:nvSpPr>
        <p:spPr>
          <a:xfrm>
            <a:off x="-2045748" y="741422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267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812A84A-E7B4-4902-BB57-B01AF523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07" y="2119326"/>
            <a:ext cx="2969046" cy="2873563"/>
          </a:xfrm>
          <a:prstGeom prst="rect">
            <a:avLst/>
          </a:prstGeom>
        </p:spPr>
      </p:pic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硬件方面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76477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高速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PCB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板设计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321EC5-64E7-4ADB-B067-37DA5E0BEDFE}"/>
              </a:ext>
            </a:extLst>
          </p:cNvPr>
          <p:cNvGrpSpPr/>
          <p:nvPr/>
        </p:nvGrpSpPr>
        <p:grpSpPr>
          <a:xfrm>
            <a:off x="1687382" y="828220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B0C145F-271A-4720-A051-75507C7C1E0C}"/>
              </a:ext>
            </a:extLst>
          </p:cNvPr>
          <p:cNvSpPr txBox="1"/>
          <p:nvPr/>
        </p:nvSpPr>
        <p:spPr>
          <a:xfrm>
            <a:off x="-2045748" y="741422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3DF8120D-D801-41C4-A758-1CFB0879F04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975" y="4343115"/>
              <a:ext cx="5333061" cy="189702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333061" cy="1897024"/>
                    </a:xfrm>
                    <a:prstGeom prst="rect">
                      <a:avLst/>
                    </a:prstGeom>
                  </am3d:spPr>
                  <am3d:camera>
                    <am3d:pos x="0" y="0" z="654471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44" d="1000000"/>
                    <am3d:preTrans dx="-18393102" dy="-18388626" dz="200969"/>
                    <am3d:scale>
                      <am3d:sx n="1000000" d="1000000"/>
                      <am3d:sy n="1000000" d="1000000"/>
                      <am3d:sz n="1000000" d="1000000"/>
                    </am3d:scale>
                    <am3d:rot ax="-3996126" ay="-7476" az="1729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3DF8120D-D801-41C4-A758-1CFB0879F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4975" y="4343115"/>
                <a:ext cx="5333061" cy="1897024"/>
              </a:xfrm>
              <a:prstGeom prst="rect">
                <a:avLst/>
              </a:prstGeom>
            </p:spPr>
          </p:pic>
        </mc:Fallback>
      </mc:AlternateContent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470050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打板、调试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模型 25">
                <a:extLst>
                  <a:ext uri="{FF2B5EF4-FFF2-40B4-BE49-F238E27FC236}">
                    <a16:creationId xmlns:a16="http://schemas.microsoft.com/office/drawing/2014/main" id="{960E7ADD-1BE6-4E1D-9E5D-17673132E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9920293"/>
                  </p:ext>
                </p:extLst>
              </p:nvPr>
            </p:nvGraphicFramePr>
            <p:xfrm>
              <a:off x="752061" y="6819907"/>
              <a:ext cx="3778987" cy="35902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778987" cy="3590222"/>
                    </a:xfrm>
                    <a:prstGeom prst="rect">
                      <a:avLst/>
                    </a:prstGeom>
                  </am3d:spPr>
                  <am3d:camera>
                    <am3d:pos x="0" y="0" z="659233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25" d="1000000"/>
                    <am3d:preTrans dx="-15490392" dy="16497249" dz="-33573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64635" ay="-148316" az="-1017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模型 25">
                <a:extLst>
                  <a:ext uri="{FF2B5EF4-FFF2-40B4-BE49-F238E27FC236}">
                    <a16:creationId xmlns:a16="http://schemas.microsoft.com/office/drawing/2014/main" id="{960E7ADD-1BE6-4E1D-9E5D-17673132E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061" y="6819907"/>
                <a:ext cx="3778987" cy="3590222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19240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7" y="2425760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028334" y="2844225"/>
            <a:ext cx="813533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云端赋能的便携示波器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963745-1726-4F40-8CFC-FDD253457D12}"/>
              </a:ext>
            </a:extLst>
          </p:cNvPr>
          <p:cNvSpPr txBox="1"/>
          <p:nvPr/>
        </p:nvSpPr>
        <p:spPr>
          <a:xfrm>
            <a:off x="2028334" y="3613666"/>
            <a:ext cx="8135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组员：梁鑫嵘 侯任宣；指导老师：李苑青</a:t>
            </a:r>
          </a:p>
        </p:txBody>
      </p:sp>
    </p:spTree>
    <p:extLst>
      <p:ext uri="{BB962C8B-B14F-4D97-AF65-F5344CB8AC3E}">
        <p14:creationId xmlns:p14="http://schemas.microsoft.com/office/powerpoint/2010/main" val="4249058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808773DF-19D8-4AAD-839A-87C0605CDC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724160"/>
                  </p:ext>
                </p:extLst>
              </p:nvPr>
            </p:nvGraphicFramePr>
            <p:xfrm>
              <a:off x="161461" y="3065348"/>
              <a:ext cx="5541539" cy="209996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541539" cy="2099960"/>
                    </a:xfrm>
                    <a:prstGeom prst="rect">
                      <a:avLst/>
                    </a:prstGeom>
                  </am3d:spPr>
                  <am3d:camera>
                    <am3d:pos x="0" y="0" z="659233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25" d="1000000"/>
                    <am3d:preTrans dx="-15490392" dy="16497249" dz="-335734"/>
                    <am3d:scale>
                      <am3d:sx n="1000000" d="1000000"/>
                      <am3d:sy n="1000000" d="1000000"/>
                      <am3d:sz n="1000000" d="1000000"/>
                    </am3d:scale>
                    <am3d:rot ax="6342527" ay="-5874" az="208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41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808773DF-19D8-4AAD-839A-87C0605CDC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461" y="3065348"/>
                <a:ext cx="5541539" cy="2099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硬件方面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76477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高速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PCB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板设计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321EC5-64E7-4ADB-B067-37DA5E0BEDFE}"/>
              </a:ext>
            </a:extLst>
          </p:cNvPr>
          <p:cNvGrpSpPr/>
          <p:nvPr/>
        </p:nvGrpSpPr>
        <p:grpSpPr>
          <a:xfrm>
            <a:off x="1687382" y="828220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B0C145F-271A-4720-A051-75507C7C1E0C}"/>
              </a:ext>
            </a:extLst>
          </p:cNvPr>
          <p:cNvSpPr txBox="1"/>
          <p:nvPr/>
        </p:nvSpPr>
        <p:spPr>
          <a:xfrm>
            <a:off x="-2045748" y="741422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模型 6">
                <a:extLst>
                  <a:ext uri="{FF2B5EF4-FFF2-40B4-BE49-F238E27FC236}">
                    <a16:creationId xmlns:a16="http://schemas.microsoft.com/office/drawing/2014/main" id="{3DF8120D-D801-41C4-A758-1CFB0879F0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1440523"/>
                  </p:ext>
                </p:extLst>
              </p:nvPr>
            </p:nvGraphicFramePr>
            <p:xfrm>
              <a:off x="509307" y="3368310"/>
              <a:ext cx="4845849" cy="131978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845849" cy="1319782"/>
                    </a:xfrm>
                    <a:prstGeom prst="rect">
                      <a:avLst/>
                    </a:prstGeom>
                  </am3d:spPr>
                  <am3d:camera>
                    <am3d:pos x="0" y="0" z="654471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44" d="1000000"/>
                    <am3d:preTrans dx="-18393102" dy="-18388626" dz="200969"/>
                    <am3d:scale>
                      <am3d:sx n="1000000" d="1000000"/>
                      <am3d:sy n="1000000" d="1000000"/>
                      <am3d:sz n="1000000" d="1000000"/>
                    </am3d:scale>
                    <am3d:rot ax="-4475195" ay="-4999" az="1816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模型 6">
                <a:extLst>
                  <a:ext uri="{FF2B5EF4-FFF2-40B4-BE49-F238E27FC236}">
                    <a16:creationId xmlns:a16="http://schemas.microsoft.com/office/drawing/2014/main" id="{3DF8120D-D801-41C4-A758-1CFB0879F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307" y="3368310"/>
                <a:ext cx="4845849" cy="1319782"/>
              </a:xfrm>
              <a:prstGeom prst="rect">
                <a:avLst/>
              </a:prstGeom>
            </p:spPr>
          </p:pic>
        </mc:Fallback>
      </mc:AlternateContent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402820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打板、调试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845499" y="529162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设计外壳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C812A84A-E7B4-4902-BB57-B01AF5237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029" y="2360102"/>
            <a:ext cx="3447053" cy="3336198"/>
          </a:xfrm>
          <a:prstGeom prst="rect">
            <a:avLst/>
          </a:prstGeom>
          <a:scene3d>
            <a:camera prst="perspectiveRelaxedModerately" fov="4800000">
              <a:rot lat="17090632" lon="0" rev="0"/>
            </a:camera>
            <a:lightRig rig="threePt" dir="t"/>
          </a:scene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1303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硬件方面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321EC5-64E7-4ADB-B067-37DA5E0BEDFE}"/>
              </a:ext>
            </a:extLst>
          </p:cNvPr>
          <p:cNvGrpSpPr/>
          <p:nvPr/>
        </p:nvGrpSpPr>
        <p:grpSpPr>
          <a:xfrm>
            <a:off x="1687382" y="828220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A899E60-F1F0-4F43-BB62-1162209C8E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7" y="2647593"/>
            <a:ext cx="5954754" cy="334954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06C1AD7-41EE-48EA-AE59-0D92B05D92B5}"/>
              </a:ext>
            </a:extLst>
          </p:cNvPr>
          <p:cNvSpPr txBox="1"/>
          <p:nvPr/>
        </p:nvSpPr>
        <p:spPr>
          <a:xfrm>
            <a:off x="5845499" y="276477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高速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PCB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板设计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AB7224A-08F6-4970-84BF-ECD6FD828169}"/>
              </a:ext>
            </a:extLst>
          </p:cNvPr>
          <p:cNvSpPr txBox="1"/>
          <p:nvPr/>
        </p:nvSpPr>
        <p:spPr>
          <a:xfrm>
            <a:off x="5845499" y="3798959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打板、调试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A4A7724-BD06-4366-AA05-12510A454DA1}"/>
              </a:ext>
            </a:extLst>
          </p:cNvPr>
          <p:cNvSpPr txBox="1"/>
          <p:nvPr/>
        </p:nvSpPr>
        <p:spPr>
          <a:xfrm>
            <a:off x="5845499" y="483314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设计外壳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2CDBC44-0E5D-4D06-8277-CF22D40B4B28}"/>
              </a:ext>
            </a:extLst>
          </p:cNvPr>
          <p:cNvSpPr txBox="1"/>
          <p:nvPr/>
        </p:nvSpPr>
        <p:spPr>
          <a:xfrm>
            <a:off x="5845499" y="586732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版本迭代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5645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软件方面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54373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开源资料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321EC5-64E7-4ADB-B067-37DA5E0BEDFE}"/>
              </a:ext>
            </a:extLst>
          </p:cNvPr>
          <p:cNvGrpSpPr/>
          <p:nvPr/>
        </p:nvGrpSpPr>
        <p:grpSpPr>
          <a:xfrm>
            <a:off x="1687382" y="828220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725182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可行性测试、技术选型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845499" y="800533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程序设计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73437B9-6A8D-454A-A3C9-00C2189F2394}"/>
              </a:ext>
            </a:extLst>
          </p:cNvPr>
          <p:cNvSpPr txBox="1"/>
          <p:nvPr/>
        </p:nvSpPr>
        <p:spPr>
          <a:xfrm>
            <a:off x="5845499" y="875883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第一版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Demo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DDFB125-F5CC-4633-898D-44D63EB09E35}"/>
              </a:ext>
            </a:extLst>
          </p:cNvPr>
          <p:cNvSpPr txBox="1"/>
          <p:nvPr/>
        </p:nvSpPr>
        <p:spPr>
          <a:xfrm>
            <a:off x="5845499" y="9512336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版本迭代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9" name="iṣlïḋe">
            <a:extLst>
              <a:ext uri="{FF2B5EF4-FFF2-40B4-BE49-F238E27FC236}">
                <a16:creationId xmlns:a16="http://schemas.microsoft.com/office/drawing/2014/main" id="{534D4048-D77A-4121-A4D1-E7E1803C9B7F}"/>
              </a:ext>
            </a:extLst>
          </p:cNvPr>
          <p:cNvSpPr/>
          <p:nvPr/>
        </p:nvSpPr>
        <p:spPr bwMode="auto">
          <a:xfrm>
            <a:off x="919514" y="9838237"/>
            <a:ext cx="596023" cy="586410"/>
          </a:xfrm>
          <a:custGeom>
            <a:avLst/>
            <a:gdLst>
              <a:gd name="T0" fmla="*/ 135 w 145"/>
              <a:gd name="T1" fmla="*/ 78 h 143"/>
              <a:gd name="T2" fmla="*/ 145 w 145"/>
              <a:gd name="T3" fmla="*/ 77 h 143"/>
              <a:gd name="T4" fmla="*/ 144 w 145"/>
              <a:gd name="T5" fmla="*/ 55 h 143"/>
              <a:gd name="T6" fmla="*/ 133 w 145"/>
              <a:gd name="T7" fmla="*/ 55 h 143"/>
              <a:gd name="T8" fmla="*/ 122 w 145"/>
              <a:gd name="T9" fmla="*/ 34 h 143"/>
              <a:gd name="T10" fmla="*/ 122 w 145"/>
              <a:gd name="T11" fmla="*/ 34 h 143"/>
              <a:gd name="T12" fmla="*/ 130 w 145"/>
              <a:gd name="T13" fmla="*/ 25 h 143"/>
              <a:gd name="T14" fmla="*/ 114 w 145"/>
              <a:gd name="T15" fmla="*/ 10 h 143"/>
              <a:gd name="T16" fmla="*/ 105 w 145"/>
              <a:gd name="T17" fmla="*/ 19 h 143"/>
              <a:gd name="T18" fmla="*/ 105 w 145"/>
              <a:gd name="T19" fmla="*/ 19 h 143"/>
              <a:gd name="T20" fmla="*/ 87 w 145"/>
              <a:gd name="T21" fmla="*/ 12 h 143"/>
              <a:gd name="T22" fmla="*/ 87 w 145"/>
              <a:gd name="T23" fmla="*/ 0 h 143"/>
              <a:gd name="T24" fmla="*/ 64 w 145"/>
              <a:gd name="T25" fmla="*/ 0 h 143"/>
              <a:gd name="T26" fmla="*/ 64 w 145"/>
              <a:gd name="T27" fmla="*/ 10 h 143"/>
              <a:gd name="T28" fmla="*/ 36 w 145"/>
              <a:gd name="T29" fmla="*/ 22 h 143"/>
              <a:gd name="T30" fmla="*/ 28 w 145"/>
              <a:gd name="T31" fmla="*/ 13 h 143"/>
              <a:gd name="T32" fmla="*/ 11 w 145"/>
              <a:gd name="T33" fmla="*/ 29 h 143"/>
              <a:gd name="T34" fmla="*/ 19 w 145"/>
              <a:gd name="T35" fmla="*/ 38 h 143"/>
              <a:gd name="T36" fmla="*/ 21 w 145"/>
              <a:gd name="T37" fmla="*/ 36 h 143"/>
              <a:gd name="T38" fmla="*/ 11 w 145"/>
              <a:gd name="T39" fmla="*/ 63 h 143"/>
              <a:gd name="T40" fmla="*/ 0 w 145"/>
              <a:gd name="T41" fmla="*/ 64 h 143"/>
              <a:gd name="T42" fmla="*/ 2 w 145"/>
              <a:gd name="T43" fmla="*/ 86 h 143"/>
              <a:gd name="T44" fmla="*/ 11 w 145"/>
              <a:gd name="T45" fmla="*/ 86 h 143"/>
              <a:gd name="T46" fmla="*/ 21 w 145"/>
              <a:gd name="T47" fmla="*/ 109 h 143"/>
              <a:gd name="T48" fmla="*/ 15 w 145"/>
              <a:gd name="T49" fmla="*/ 116 h 143"/>
              <a:gd name="T50" fmla="*/ 31 w 145"/>
              <a:gd name="T51" fmla="*/ 131 h 143"/>
              <a:gd name="T52" fmla="*/ 38 w 145"/>
              <a:gd name="T53" fmla="*/ 125 h 143"/>
              <a:gd name="T54" fmla="*/ 66 w 145"/>
              <a:gd name="T55" fmla="*/ 135 h 143"/>
              <a:gd name="T56" fmla="*/ 66 w 145"/>
              <a:gd name="T57" fmla="*/ 143 h 143"/>
              <a:gd name="T58" fmla="*/ 88 w 145"/>
              <a:gd name="T59" fmla="*/ 143 h 143"/>
              <a:gd name="T60" fmla="*/ 88 w 145"/>
              <a:gd name="T61" fmla="*/ 133 h 143"/>
              <a:gd name="T62" fmla="*/ 113 w 145"/>
              <a:gd name="T63" fmla="*/ 120 h 143"/>
              <a:gd name="T64" fmla="*/ 118 w 145"/>
              <a:gd name="T65" fmla="*/ 126 h 143"/>
              <a:gd name="T66" fmla="*/ 135 w 145"/>
              <a:gd name="T67" fmla="*/ 111 h 143"/>
              <a:gd name="T68" fmla="*/ 128 w 145"/>
              <a:gd name="T69" fmla="*/ 102 h 143"/>
              <a:gd name="T70" fmla="*/ 135 w 145"/>
              <a:gd name="T71" fmla="*/ 78 h 143"/>
              <a:gd name="T72" fmla="*/ 72 w 145"/>
              <a:gd name="T73" fmla="*/ 98 h 143"/>
              <a:gd name="T74" fmla="*/ 47 w 145"/>
              <a:gd name="T75" fmla="*/ 73 h 143"/>
              <a:gd name="T76" fmla="*/ 72 w 145"/>
              <a:gd name="T77" fmla="*/ 47 h 143"/>
              <a:gd name="T78" fmla="*/ 98 w 145"/>
              <a:gd name="T79" fmla="*/ 73 h 143"/>
              <a:gd name="T80" fmla="*/ 72 w 145"/>
              <a:gd name="T81" fmla="*/ 98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5" h="143">
                <a:moveTo>
                  <a:pt x="135" y="78"/>
                </a:moveTo>
                <a:cubicBezTo>
                  <a:pt x="145" y="77"/>
                  <a:pt x="145" y="77"/>
                  <a:pt x="145" y="77"/>
                </a:cubicBezTo>
                <a:cubicBezTo>
                  <a:pt x="144" y="55"/>
                  <a:pt x="144" y="55"/>
                  <a:pt x="144" y="55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0" y="48"/>
                  <a:pt x="127" y="40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30" y="25"/>
                  <a:pt x="130" y="25"/>
                  <a:pt x="130" y="2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0" y="16"/>
                  <a:pt x="94" y="13"/>
                  <a:pt x="87" y="12"/>
                </a:cubicBezTo>
                <a:cubicBezTo>
                  <a:pt x="87" y="0"/>
                  <a:pt x="87" y="0"/>
                  <a:pt x="87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10"/>
                  <a:pt x="64" y="10"/>
                  <a:pt x="64" y="10"/>
                </a:cubicBezTo>
                <a:cubicBezTo>
                  <a:pt x="54" y="12"/>
                  <a:pt x="44" y="16"/>
                  <a:pt x="36" y="22"/>
                </a:cubicBezTo>
                <a:cubicBezTo>
                  <a:pt x="28" y="13"/>
                  <a:pt x="28" y="13"/>
                  <a:pt x="28" y="13"/>
                </a:cubicBezTo>
                <a:cubicBezTo>
                  <a:pt x="11" y="29"/>
                  <a:pt x="11" y="29"/>
                  <a:pt x="11" y="29"/>
                </a:cubicBezTo>
                <a:cubicBezTo>
                  <a:pt x="19" y="38"/>
                  <a:pt x="19" y="38"/>
                  <a:pt x="19" y="38"/>
                </a:cubicBezTo>
                <a:cubicBezTo>
                  <a:pt x="21" y="36"/>
                  <a:pt x="21" y="36"/>
                  <a:pt x="21" y="36"/>
                </a:cubicBezTo>
                <a:cubicBezTo>
                  <a:pt x="16" y="44"/>
                  <a:pt x="12" y="53"/>
                  <a:pt x="11" y="6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86"/>
                  <a:pt x="2" y="86"/>
                  <a:pt x="2" y="86"/>
                </a:cubicBezTo>
                <a:cubicBezTo>
                  <a:pt x="11" y="86"/>
                  <a:pt x="11" y="86"/>
                  <a:pt x="11" y="86"/>
                </a:cubicBezTo>
                <a:cubicBezTo>
                  <a:pt x="13" y="94"/>
                  <a:pt x="17" y="102"/>
                  <a:pt x="21" y="109"/>
                </a:cubicBezTo>
                <a:cubicBezTo>
                  <a:pt x="15" y="116"/>
                  <a:pt x="15" y="116"/>
                  <a:pt x="15" y="116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8" y="125"/>
                  <a:pt x="38" y="125"/>
                  <a:pt x="38" y="125"/>
                </a:cubicBezTo>
                <a:cubicBezTo>
                  <a:pt x="46" y="130"/>
                  <a:pt x="55" y="134"/>
                  <a:pt x="66" y="135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88" y="143"/>
                  <a:pt x="88" y="143"/>
                  <a:pt x="88" y="143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8" y="131"/>
                  <a:pt x="106" y="126"/>
                  <a:pt x="113" y="120"/>
                </a:cubicBezTo>
                <a:cubicBezTo>
                  <a:pt x="118" y="126"/>
                  <a:pt x="118" y="126"/>
                  <a:pt x="118" y="126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28" y="102"/>
                  <a:pt x="128" y="102"/>
                  <a:pt x="128" y="102"/>
                </a:cubicBezTo>
                <a:cubicBezTo>
                  <a:pt x="132" y="95"/>
                  <a:pt x="134" y="87"/>
                  <a:pt x="135" y="78"/>
                </a:cubicBezTo>
                <a:close/>
                <a:moveTo>
                  <a:pt x="72" y="98"/>
                </a:moveTo>
                <a:cubicBezTo>
                  <a:pt x="58" y="98"/>
                  <a:pt x="47" y="87"/>
                  <a:pt x="47" y="73"/>
                </a:cubicBezTo>
                <a:cubicBezTo>
                  <a:pt x="47" y="58"/>
                  <a:pt x="58" y="47"/>
                  <a:pt x="72" y="47"/>
                </a:cubicBezTo>
                <a:cubicBezTo>
                  <a:pt x="87" y="47"/>
                  <a:pt x="98" y="58"/>
                  <a:pt x="98" y="73"/>
                </a:cubicBezTo>
                <a:cubicBezTo>
                  <a:pt x="98" y="87"/>
                  <a:pt x="87" y="98"/>
                  <a:pt x="72" y="98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26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0" name="ïşľiďê">
            <a:extLst>
              <a:ext uri="{FF2B5EF4-FFF2-40B4-BE49-F238E27FC236}">
                <a16:creationId xmlns:a16="http://schemas.microsoft.com/office/drawing/2014/main" id="{03F8CCDB-5135-4C6B-A5E9-26CE0C827EDF}"/>
              </a:ext>
            </a:extLst>
          </p:cNvPr>
          <p:cNvSpPr/>
          <p:nvPr/>
        </p:nvSpPr>
        <p:spPr bwMode="auto">
          <a:xfrm>
            <a:off x="3303607" y="3009208"/>
            <a:ext cx="1457614" cy="1546537"/>
          </a:xfrm>
          <a:custGeom>
            <a:avLst/>
            <a:gdLst>
              <a:gd name="T0" fmla="*/ 343 w 355"/>
              <a:gd name="T1" fmla="*/ 377 h 377"/>
              <a:gd name="T2" fmla="*/ 12 w 355"/>
              <a:gd name="T3" fmla="*/ 377 h 377"/>
              <a:gd name="T4" fmla="*/ 0 w 355"/>
              <a:gd name="T5" fmla="*/ 365 h 377"/>
              <a:gd name="T6" fmla="*/ 0 w 355"/>
              <a:gd name="T7" fmla="*/ 12 h 377"/>
              <a:gd name="T8" fmla="*/ 12 w 355"/>
              <a:gd name="T9" fmla="*/ 0 h 377"/>
              <a:gd name="T10" fmla="*/ 343 w 355"/>
              <a:gd name="T11" fmla="*/ 0 h 377"/>
              <a:gd name="T12" fmla="*/ 355 w 355"/>
              <a:gd name="T13" fmla="*/ 12 h 377"/>
              <a:gd name="T14" fmla="*/ 355 w 355"/>
              <a:gd name="T15" fmla="*/ 365 h 377"/>
              <a:gd name="T16" fmla="*/ 343 w 355"/>
              <a:gd name="T17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5" h="377">
                <a:moveTo>
                  <a:pt x="343" y="377"/>
                </a:moveTo>
                <a:cubicBezTo>
                  <a:pt x="12" y="377"/>
                  <a:pt x="12" y="377"/>
                  <a:pt x="12" y="377"/>
                </a:cubicBezTo>
                <a:cubicBezTo>
                  <a:pt x="5" y="377"/>
                  <a:pt x="0" y="372"/>
                  <a:pt x="0" y="36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343" y="0"/>
                  <a:pt x="343" y="0"/>
                  <a:pt x="343" y="0"/>
                </a:cubicBezTo>
                <a:cubicBezTo>
                  <a:pt x="350" y="0"/>
                  <a:pt x="355" y="5"/>
                  <a:pt x="355" y="12"/>
                </a:cubicBezTo>
                <a:cubicBezTo>
                  <a:pt x="355" y="365"/>
                  <a:pt x="355" y="365"/>
                  <a:pt x="355" y="365"/>
                </a:cubicBezTo>
                <a:cubicBezTo>
                  <a:pt x="355" y="372"/>
                  <a:pt x="350" y="377"/>
                  <a:pt x="343" y="377"/>
                </a:cubicBezTo>
                <a:close/>
              </a:path>
            </a:pathLst>
          </a:cu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71" name="ïŝľîdè">
            <a:extLst>
              <a:ext uri="{FF2B5EF4-FFF2-40B4-BE49-F238E27FC236}">
                <a16:creationId xmlns:a16="http://schemas.microsoft.com/office/drawing/2014/main" id="{5233F8E6-1509-46E4-9075-C24B1B02B367}"/>
              </a:ext>
            </a:extLst>
          </p:cNvPr>
          <p:cNvSpPr/>
          <p:nvPr/>
        </p:nvSpPr>
        <p:spPr bwMode="auto">
          <a:xfrm>
            <a:off x="3414159" y="3262758"/>
            <a:ext cx="16823" cy="11199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îšḷíḓê">
            <a:extLst>
              <a:ext uri="{FF2B5EF4-FFF2-40B4-BE49-F238E27FC236}">
                <a16:creationId xmlns:a16="http://schemas.microsoft.com/office/drawing/2014/main" id="{58F0FE02-D88F-4056-A11C-3D553075F335}"/>
              </a:ext>
            </a:extLst>
          </p:cNvPr>
          <p:cNvSpPr/>
          <p:nvPr/>
        </p:nvSpPr>
        <p:spPr bwMode="auto">
          <a:xfrm>
            <a:off x="3414159" y="3262758"/>
            <a:ext cx="16823" cy="1119947"/>
          </a:xfrm>
          <a:custGeom>
            <a:avLst/>
            <a:gdLst>
              <a:gd name="T0" fmla="*/ 0 w 14"/>
              <a:gd name="T1" fmla="*/ 0 h 932"/>
              <a:gd name="T2" fmla="*/ 0 w 14"/>
              <a:gd name="T3" fmla="*/ 932 h 932"/>
              <a:gd name="T4" fmla="*/ 14 w 14"/>
              <a:gd name="T5" fmla="*/ 932 h 932"/>
              <a:gd name="T6" fmla="*/ 14 w 14"/>
              <a:gd name="T7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932">
                <a:moveTo>
                  <a:pt x="0" y="0"/>
                </a:moveTo>
                <a:lnTo>
                  <a:pt x="0" y="932"/>
                </a:lnTo>
                <a:lnTo>
                  <a:pt x="14" y="932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3" name="iṩḻíďe">
            <a:extLst>
              <a:ext uri="{FF2B5EF4-FFF2-40B4-BE49-F238E27FC236}">
                <a16:creationId xmlns:a16="http://schemas.microsoft.com/office/drawing/2014/main" id="{AB05A040-4B87-47BF-86B9-A89073186F9D}"/>
              </a:ext>
            </a:extLst>
          </p:cNvPr>
          <p:cNvSpPr/>
          <p:nvPr/>
        </p:nvSpPr>
        <p:spPr bwMode="auto">
          <a:xfrm>
            <a:off x="3594408" y="3583601"/>
            <a:ext cx="4205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íṥḻíḑé">
            <a:extLst>
              <a:ext uri="{FF2B5EF4-FFF2-40B4-BE49-F238E27FC236}">
                <a16:creationId xmlns:a16="http://schemas.microsoft.com/office/drawing/2014/main" id="{7578F8C1-D07A-47C9-B735-1D2D3F19045B}"/>
              </a:ext>
            </a:extLst>
          </p:cNvPr>
          <p:cNvSpPr/>
          <p:nvPr/>
        </p:nvSpPr>
        <p:spPr bwMode="auto">
          <a:xfrm>
            <a:off x="3594408" y="3583601"/>
            <a:ext cx="42058" cy="15622"/>
          </a:xfrm>
          <a:custGeom>
            <a:avLst/>
            <a:gdLst>
              <a:gd name="T0" fmla="*/ 0 w 35"/>
              <a:gd name="T1" fmla="*/ 13 h 13"/>
              <a:gd name="T2" fmla="*/ 35 w 35"/>
              <a:gd name="T3" fmla="*/ 13 h 13"/>
              <a:gd name="T4" fmla="*/ 35 w 35"/>
              <a:gd name="T5" fmla="*/ 0 h 13"/>
              <a:gd name="T6" fmla="*/ 0 w 3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3">
                <a:moveTo>
                  <a:pt x="0" y="13"/>
                </a:moveTo>
                <a:lnTo>
                  <a:pt x="35" y="13"/>
                </a:lnTo>
                <a:lnTo>
                  <a:pt x="3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5" name="îšḻiḓê">
            <a:extLst>
              <a:ext uri="{FF2B5EF4-FFF2-40B4-BE49-F238E27FC236}">
                <a16:creationId xmlns:a16="http://schemas.microsoft.com/office/drawing/2014/main" id="{AF85F37E-AA72-44CA-A65B-3443E328EB8F}"/>
              </a:ext>
            </a:extLst>
          </p:cNvPr>
          <p:cNvSpPr/>
          <p:nvPr/>
        </p:nvSpPr>
        <p:spPr bwMode="auto">
          <a:xfrm>
            <a:off x="3668911" y="3583601"/>
            <a:ext cx="69335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ï$ľîḓé">
            <a:extLst>
              <a:ext uri="{FF2B5EF4-FFF2-40B4-BE49-F238E27FC236}">
                <a16:creationId xmlns:a16="http://schemas.microsoft.com/office/drawing/2014/main" id="{FACF688D-C830-47E5-86FA-9ABB46524087}"/>
              </a:ext>
            </a:extLst>
          </p:cNvPr>
          <p:cNvSpPr/>
          <p:nvPr/>
        </p:nvSpPr>
        <p:spPr bwMode="auto">
          <a:xfrm>
            <a:off x="3668911" y="3583601"/>
            <a:ext cx="693358" cy="15622"/>
          </a:xfrm>
          <a:custGeom>
            <a:avLst/>
            <a:gdLst>
              <a:gd name="T0" fmla="*/ 0 w 577"/>
              <a:gd name="T1" fmla="*/ 13 h 13"/>
              <a:gd name="T2" fmla="*/ 577 w 577"/>
              <a:gd name="T3" fmla="*/ 13 h 13"/>
              <a:gd name="T4" fmla="*/ 577 w 577"/>
              <a:gd name="T5" fmla="*/ 0 h 13"/>
              <a:gd name="T6" fmla="*/ 0 w 57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7" h="13">
                <a:moveTo>
                  <a:pt x="0" y="13"/>
                </a:moveTo>
                <a:lnTo>
                  <a:pt x="577" y="13"/>
                </a:lnTo>
                <a:lnTo>
                  <a:pt x="57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7" name="ïşḷiḍê">
            <a:extLst>
              <a:ext uri="{FF2B5EF4-FFF2-40B4-BE49-F238E27FC236}">
                <a16:creationId xmlns:a16="http://schemas.microsoft.com/office/drawing/2014/main" id="{6BD940F6-702D-46AE-A0F9-990554F022AE}"/>
              </a:ext>
            </a:extLst>
          </p:cNvPr>
          <p:cNvSpPr/>
          <p:nvPr/>
        </p:nvSpPr>
        <p:spPr bwMode="auto">
          <a:xfrm>
            <a:off x="3701357" y="3644886"/>
            <a:ext cx="10334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8" name="ïŝḻíḓé">
            <a:extLst>
              <a:ext uri="{FF2B5EF4-FFF2-40B4-BE49-F238E27FC236}">
                <a16:creationId xmlns:a16="http://schemas.microsoft.com/office/drawing/2014/main" id="{F32ECBE1-756A-44C1-B30E-98DD0A760D9E}"/>
              </a:ext>
            </a:extLst>
          </p:cNvPr>
          <p:cNvSpPr/>
          <p:nvPr/>
        </p:nvSpPr>
        <p:spPr bwMode="auto">
          <a:xfrm>
            <a:off x="3701357" y="3644886"/>
            <a:ext cx="103343" cy="15622"/>
          </a:xfrm>
          <a:custGeom>
            <a:avLst/>
            <a:gdLst>
              <a:gd name="T0" fmla="*/ 0 w 86"/>
              <a:gd name="T1" fmla="*/ 13 h 13"/>
              <a:gd name="T2" fmla="*/ 86 w 86"/>
              <a:gd name="T3" fmla="*/ 13 h 13"/>
              <a:gd name="T4" fmla="*/ 86 w 86"/>
              <a:gd name="T5" fmla="*/ 0 h 13"/>
              <a:gd name="T6" fmla="*/ 0 w 86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" h="13">
                <a:moveTo>
                  <a:pt x="0" y="13"/>
                </a:moveTo>
                <a:lnTo>
                  <a:pt x="86" y="13"/>
                </a:lnTo>
                <a:lnTo>
                  <a:pt x="8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9" name="íṩḻíḑè">
            <a:extLst>
              <a:ext uri="{FF2B5EF4-FFF2-40B4-BE49-F238E27FC236}">
                <a16:creationId xmlns:a16="http://schemas.microsoft.com/office/drawing/2014/main" id="{E9E68524-AA72-49F7-A3DC-2D5DF6F80ED5}"/>
              </a:ext>
            </a:extLst>
          </p:cNvPr>
          <p:cNvSpPr/>
          <p:nvPr/>
        </p:nvSpPr>
        <p:spPr bwMode="auto">
          <a:xfrm>
            <a:off x="3840749" y="3644886"/>
            <a:ext cx="17664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iṡ1îďe">
            <a:extLst>
              <a:ext uri="{FF2B5EF4-FFF2-40B4-BE49-F238E27FC236}">
                <a16:creationId xmlns:a16="http://schemas.microsoft.com/office/drawing/2014/main" id="{BCA094B4-12DC-4A14-80AE-E3EA0C1B1F3C}"/>
              </a:ext>
            </a:extLst>
          </p:cNvPr>
          <p:cNvSpPr/>
          <p:nvPr/>
        </p:nvSpPr>
        <p:spPr bwMode="auto">
          <a:xfrm>
            <a:off x="3840749" y="3644886"/>
            <a:ext cx="176644" cy="15622"/>
          </a:xfrm>
          <a:custGeom>
            <a:avLst/>
            <a:gdLst>
              <a:gd name="T0" fmla="*/ 0 w 147"/>
              <a:gd name="T1" fmla="*/ 13 h 13"/>
              <a:gd name="T2" fmla="*/ 147 w 147"/>
              <a:gd name="T3" fmla="*/ 13 h 13"/>
              <a:gd name="T4" fmla="*/ 147 w 147"/>
              <a:gd name="T5" fmla="*/ 0 h 13"/>
              <a:gd name="T6" fmla="*/ 0 w 14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13">
                <a:moveTo>
                  <a:pt x="0" y="13"/>
                </a:moveTo>
                <a:lnTo>
                  <a:pt x="147" y="13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1" name="íślïḓé">
            <a:extLst>
              <a:ext uri="{FF2B5EF4-FFF2-40B4-BE49-F238E27FC236}">
                <a16:creationId xmlns:a16="http://schemas.microsoft.com/office/drawing/2014/main" id="{C8AC8C8E-8B5D-4700-8A9A-888DCDA184B3}"/>
              </a:ext>
            </a:extLst>
          </p:cNvPr>
          <p:cNvSpPr/>
          <p:nvPr/>
        </p:nvSpPr>
        <p:spPr bwMode="auto">
          <a:xfrm>
            <a:off x="3594408" y="3709776"/>
            <a:ext cx="275181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2" name="íṩḷiḋê">
            <a:extLst>
              <a:ext uri="{FF2B5EF4-FFF2-40B4-BE49-F238E27FC236}">
                <a16:creationId xmlns:a16="http://schemas.microsoft.com/office/drawing/2014/main" id="{E61C2204-20FA-4F85-B55A-021BC7F91415}"/>
              </a:ext>
            </a:extLst>
          </p:cNvPr>
          <p:cNvSpPr/>
          <p:nvPr/>
        </p:nvSpPr>
        <p:spPr bwMode="auto">
          <a:xfrm>
            <a:off x="3594408" y="3709776"/>
            <a:ext cx="275181" cy="16823"/>
          </a:xfrm>
          <a:custGeom>
            <a:avLst/>
            <a:gdLst>
              <a:gd name="T0" fmla="*/ 0 w 229"/>
              <a:gd name="T1" fmla="*/ 14 h 14"/>
              <a:gd name="T2" fmla="*/ 229 w 229"/>
              <a:gd name="T3" fmla="*/ 14 h 14"/>
              <a:gd name="T4" fmla="*/ 229 w 229"/>
              <a:gd name="T5" fmla="*/ 0 h 14"/>
              <a:gd name="T6" fmla="*/ 0 w 22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" h="14">
                <a:moveTo>
                  <a:pt x="0" y="14"/>
                </a:moveTo>
                <a:lnTo>
                  <a:pt x="229" y="14"/>
                </a:lnTo>
                <a:lnTo>
                  <a:pt x="22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3" name="íṡliḑê">
            <a:extLst>
              <a:ext uri="{FF2B5EF4-FFF2-40B4-BE49-F238E27FC236}">
                <a16:creationId xmlns:a16="http://schemas.microsoft.com/office/drawing/2014/main" id="{6C6332FE-987D-4FF8-AB28-F6EBED77AD0D}"/>
              </a:ext>
            </a:extLst>
          </p:cNvPr>
          <p:cNvSpPr/>
          <p:nvPr/>
        </p:nvSpPr>
        <p:spPr bwMode="auto">
          <a:xfrm>
            <a:off x="3903235" y="3709776"/>
            <a:ext cx="266769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ï$1iďe">
            <a:extLst>
              <a:ext uri="{FF2B5EF4-FFF2-40B4-BE49-F238E27FC236}">
                <a16:creationId xmlns:a16="http://schemas.microsoft.com/office/drawing/2014/main" id="{9328A1BD-87E6-4CF1-9A54-0BA589F03716}"/>
              </a:ext>
            </a:extLst>
          </p:cNvPr>
          <p:cNvSpPr/>
          <p:nvPr/>
        </p:nvSpPr>
        <p:spPr bwMode="auto">
          <a:xfrm>
            <a:off x="3903235" y="3709776"/>
            <a:ext cx="266769" cy="16823"/>
          </a:xfrm>
          <a:custGeom>
            <a:avLst/>
            <a:gdLst>
              <a:gd name="T0" fmla="*/ 0 w 222"/>
              <a:gd name="T1" fmla="*/ 14 h 14"/>
              <a:gd name="T2" fmla="*/ 222 w 222"/>
              <a:gd name="T3" fmla="*/ 14 h 14"/>
              <a:gd name="T4" fmla="*/ 222 w 222"/>
              <a:gd name="T5" fmla="*/ 0 h 14"/>
              <a:gd name="T6" fmla="*/ 0 w 22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" h="14">
                <a:moveTo>
                  <a:pt x="0" y="14"/>
                </a:moveTo>
                <a:lnTo>
                  <a:pt x="222" y="14"/>
                </a:lnTo>
                <a:lnTo>
                  <a:pt x="22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5" name="ïṡḷïḑè">
            <a:extLst>
              <a:ext uri="{FF2B5EF4-FFF2-40B4-BE49-F238E27FC236}">
                <a16:creationId xmlns:a16="http://schemas.microsoft.com/office/drawing/2014/main" id="{AC401A38-8792-4328-BDBC-F0A49CBB6CF0}"/>
              </a:ext>
            </a:extLst>
          </p:cNvPr>
          <p:cNvSpPr/>
          <p:nvPr/>
        </p:nvSpPr>
        <p:spPr bwMode="auto">
          <a:xfrm>
            <a:off x="4210860" y="3709776"/>
            <a:ext cx="93729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îś1íḑe">
            <a:extLst>
              <a:ext uri="{FF2B5EF4-FFF2-40B4-BE49-F238E27FC236}">
                <a16:creationId xmlns:a16="http://schemas.microsoft.com/office/drawing/2014/main" id="{A3366B24-EA04-49AE-8D63-FC2AE48E5EDC}"/>
              </a:ext>
            </a:extLst>
          </p:cNvPr>
          <p:cNvSpPr/>
          <p:nvPr/>
        </p:nvSpPr>
        <p:spPr bwMode="auto">
          <a:xfrm>
            <a:off x="4210860" y="3709776"/>
            <a:ext cx="93729" cy="16823"/>
          </a:xfrm>
          <a:custGeom>
            <a:avLst/>
            <a:gdLst>
              <a:gd name="T0" fmla="*/ 0 w 78"/>
              <a:gd name="T1" fmla="*/ 14 h 14"/>
              <a:gd name="T2" fmla="*/ 78 w 78"/>
              <a:gd name="T3" fmla="*/ 14 h 14"/>
              <a:gd name="T4" fmla="*/ 78 w 78"/>
              <a:gd name="T5" fmla="*/ 0 h 14"/>
              <a:gd name="T6" fmla="*/ 0 w 78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" h="14">
                <a:moveTo>
                  <a:pt x="0" y="14"/>
                </a:moveTo>
                <a:lnTo>
                  <a:pt x="78" y="14"/>
                </a:lnTo>
                <a:lnTo>
                  <a:pt x="7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7" name="îş1ídè">
            <a:extLst>
              <a:ext uri="{FF2B5EF4-FFF2-40B4-BE49-F238E27FC236}">
                <a16:creationId xmlns:a16="http://schemas.microsoft.com/office/drawing/2014/main" id="{E827A1CF-578A-4758-95E0-DBD915861CCE}"/>
              </a:ext>
            </a:extLst>
          </p:cNvPr>
          <p:cNvSpPr/>
          <p:nvPr/>
        </p:nvSpPr>
        <p:spPr bwMode="auto">
          <a:xfrm>
            <a:off x="3709768" y="4079887"/>
            <a:ext cx="61645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ïslïde">
            <a:extLst>
              <a:ext uri="{FF2B5EF4-FFF2-40B4-BE49-F238E27FC236}">
                <a16:creationId xmlns:a16="http://schemas.microsoft.com/office/drawing/2014/main" id="{558ADE0D-5048-4C45-9A28-FAD223B67A33}"/>
              </a:ext>
            </a:extLst>
          </p:cNvPr>
          <p:cNvSpPr/>
          <p:nvPr/>
        </p:nvSpPr>
        <p:spPr bwMode="auto">
          <a:xfrm>
            <a:off x="3709768" y="4079887"/>
            <a:ext cx="616452" cy="15622"/>
          </a:xfrm>
          <a:custGeom>
            <a:avLst/>
            <a:gdLst>
              <a:gd name="T0" fmla="*/ 0 w 513"/>
              <a:gd name="T1" fmla="*/ 13 h 13"/>
              <a:gd name="T2" fmla="*/ 513 w 513"/>
              <a:gd name="T3" fmla="*/ 13 h 13"/>
              <a:gd name="T4" fmla="*/ 513 w 513"/>
              <a:gd name="T5" fmla="*/ 0 h 13"/>
              <a:gd name="T6" fmla="*/ 0 w 5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3" h="13">
                <a:moveTo>
                  <a:pt x="0" y="13"/>
                </a:moveTo>
                <a:lnTo>
                  <a:pt x="513" y="13"/>
                </a:lnTo>
                <a:lnTo>
                  <a:pt x="51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9" name="iSḷiďé">
            <a:extLst>
              <a:ext uri="{FF2B5EF4-FFF2-40B4-BE49-F238E27FC236}">
                <a16:creationId xmlns:a16="http://schemas.microsoft.com/office/drawing/2014/main" id="{2DB15226-3BFF-4369-B831-5B51BC43BFBB}"/>
              </a:ext>
            </a:extLst>
          </p:cNvPr>
          <p:cNvSpPr/>
          <p:nvPr/>
        </p:nvSpPr>
        <p:spPr bwMode="auto">
          <a:xfrm>
            <a:off x="3709768" y="3772262"/>
            <a:ext cx="61645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0" name="iślïďè">
            <a:extLst>
              <a:ext uri="{FF2B5EF4-FFF2-40B4-BE49-F238E27FC236}">
                <a16:creationId xmlns:a16="http://schemas.microsoft.com/office/drawing/2014/main" id="{875E4046-E93D-4E6F-B539-E6443CBC382C}"/>
              </a:ext>
            </a:extLst>
          </p:cNvPr>
          <p:cNvSpPr/>
          <p:nvPr/>
        </p:nvSpPr>
        <p:spPr bwMode="auto">
          <a:xfrm>
            <a:off x="3709768" y="3772262"/>
            <a:ext cx="616452" cy="15622"/>
          </a:xfrm>
          <a:custGeom>
            <a:avLst/>
            <a:gdLst>
              <a:gd name="T0" fmla="*/ 0 w 513"/>
              <a:gd name="T1" fmla="*/ 13 h 13"/>
              <a:gd name="T2" fmla="*/ 513 w 513"/>
              <a:gd name="T3" fmla="*/ 13 h 13"/>
              <a:gd name="T4" fmla="*/ 513 w 513"/>
              <a:gd name="T5" fmla="*/ 0 h 13"/>
              <a:gd name="T6" fmla="*/ 0 w 5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3" h="13">
                <a:moveTo>
                  <a:pt x="0" y="13"/>
                </a:moveTo>
                <a:lnTo>
                  <a:pt x="513" y="13"/>
                </a:lnTo>
                <a:lnTo>
                  <a:pt x="51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1" name="ïṩḻíḑe">
            <a:extLst>
              <a:ext uri="{FF2B5EF4-FFF2-40B4-BE49-F238E27FC236}">
                <a16:creationId xmlns:a16="http://schemas.microsoft.com/office/drawing/2014/main" id="{F856CA2E-BAF3-42AF-B1A0-AEBAD16B401F}"/>
              </a:ext>
            </a:extLst>
          </p:cNvPr>
          <p:cNvSpPr/>
          <p:nvPr/>
        </p:nvSpPr>
        <p:spPr bwMode="auto">
          <a:xfrm>
            <a:off x="3825127" y="3841958"/>
            <a:ext cx="47946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2" name="ïšḷiḍé">
            <a:extLst>
              <a:ext uri="{FF2B5EF4-FFF2-40B4-BE49-F238E27FC236}">
                <a16:creationId xmlns:a16="http://schemas.microsoft.com/office/drawing/2014/main" id="{03835B36-EF1D-4D6A-949B-F5ED5637D847}"/>
              </a:ext>
            </a:extLst>
          </p:cNvPr>
          <p:cNvSpPr/>
          <p:nvPr/>
        </p:nvSpPr>
        <p:spPr bwMode="auto">
          <a:xfrm>
            <a:off x="3825127" y="3841958"/>
            <a:ext cx="479463" cy="15622"/>
          </a:xfrm>
          <a:custGeom>
            <a:avLst/>
            <a:gdLst>
              <a:gd name="T0" fmla="*/ 0 w 399"/>
              <a:gd name="T1" fmla="*/ 13 h 13"/>
              <a:gd name="T2" fmla="*/ 399 w 399"/>
              <a:gd name="T3" fmla="*/ 13 h 13"/>
              <a:gd name="T4" fmla="*/ 399 w 399"/>
              <a:gd name="T5" fmla="*/ 0 h 13"/>
              <a:gd name="T6" fmla="*/ 0 w 399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9" h="13">
                <a:moveTo>
                  <a:pt x="0" y="13"/>
                </a:moveTo>
                <a:lnTo>
                  <a:pt x="399" y="13"/>
                </a:lnTo>
                <a:lnTo>
                  <a:pt x="39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3" name="ïṩlîḋê">
            <a:extLst>
              <a:ext uri="{FF2B5EF4-FFF2-40B4-BE49-F238E27FC236}">
                <a16:creationId xmlns:a16="http://schemas.microsoft.com/office/drawing/2014/main" id="{0C502D6F-FE0A-44F9-8467-59A643D7B3BD}"/>
              </a:ext>
            </a:extLst>
          </p:cNvPr>
          <p:cNvSpPr/>
          <p:nvPr/>
        </p:nvSpPr>
        <p:spPr bwMode="auto">
          <a:xfrm>
            <a:off x="3825127" y="3898436"/>
            <a:ext cx="11896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iSľîḓé">
            <a:extLst>
              <a:ext uri="{FF2B5EF4-FFF2-40B4-BE49-F238E27FC236}">
                <a16:creationId xmlns:a16="http://schemas.microsoft.com/office/drawing/2014/main" id="{825127DB-B208-4F35-AF94-BA0FB2F69280}"/>
              </a:ext>
            </a:extLst>
          </p:cNvPr>
          <p:cNvSpPr/>
          <p:nvPr/>
        </p:nvSpPr>
        <p:spPr bwMode="auto">
          <a:xfrm>
            <a:off x="3825127" y="3898436"/>
            <a:ext cx="118965" cy="16823"/>
          </a:xfrm>
          <a:custGeom>
            <a:avLst/>
            <a:gdLst>
              <a:gd name="T0" fmla="*/ 0 w 99"/>
              <a:gd name="T1" fmla="*/ 14 h 14"/>
              <a:gd name="T2" fmla="*/ 99 w 99"/>
              <a:gd name="T3" fmla="*/ 14 h 14"/>
              <a:gd name="T4" fmla="*/ 99 w 99"/>
              <a:gd name="T5" fmla="*/ 0 h 14"/>
              <a:gd name="T6" fmla="*/ 0 w 9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" h="14">
                <a:moveTo>
                  <a:pt x="0" y="14"/>
                </a:moveTo>
                <a:lnTo>
                  <a:pt x="99" y="14"/>
                </a:lnTo>
                <a:lnTo>
                  <a:pt x="9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5" name="îṣľíḍè">
            <a:extLst>
              <a:ext uri="{FF2B5EF4-FFF2-40B4-BE49-F238E27FC236}">
                <a16:creationId xmlns:a16="http://schemas.microsoft.com/office/drawing/2014/main" id="{BBE203E0-9B96-4155-B587-0C4E4A471ABC}"/>
              </a:ext>
            </a:extLst>
          </p:cNvPr>
          <p:cNvSpPr/>
          <p:nvPr/>
        </p:nvSpPr>
        <p:spPr bwMode="auto">
          <a:xfrm>
            <a:off x="3594408" y="4001779"/>
            <a:ext cx="4566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6" name="ïṣ1îḍé">
            <a:extLst>
              <a:ext uri="{FF2B5EF4-FFF2-40B4-BE49-F238E27FC236}">
                <a16:creationId xmlns:a16="http://schemas.microsoft.com/office/drawing/2014/main" id="{CF79F4BC-457C-4C5F-B043-91506AAC4F44}"/>
              </a:ext>
            </a:extLst>
          </p:cNvPr>
          <p:cNvSpPr/>
          <p:nvPr/>
        </p:nvSpPr>
        <p:spPr bwMode="auto">
          <a:xfrm>
            <a:off x="3594408" y="4001779"/>
            <a:ext cx="45663" cy="15622"/>
          </a:xfrm>
          <a:custGeom>
            <a:avLst/>
            <a:gdLst>
              <a:gd name="T0" fmla="*/ 0 w 38"/>
              <a:gd name="T1" fmla="*/ 13 h 13"/>
              <a:gd name="T2" fmla="*/ 38 w 38"/>
              <a:gd name="T3" fmla="*/ 13 h 13"/>
              <a:gd name="T4" fmla="*/ 38 w 38"/>
              <a:gd name="T5" fmla="*/ 0 h 13"/>
              <a:gd name="T6" fmla="*/ 0 w 3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13">
                <a:moveTo>
                  <a:pt x="0" y="13"/>
                </a:moveTo>
                <a:lnTo>
                  <a:pt x="38" y="13"/>
                </a:lnTo>
                <a:lnTo>
                  <a:pt x="3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7" name="îṣļide">
            <a:extLst>
              <a:ext uri="{FF2B5EF4-FFF2-40B4-BE49-F238E27FC236}">
                <a16:creationId xmlns:a16="http://schemas.microsoft.com/office/drawing/2014/main" id="{B5515288-5097-4268-8AC7-4E83F08C92B8}"/>
              </a:ext>
            </a:extLst>
          </p:cNvPr>
          <p:cNvSpPr/>
          <p:nvPr/>
        </p:nvSpPr>
        <p:spPr bwMode="auto">
          <a:xfrm>
            <a:off x="3668911" y="4001779"/>
            <a:ext cx="213895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8" name="íSļidè">
            <a:extLst>
              <a:ext uri="{FF2B5EF4-FFF2-40B4-BE49-F238E27FC236}">
                <a16:creationId xmlns:a16="http://schemas.microsoft.com/office/drawing/2014/main" id="{AAF1B484-FC6D-45B0-84A1-047265FDB697}"/>
              </a:ext>
            </a:extLst>
          </p:cNvPr>
          <p:cNvSpPr/>
          <p:nvPr/>
        </p:nvSpPr>
        <p:spPr bwMode="auto">
          <a:xfrm>
            <a:off x="3668911" y="4001779"/>
            <a:ext cx="213895" cy="15622"/>
          </a:xfrm>
          <a:custGeom>
            <a:avLst/>
            <a:gdLst>
              <a:gd name="T0" fmla="*/ 0 w 178"/>
              <a:gd name="T1" fmla="*/ 13 h 13"/>
              <a:gd name="T2" fmla="*/ 178 w 178"/>
              <a:gd name="T3" fmla="*/ 13 h 13"/>
              <a:gd name="T4" fmla="*/ 178 w 178"/>
              <a:gd name="T5" fmla="*/ 0 h 13"/>
              <a:gd name="T6" fmla="*/ 0 w 17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8" h="13">
                <a:moveTo>
                  <a:pt x="0" y="13"/>
                </a:moveTo>
                <a:lnTo>
                  <a:pt x="178" y="13"/>
                </a:lnTo>
                <a:lnTo>
                  <a:pt x="17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9" name="îṩ1íďê">
            <a:extLst>
              <a:ext uri="{FF2B5EF4-FFF2-40B4-BE49-F238E27FC236}">
                <a16:creationId xmlns:a16="http://schemas.microsoft.com/office/drawing/2014/main" id="{55FF4F08-EFD7-4F5D-BE10-EA2480B63F5F}"/>
              </a:ext>
            </a:extLst>
          </p:cNvPr>
          <p:cNvSpPr/>
          <p:nvPr/>
        </p:nvSpPr>
        <p:spPr bwMode="auto">
          <a:xfrm>
            <a:off x="3915252" y="4001779"/>
            <a:ext cx="41096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0" name="ïṡļíďê">
            <a:extLst>
              <a:ext uri="{FF2B5EF4-FFF2-40B4-BE49-F238E27FC236}">
                <a16:creationId xmlns:a16="http://schemas.microsoft.com/office/drawing/2014/main" id="{E154B2CC-98D0-4B91-9C96-778B0BE9D2D4}"/>
              </a:ext>
            </a:extLst>
          </p:cNvPr>
          <p:cNvSpPr/>
          <p:nvPr/>
        </p:nvSpPr>
        <p:spPr bwMode="auto">
          <a:xfrm>
            <a:off x="3915252" y="4001779"/>
            <a:ext cx="410968" cy="15622"/>
          </a:xfrm>
          <a:custGeom>
            <a:avLst/>
            <a:gdLst>
              <a:gd name="T0" fmla="*/ 0 w 342"/>
              <a:gd name="T1" fmla="*/ 13 h 13"/>
              <a:gd name="T2" fmla="*/ 342 w 342"/>
              <a:gd name="T3" fmla="*/ 13 h 13"/>
              <a:gd name="T4" fmla="*/ 342 w 342"/>
              <a:gd name="T5" fmla="*/ 0 h 13"/>
              <a:gd name="T6" fmla="*/ 0 w 342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2" h="13">
                <a:moveTo>
                  <a:pt x="0" y="13"/>
                </a:moveTo>
                <a:lnTo>
                  <a:pt x="342" y="13"/>
                </a:lnTo>
                <a:lnTo>
                  <a:pt x="34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1" name="îṥļíḍê">
            <a:extLst>
              <a:ext uri="{FF2B5EF4-FFF2-40B4-BE49-F238E27FC236}">
                <a16:creationId xmlns:a16="http://schemas.microsoft.com/office/drawing/2014/main" id="{CB0E8DF6-26A8-4B1A-A1BF-EF54A1A28065}"/>
              </a:ext>
            </a:extLst>
          </p:cNvPr>
          <p:cNvSpPr/>
          <p:nvPr/>
        </p:nvSpPr>
        <p:spPr bwMode="auto">
          <a:xfrm>
            <a:off x="3303607" y="2997191"/>
            <a:ext cx="1457614" cy="110553"/>
          </a:xfrm>
          <a:custGeom>
            <a:avLst/>
            <a:gdLst>
              <a:gd name="T0" fmla="*/ 340 w 355"/>
              <a:gd name="T1" fmla="*/ 3 h 27"/>
              <a:gd name="T2" fmla="*/ 14 w 355"/>
              <a:gd name="T3" fmla="*/ 0 h 27"/>
              <a:gd name="T4" fmla="*/ 0 w 355"/>
              <a:gd name="T5" fmla="*/ 12 h 27"/>
              <a:gd name="T6" fmla="*/ 0 w 355"/>
              <a:gd name="T7" fmla="*/ 25 h 27"/>
              <a:gd name="T8" fmla="*/ 355 w 355"/>
              <a:gd name="T9" fmla="*/ 27 h 27"/>
              <a:gd name="T10" fmla="*/ 355 w 355"/>
              <a:gd name="T11" fmla="*/ 15 h 27"/>
              <a:gd name="T12" fmla="*/ 340 w 355"/>
              <a:gd name="T13" fmla="*/ 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" h="27">
                <a:moveTo>
                  <a:pt x="340" y="3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2"/>
                </a:cubicBezTo>
                <a:cubicBezTo>
                  <a:pt x="0" y="12"/>
                  <a:pt x="0" y="22"/>
                  <a:pt x="0" y="25"/>
                </a:cubicBezTo>
                <a:cubicBezTo>
                  <a:pt x="8" y="24"/>
                  <a:pt x="355" y="27"/>
                  <a:pt x="355" y="27"/>
                </a:cubicBezTo>
                <a:cubicBezTo>
                  <a:pt x="355" y="15"/>
                  <a:pt x="355" y="15"/>
                  <a:pt x="355" y="15"/>
                </a:cubicBezTo>
                <a:cubicBezTo>
                  <a:pt x="355" y="8"/>
                  <a:pt x="348" y="3"/>
                  <a:pt x="340" y="3"/>
                </a:cubicBez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2" name="îśḻîdé">
            <a:extLst>
              <a:ext uri="{FF2B5EF4-FFF2-40B4-BE49-F238E27FC236}">
                <a16:creationId xmlns:a16="http://schemas.microsoft.com/office/drawing/2014/main" id="{8A731D96-A013-47EA-B1D3-317B3918F0C2}"/>
              </a:ext>
            </a:extLst>
          </p:cNvPr>
          <p:cNvSpPr/>
          <p:nvPr/>
        </p:nvSpPr>
        <p:spPr bwMode="auto">
          <a:xfrm>
            <a:off x="3390126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3" name="íš1ídê">
            <a:extLst>
              <a:ext uri="{FF2B5EF4-FFF2-40B4-BE49-F238E27FC236}">
                <a16:creationId xmlns:a16="http://schemas.microsoft.com/office/drawing/2014/main" id="{A9D3F3AC-D49D-41F6-BAD5-0C678F95A5E0}"/>
              </a:ext>
            </a:extLst>
          </p:cNvPr>
          <p:cNvSpPr/>
          <p:nvPr/>
        </p:nvSpPr>
        <p:spPr bwMode="auto">
          <a:xfrm>
            <a:off x="3451411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4" name="iṡļiďê">
            <a:extLst>
              <a:ext uri="{FF2B5EF4-FFF2-40B4-BE49-F238E27FC236}">
                <a16:creationId xmlns:a16="http://schemas.microsoft.com/office/drawing/2014/main" id="{1F5BBEBD-2A51-4264-B41B-4EB176623FBA}"/>
              </a:ext>
            </a:extLst>
          </p:cNvPr>
          <p:cNvSpPr/>
          <p:nvPr/>
        </p:nvSpPr>
        <p:spPr bwMode="auto">
          <a:xfrm>
            <a:off x="3509091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5" name="íśļiḓe">
            <a:extLst>
              <a:ext uri="{FF2B5EF4-FFF2-40B4-BE49-F238E27FC236}">
                <a16:creationId xmlns:a16="http://schemas.microsoft.com/office/drawing/2014/main" id="{7424FFC4-4284-4EC8-9CE5-2351DAAE73D8}"/>
              </a:ext>
            </a:extLst>
          </p:cNvPr>
          <p:cNvSpPr/>
          <p:nvPr/>
        </p:nvSpPr>
        <p:spPr bwMode="auto">
          <a:xfrm>
            <a:off x="4200046" y="8242432"/>
            <a:ext cx="775071" cy="767861"/>
          </a:xfrm>
          <a:custGeom>
            <a:avLst/>
            <a:gdLst>
              <a:gd name="T0" fmla="*/ 176 w 189"/>
              <a:gd name="T1" fmla="*/ 102 h 187"/>
              <a:gd name="T2" fmla="*/ 189 w 189"/>
              <a:gd name="T3" fmla="*/ 101 h 187"/>
              <a:gd name="T4" fmla="*/ 188 w 189"/>
              <a:gd name="T5" fmla="*/ 72 h 187"/>
              <a:gd name="T6" fmla="*/ 173 w 189"/>
              <a:gd name="T7" fmla="*/ 72 h 187"/>
              <a:gd name="T8" fmla="*/ 159 w 189"/>
              <a:gd name="T9" fmla="*/ 44 h 187"/>
              <a:gd name="T10" fmla="*/ 159 w 189"/>
              <a:gd name="T11" fmla="*/ 45 h 187"/>
              <a:gd name="T12" fmla="*/ 170 w 189"/>
              <a:gd name="T13" fmla="*/ 32 h 187"/>
              <a:gd name="T14" fmla="*/ 148 w 189"/>
              <a:gd name="T15" fmla="*/ 13 h 187"/>
              <a:gd name="T16" fmla="*/ 137 w 189"/>
              <a:gd name="T17" fmla="*/ 25 h 187"/>
              <a:gd name="T18" fmla="*/ 138 w 189"/>
              <a:gd name="T19" fmla="*/ 25 h 187"/>
              <a:gd name="T20" fmla="*/ 113 w 189"/>
              <a:gd name="T21" fmla="*/ 15 h 187"/>
              <a:gd name="T22" fmla="*/ 113 w 189"/>
              <a:gd name="T23" fmla="*/ 0 h 187"/>
              <a:gd name="T24" fmla="*/ 83 w 189"/>
              <a:gd name="T25" fmla="*/ 0 h 187"/>
              <a:gd name="T26" fmla="*/ 83 w 189"/>
              <a:gd name="T27" fmla="*/ 13 h 187"/>
              <a:gd name="T28" fmla="*/ 46 w 189"/>
              <a:gd name="T29" fmla="*/ 29 h 187"/>
              <a:gd name="T30" fmla="*/ 36 w 189"/>
              <a:gd name="T31" fmla="*/ 17 h 187"/>
              <a:gd name="T32" fmla="*/ 14 w 189"/>
              <a:gd name="T33" fmla="*/ 37 h 187"/>
              <a:gd name="T34" fmla="*/ 25 w 189"/>
              <a:gd name="T35" fmla="*/ 50 h 187"/>
              <a:gd name="T36" fmla="*/ 27 w 189"/>
              <a:gd name="T37" fmla="*/ 47 h 187"/>
              <a:gd name="T38" fmla="*/ 13 w 189"/>
              <a:gd name="T39" fmla="*/ 83 h 187"/>
              <a:gd name="T40" fmla="*/ 0 w 189"/>
              <a:gd name="T41" fmla="*/ 83 h 187"/>
              <a:gd name="T42" fmla="*/ 2 w 189"/>
              <a:gd name="T43" fmla="*/ 113 h 187"/>
              <a:gd name="T44" fmla="*/ 14 w 189"/>
              <a:gd name="T45" fmla="*/ 112 h 187"/>
              <a:gd name="T46" fmla="*/ 27 w 189"/>
              <a:gd name="T47" fmla="*/ 142 h 187"/>
              <a:gd name="T48" fmla="*/ 18 w 189"/>
              <a:gd name="T49" fmla="*/ 152 h 187"/>
              <a:gd name="T50" fmla="*/ 41 w 189"/>
              <a:gd name="T51" fmla="*/ 172 h 187"/>
              <a:gd name="T52" fmla="*/ 49 w 189"/>
              <a:gd name="T53" fmla="*/ 163 h 187"/>
              <a:gd name="T54" fmla="*/ 85 w 189"/>
              <a:gd name="T55" fmla="*/ 176 h 187"/>
              <a:gd name="T56" fmla="*/ 85 w 189"/>
              <a:gd name="T57" fmla="*/ 187 h 187"/>
              <a:gd name="T58" fmla="*/ 115 w 189"/>
              <a:gd name="T59" fmla="*/ 187 h 187"/>
              <a:gd name="T60" fmla="*/ 115 w 189"/>
              <a:gd name="T61" fmla="*/ 174 h 187"/>
              <a:gd name="T62" fmla="*/ 147 w 189"/>
              <a:gd name="T63" fmla="*/ 157 h 187"/>
              <a:gd name="T64" fmla="*/ 154 w 189"/>
              <a:gd name="T65" fmla="*/ 165 h 187"/>
              <a:gd name="T66" fmla="*/ 176 w 189"/>
              <a:gd name="T67" fmla="*/ 145 h 187"/>
              <a:gd name="T68" fmla="*/ 166 w 189"/>
              <a:gd name="T69" fmla="*/ 134 h 187"/>
              <a:gd name="T70" fmla="*/ 176 w 189"/>
              <a:gd name="T71" fmla="*/ 102 h 187"/>
              <a:gd name="T72" fmla="*/ 94 w 189"/>
              <a:gd name="T73" fmla="*/ 128 h 187"/>
              <a:gd name="T74" fmla="*/ 61 w 189"/>
              <a:gd name="T75" fmla="*/ 95 h 187"/>
              <a:gd name="T76" fmla="*/ 94 w 189"/>
              <a:gd name="T77" fmla="*/ 61 h 187"/>
              <a:gd name="T78" fmla="*/ 128 w 189"/>
              <a:gd name="T79" fmla="*/ 95 h 187"/>
              <a:gd name="T80" fmla="*/ 94 w 189"/>
              <a:gd name="T81" fmla="*/ 12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87">
                <a:moveTo>
                  <a:pt x="176" y="102"/>
                </a:moveTo>
                <a:cubicBezTo>
                  <a:pt x="189" y="101"/>
                  <a:pt x="189" y="101"/>
                  <a:pt x="189" y="101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73" y="72"/>
                  <a:pt x="173" y="72"/>
                  <a:pt x="173" y="72"/>
                </a:cubicBezTo>
                <a:cubicBezTo>
                  <a:pt x="170" y="62"/>
                  <a:pt x="165" y="53"/>
                  <a:pt x="159" y="44"/>
                </a:cubicBezTo>
                <a:cubicBezTo>
                  <a:pt x="159" y="45"/>
                  <a:pt x="159" y="45"/>
                  <a:pt x="159" y="45"/>
                </a:cubicBezTo>
                <a:cubicBezTo>
                  <a:pt x="170" y="32"/>
                  <a:pt x="170" y="32"/>
                  <a:pt x="170" y="32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0" y="21"/>
                  <a:pt x="122" y="17"/>
                  <a:pt x="113" y="15"/>
                </a:cubicBezTo>
                <a:cubicBezTo>
                  <a:pt x="113" y="0"/>
                  <a:pt x="113" y="0"/>
                  <a:pt x="11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13"/>
                  <a:pt x="83" y="13"/>
                  <a:pt x="83" y="13"/>
                </a:cubicBezTo>
                <a:cubicBezTo>
                  <a:pt x="70" y="15"/>
                  <a:pt x="57" y="21"/>
                  <a:pt x="46" y="29"/>
                </a:cubicBezTo>
                <a:cubicBezTo>
                  <a:pt x="36" y="17"/>
                  <a:pt x="36" y="17"/>
                  <a:pt x="36" y="17"/>
                </a:cubicBezTo>
                <a:cubicBezTo>
                  <a:pt x="14" y="37"/>
                  <a:pt x="14" y="37"/>
                  <a:pt x="14" y="37"/>
                </a:cubicBezTo>
                <a:cubicBezTo>
                  <a:pt x="25" y="50"/>
                  <a:pt x="25" y="50"/>
                  <a:pt x="25" y="50"/>
                </a:cubicBezTo>
                <a:cubicBezTo>
                  <a:pt x="27" y="47"/>
                  <a:pt x="27" y="47"/>
                  <a:pt x="27" y="47"/>
                </a:cubicBezTo>
                <a:cubicBezTo>
                  <a:pt x="20" y="58"/>
                  <a:pt x="15" y="70"/>
                  <a:pt x="13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2" y="113"/>
                  <a:pt x="2" y="113"/>
                  <a:pt x="2" y="113"/>
                </a:cubicBezTo>
                <a:cubicBezTo>
                  <a:pt x="14" y="112"/>
                  <a:pt x="14" y="112"/>
                  <a:pt x="14" y="112"/>
                </a:cubicBezTo>
                <a:cubicBezTo>
                  <a:pt x="17" y="123"/>
                  <a:pt x="21" y="133"/>
                  <a:pt x="27" y="142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41" y="172"/>
                  <a:pt x="41" y="172"/>
                  <a:pt x="41" y="172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59" y="170"/>
                  <a:pt x="72" y="175"/>
                  <a:pt x="85" y="176"/>
                </a:cubicBezTo>
                <a:cubicBezTo>
                  <a:pt x="85" y="187"/>
                  <a:pt x="85" y="187"/>
                  <a:pt x="85" y="187"/>
                </a:cubicBezTo>
                <a:cubicBezTo>
                  <a:pt x="115" y="187"/>
                  <a:pt x="115" y="187"/>
                  <a:pt x="115" y="187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27" y="171"/>
                  <a:pt x="138" y="165"/>
                  <a:pt x="147" y="157"/>
                </a:cubicBezTo>
                <a:cubicBezTo>
                  <a:pt x="154" y="165"/>
                  <a:pt x="154" y="165"/>
                  <a:pt x="154" y="165"/>
                </a:cubicBezTo>
                <a:cubicBezTo>
                  <a:pt x="176" y="145"/>
                  <a:pt x="176" y="145"/>
                  <a:pt x="176" y="145"/>
                </a:cubicBezTo>
                <a:cubicBezTo>
                  <a:pt x="166" y="134"/>
                  <a:pt x="166" y="134"/>
                  <a:pt x="166" y="134"/>
                </a:cubicBezTo>
                <a:cubicBezTo>
                  <a:pt x="172" y="124"/>
                  <a:pt x="175" y="113"/>
                  <a:pt x="176" y="102"/>
                </a:cubicBezTo>
                <a:close/>
                <a:moveTo>
                  <a:pt x="94" y="128"/>
                </a:moveTo>
                <a:cubicBezTo>
                  <a:pt x="76" y="128"/>
                  <a:pt x="61" y="113"/>
                  <a:pt x="61" y="95"/>
                </a:cubicBezTo>
                <a:cubicBezTo>
                  <a:pt x="61" y="76"/>
                  <a:pt x="76" y="61"/>
                  <a:pt x="94" y="61"/>
                </a:cubicBezTo>
                <a:cubicBezTo>
                  <a:pt x="113" y="61"/>
                  <a:pt x="128" y="76"/>
                  <a:pt x="128" y="95"/>
                </a:cubicBezTo>
                <a:cubicBezTo>
                  <a:pt x="128" y="113"/>
                  <a:pt x="113" y="128"/>
                  <a:pt x="94" y="128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52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6" name="ï$ḷîḑé">
            <a:extLst>
              <a:ext uri="{FF2B5EF4-FFF2-40B4-BE49-F238E27FC236}">
                <a16:creationId xmlns:a16="http://schemas.microsoft.com/office/drawing/2014/main" id="{6651BE4D-362A-4C05-9A05-83113DBBF44C}"/>
              </a:ext>
            </a:extLst>
          </p:cNvPr>
          <p:cNvSpPr/>
          <p:nvPr/>
        </p:nvSpPr>
        <p:spPr bwMode="auto">
          <a:xfrm>
            <a:off x="2417984" y="10038914"/>
            <a:ext cx="932488" cy="538344"/>
          </a:xfrm>
          <a:custGeom>
            <a:avLst/>
            <a:gdLst>
              <a:gd name="T0" fmla="*/ 30 w 227"/>
              <a:gd name="T1" fmla="*/ 0 h 131"/>
              <a:gd name="T2" fmla="*/ 30 w 227"/>
              <a:gd name="T3" fmla="*/ 76 h 131"/>
              <a:gd name="T4" fmla="*/ 20 w 227"/>
              <a:gd name="T5" fmla="*/ 113 h 131"/>
              <a:gd name="T6" fmla="*/ 16 w 227"/>
              <a:gd name="T7" fmla="*/ 118 h 131"/>
              <a:gd name="T8" fmla="*/ 11 w 227"/>
              <a:gd name="T9" fmla="*/ 122 h 131"/>
              <a:gd name="T10" fmla="*/ 227 w 227"/>
              <a:gd name="T11" fmla="*/ 126 h 131"/>
              <a:gd name="T12" fmla="*/ 195 w 227"/>
              <a:gd name="T13" fmla="*/ 75 h 131"/>
              <a:gd name="T14" fmla="*/ 202 w 227"/>
              <a:gd name="T15" fmla="*/ 0 h 131"/>
              <a:gd name="T16" fmla="*/ 30 w 227"/>
              <a:gd name="T1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7" h="131">
                <a:moveTo>
                  <a:pt x="30" y="0"/>
                </a:moveTo>
                <a:cubicBezTo>
                  <a:pt x="30" y="76"/>
                  <a:pt x="30" y="76"/>
                  <a:pt x="30" y="76"/>
                </a:cubicBezTo>
                <a:cubicBezTo>
                  <a:pt x="30" y="89"/>
                  <a:pt x="27" y="102"/>
                  <a:pt x="20" y="113"/>
                </a:cubicBezTo>
                <a:cubicBezTo>
                  <a:pt x="19" y="115"/>
                  <a:pt x="17" y="116"/>
                  <a:pt x="16" y="118"/>
                </a:cubicBezTo>
                <a:cubicBezTo>
                  <a:pt x="14" y="120"/>
                  <a:pt x="13" y="121"/>
                  <a:pt x="11" y="122"/>
                </a:cubicBezTo>
                <a:cubicBezTo>
                  <a:pt x="0" y="131"/>
                  <a:pt x="227" y="126"/>
                  <a:pt x="227" y="126"/>
                </a:cubicBezTo>
                <a:cubicBezTo>
                  <a:pt x="227" y="126"/>
                  <a:pt x="195" y="111"/>
                  <a:pt x="195" y="75"/>
                </a:cubicBezTo>
                <a:cubicBezTo>
                  <a:pt x="195" y="39"/>
                  <a:pt x="202" y="0"/>
                  <a:pt x="202" y="0"/>
                </a:cubicBezTo>
                <a:cubicBezTo>
                  <a:pt x="30" y="0"/>
                  <a:pt x="30" y="0"/>
                  <a:pt x="30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7" name="îsḷîḑê">
            <a:extLst>
              <a:ext uri="{FF2B5EF4-FFF2-40B4-BE49-F238E27FC236}">
                <a16:creationId xmlns:a16="http://schemas.microsoft.com/office/drawing/2014/main" id="{FD3FE5F4-10A4-4779-9F20-E76D530D17EF}"/>
              </a:ext>
            </a:extLst>
          </p:cNvPr>
          <p:cNvSpPr/>
          <p:nvPr/>
        </p:nvSpPr>
        <p:spPr bwMode="auto">
          <a:xfrm>
            <a:off x="2373522" y="10507562"/>
            <a:ext cx="1009394" cy="69696"/>
          </a:xfrm>
          <a:custGeom>
            <a:avLst/>
            <a:gdLst>
              <a:gd name="T0" fmla="*/ 3 w 246"/>
              <a:gd name="T1" fmla="*/ 5 h 17"/>
              <a:gd name="T2" fmla="*/ 3 w 246"/>
              <a:gd name="T3" fmla="*/ 5 h 17"/>
              <a:gd name="T4" fmla="*/ 11 w 246"/>
              <a:gd name="T5" fmla="*/ 0 h 17"/>
              <a:gd name="T6" fmla="*/ 235 w 246"/>
              <a:gd name="T7" fmla="*/ 0 h 17"/>
              <a:gd name="T8" fmla="*/ 243 w 246"/>
              <a:gd name="T9" fmla="*/ 4 h 17"/>
              <a:gd name="T10" fmla="*/ 235 w 246"/>
              <a:gd name="T11" fmla="*/ 17 h 17"/>
              <a:gd name="T12" fmla="*/ 11 w 246"/>
              <a:gd name="T13" fmla="*/ 17 h 17"/>
              <a:gd name="T14" fmla="*/ 3 w 246"/>
              <a:gd name="T15" fmla="*/ 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7">
                <a:moveTo>
                  <a:pt x="3" y="5"/>
                </a:moveTo>
                <a:cubicBezTo>
                  <a:pt x="3" y="5"/>
                  <a:pt x="3" y="5"/>
                  <a:pt x="3" y="5"/>
                </a:cubicBezTo>
                <a:cubicBezTo>
                  <a:pt x="4" y="2"/>
                  <a:pt x="7" y="0"/>
                  <a:pt x="11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39" y="0"/>
                  <a:pt x="242" y="1"/>
                  <a:pt x="243" y="4"/>
                </a:cubicBezTo>
                <a:cubicBezTo>
                  <a:pt x="246" y="10"/>
                  <a:pt x="242" y="17"/>
                  <a:pt x="235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5" y="17"/>
                  <a:pt x="0" y="10"/>
                  <a:pt x="3" y="5"/>
                </a:cubicBezTo>
                <a:close/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8" name="íšľíḋe">
            <a:extLst>
              <a:ext uri="{FF2B5EF4-FFF2-40B4-BE49-F238E27FC236}">
                <a16:creationId xmlns:a16="http://schemas.microsoft.com/office/drawing/2014/main" id="{8231DF16-4B93-4B08-9813-87C471D8D574}"/>
              </a:ext>
            </a:extLst>
          </p:cNvPr>
          <p:cNvSpPr/>
          <p:nvPr/>
        </p:nvSpPr>
        <p:spPr bwMode="auto">
          <a:xfrm>
            <a:off x="2541755" y="10113417"/>
            <a:ext cx="0" cy="69696"/>
          </a:xfrm>
          <a:custGeom>
            <a:avLst/>
            <a:gdLst>
              <a:gd name="T0" fmla="*/ 0 h 58"/>
              <a:gd name="T1" fmla="*/ 0 h 58"/>
              <a:gd name="T2" fmla="*/ 48 h 58"/>
              <a:gd name="T3" fmla="*/ 58 h 58"/>
              <a:gd name="T4" fmla="*/ 58 h 58"/>
              <a:gd name="T5" fmla="*/ 0 h 5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5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  <a:lnTo>
                  <a:pt x="0" y="58"/>
                </a:lnTo>
                <a:lnTo>
                  <a:pt x="0" y="58"/>
                </a:lnTo>
                <a:lnTo>
                  <a:pt x="0" y="0"/>
                </a:lnTo>
                <a:close/>
              </a:path>
            </a:pathLst>
          </a:custGeom>
          <a:solidFill>
            <a:srgbClr val="D2CF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9" name="ïṣlïḋè">
            <a:extLst>
              <a:ext uri="{FF2B5EF4-FFF2-40B4-BE49-F238E27FC236}">
                <a16:creationId xmlns:a16="http://schemas.microsoft.com/office/drawing/2014/main" id="{49CFA65B-4A99-4946-9BA3-EE9971163DD1}"/>
              </a:ext>
            </a:extLst>
          </p:cNvPr>
          <p:cNvSpPr/>
          <p:nvPr/>
        </p:nvSpPr>
        <p:spPr bwMode="auto">
          <a:xfrm>
            <a:off x="2541755" y="10113417"/>
            <a:ext cx="0" cy="69696"/>
          </a:xfrm>
          <a:custGeom>
            <a:avLst/>
            <a:gdLst>
              <a:gd name="T0" fmla="*/ 0 h 58"/>
              <a:gd name="T1" fmla="*/ 0 h 58"/>
              <a:gd name="T2" fmla="*/ 48 h 58"/>
              <a:gd name="T3" fmla="*/ 58 h 58"/>
              <a:gd name="T4" fmla="*/ 58 h 58"/>
              <a:gd name="T5" fmla="*/ 0 h 5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5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  <a:lnTo>
                  <a:pt x="0" y="58"/>
                </a:lnTo>
                <a:lnTo>
                  <a:pt x="0" y="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0" name="íṩļîde">
            <a:extLst>
              <a:ext uri="{FF2B5EF4-FFF2-40B4-BE49-F238E27FC236}">
                <a16:creationId xmlns:a16="http://schemas.microsoft.com/office/drawing/2014/main" id="{B8CE47BA-F7B9-4041-911C-7CC3396E5734}"/>
              </a:ext>
            </a:extLst>
          </p:cNvPr>
          <p:cNvSpPr/>
          <p:nvPr/>
        </p:nvSpPr>
        <p:spPr bwMode="auto">
          <a:xfrm>
            <a:off x="2541755" y="10113417"/>
            <a:ext cx="693358" cy="69696"/>
          </a:xfrm>
          <a:custGeom>
            <a:avLst/>
            <a:gdLst>
              <a:gd name="T0" fmla="*/ 577 w 577"/>
              <a:gd name="T1" fmla="*/ 0 h 58"/>
              <a:gd name="T2" fmla="*/ 0 w 577"/>
              <a:gd name="T3" fmla="*/ 0 h 58"/>
              <a:gd name="T4" fmla="*/ 0 w 577"/>
              <a:gd name="T5" fmla="*/ 58 h 58"/>
              <a:gd name="T6" fmla="*/ 567 w 577"/>
              <a:gd name="T7" fmla="*/ 58 h 58"/>
              <a:gd name="T8" fmla="*/ 577 w 57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58">
                <a:moveTo>
                  <a:pt x="577" y="0"/>
                </a:moveTo>
                <a:lnTo>
                  <a:pt x="0" y="0"/>
                </a:lnTo>
                <a:lnTo>
                  <a:pt x="0" y="58"/>
                </a:lnTo>
                <a:lnTo>
                  <a:pt x="567" y="58"/>
                </a:lnTo>
                <a:lnTo>
                  <a:pt x="577" y="0"/>
                </a:lnTo>
                <a:close/>
              </a:path>
            </a:pathLst>
          </a:custGeom>
          <a:solidFill>
            <a:srgbClr val="D2C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1" name="iṡľïḓê">
            <a:extLst>
              <a:ext uri="{FF2B5EF4-FFF2-40B4-BE49-F238E27FC236}">
                <a16:creationId xmlns:a16="http://schemas.microsoft.com/office/drawing/2014/main" id="{6EDEBD4F-A5D8-4309-B10C-93725188D268}"/>
              </a:ext>
            </a:extLst>
          </p:cNvPr>
          <p:cNvSpPr/>
          <p:nvPr/>
        </p:nvSpPr>
        <p:spPr bwMode="auto">
          <a:xfrm>
            <a:off x="2541755" y="10113417"/>
            <a:ext cx="693358" cy="69696"/>
          </a:xfrm>
          <a:custGeom>
            <a:avLst/>
            <a:gdLst>
              <a:gd name="T0" fmla="*/ 577 w 577"/>
              <a:gd name="T1" fmla="*/ 0 h 58"/>
              <a:gd name="T2" fmla="*/ 0 w 577"/>
              <a:gd name="T3" fmla="*/ 0 h 58"/>
              <a:gd name="T4" fmla="*/ 0 w 577"/>
              <a:gd name="T5" fmla="*/ 58 h 58"/>
              <a:gd name="T6" fmla="*/ 567 w 577"/>
              <a:gd name="T7" fmla="*/ 58 h 58"/>
              <a:gd name="T8" fmla="*/ 577 w 57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58">
                <a:moveTo>
                  <a:pt x="577" y="0"/>
                </a:moveTo>
                <a:lnTo>
                  <a:pt x="0" y="0"/>
                </a:lnTo>
                <a:lnTo>
                  <a:pt x="0" y="58"/>
                </a:lnTo>
                <a:lnTo>
                  <a:pt x="567" y="58"/>
                </a:lnTo>
                <a:lnTo>
                  <a:pt x="57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2" name="ïṣlíḓê">
            <a:extLst>
              <a:ext uri="{FF2B5EF4-FFF2-40B4-BE49-F238E27FC236}">
                <a16:creationId xmlns:a16="http://schemas.microsoft.com/office/drawing/2014/main" id="{EBEAFF8E-8C63-45B4-8613-037FAC6F4F38}"/>
              </a:ext>
            </a:extLst>
          </p:cNvPr>
          <p:cNvSpPr/>
          <p:nvPr/>
        </p:nvSpPr>
        <p:spPr bwMode="auto">
          <a:xfrm>
            <a:off x="1318465" y="8140291"/>
            <a:ext cx="3177189" cy="1961109"/>
          </a:xfrm>
          <a:custGeom>
            <a:avLst/>
            <a:gdLst>
              <a:gd name="T0" fmla="*/ 0 w 774"/>
              <a:gd name="T1" fmla="*/ 28 h 478"/>
              <a:gd name="T2" fmla="*/ 0 w 774"/>
              <a:gd name="T3" fmla="*/ 450 h 478"/>
              <a:gd name="T4" fmla="*/ 28 w 774"/>
              <a:gd name="T5" fmla="*/ 478 h 478"/>
              <a:gd name="T6" fmla="*/ 746 w 774"/>
              <a:gd name="T7" fmla="*/ 478 h 478"/>
              <a:gd name="T8" fmla="*/ 774 w 774"/>
              <a:gd name="T9" fmla="*/ 450 h 478"/>
              <a:gd name="T10" fmla="*/ 774 w 774"/>
              <a:gd name="T11" fmla="*/ 28 h 478"/>
              <a:gd name="T12" fmla="*/ 746 w 774"/>
              <a:gd name="T13" fmla="*/ 0 h 478"/>
              <a:gd name="T14" fmla="*/ 28 w 774"/>
              <a:gd name="T15" fmla="*/ 0 h 478"/>
              <a:gd name="T16" fmla="*/ 0 w 774"/>
              <a:gd name="T17" fmla="*/ 2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4" h="478">
                <a:moveTo>
                  <a:pt x="0" y="28"/>
                </a:moveTo>
                <a:cubicBezTo>
                  <a:pt x="0" y="450"/>
                  <a:pt x="0" y="450"/>
                  <a:pt x="0" y="450"/>
                </a:cubicBezTo>
                <a:cubicBezTo>
                  <a:pt x="0" y="465"/>
                  <a:pt x="13" y="478"/>
                  <a:pt x="28" y="478"/>
                </a:cubicBezTo>
                <a:cubicBezTo>
                  <a:pt x="746" y="478"/>
                  <a:pt x="746" y="478"/>
                  <a:pt x="746" y="478"/>
                </a:cubicBezTo>
                <a:cubicBezTo>
                  <a:pt x="762" y="478"/>
                  <a:pt x="774" y="465"/>
                  <a:pt x="774" y="450"/>
                </a:cubicBezTo>
                <a:cubicBezTo>
                  <a:pt x="774" y="28"/>
                  <a:pt x="774" y="28"/>
                  <a:pt x="774" y="28"/>
                </a:cubicBezTo>
                <a:cubicBezTo>
                  <a:pt x="774" y="13"/>
                  <a:pt x="762" y="0"/>
                  <a:pt x="74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8"/>
                </a:cubicBezTo>
              </a:path>
            </a:pathLst>
          </a:custGeom>
          <a:solidFill>
            <a:srgbClr val="2D1E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3" name="iṡḻîḓê">
            <a:extLst>
              <a:ext uri="{FF2B5EF4-FFF2-40B4-BE49-F238E27FC236}">
                <a16:creationId xmlns:a16="http://schemas.microsoft.com/office/drawing/2014/main" id="{34C4642D-C8E0-4FE5-978B-4816E6EA537E}"/>
              </a:ext>
            </a:extLst>
          </p:cNvPr>
          <p:cNvSpPr/>
          <p:nvPr/>
        </p:nvSpPr>
        <p:spPr bwMode="auto">
          <a:xfrm>
            <a:off x="1383354" y="8222004"/>
            <a:ext cx="3046209" cy="1628250"/>
          </a:xfrm>
          <a:custGeom>
            <a:avLst/>
            <a:gdLst>
              <a:gd name="T0" fmla="*/ 0 w 2535"/>
              <a:gd name="T1" fmla="*/ 0 h 1355"/>
              <a:gd name="T2" fmla="*/ 0 w 2535"/>
              <a:gd name="T3" fmla="*/ 1355 h 1355"/>
              <a:gd name="T4" fmla="*/ 2535 w 2535"/>
              <a:gd name="T5" fmla="*/ 1352 h 1355"/>
              <a:gd name="T6" fmla="*/ 2535 w 2535"/>
              <a:gd name="T7" fmla="*/ 0 h 1355"/>
              <a:gd name="T8" fmla="*/ 0 w 2535"/>
              <a:gd name="T9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5" h="1355">
                <a:moveTo>
                  <a:pt x="0" y="0"/>
                </a:moveTo>
                <a:lnTo>
                  <a:pt x="0" y="1355"/>
                </a:lnTo>
                <a:lnTo>
                  <a:pt x="2535" y="1352"/>
                </a:lnTo>
                <a:lnTo>
                  <a:pt x="25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66ECF2"/>
              </a:gs>
              <a:gs pos="0">
                <a:srgbClr val="4DBFE3"/>
              </a:gs>
            </a:gsLst>
            <a:lin ang="5400000" scaled="0"/>
            <a:tileRect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4" name="îş1íḍe">
            <a:extLst>
              <a:ext uri="{FF2B5EF4-FFF2-40B4-BE49-F238E27FC236}">
                <a16:creationId xmlns:a16="http://schemas.microsoft.com/office/drawing/2014/main" id="{760B4035-00F6-4385-AE07-AAE9CC7859ED}"/>
              </a:ext>
            </a:extLst>
          </p:cNvPr>
          <p:cNvSpPr/>
          <p:nvPr/>
        </p:nvSpPr>
        <p:spPr bwMode="auto">
          <a:xfrm>
            <a:off x="1383354" y="8222004"/>
            <a:ext cx="3046209" cy="1628250"/>
          </a:xfrm>
          <a:custGeom>
            <a:avLst/>
            <a:gdLst>
              <a:gd name="T0" fmla="*/ 0 w 2535"/>
              <a:gd name="T1" fmla="*/ 0 h 1355"/>
              <a:gd name="T2" fmla="*/ 0 w 2535"/>
              <a:gd name="T3" fmla="*/ 1355 h 1355"/>
              <a:gd name="T4" fmla="*/ 2535 w 2535"/>
              <a:gd name="T5" fmla="*/ 1352 h 1355"/>
              <a:gd name="T6" fmla="*/ 2535 w 2535"/>
              <a:gd name="T7" fmla="*/ 0 h 1355"/>
              <a:gd name="T8" fmla="*/ 0 w 2535"/>
              <a:gd name="T9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5" h="1355">
                <a:moveTo>
                  <a:pt x="0" y="0"/>
                </a:moveTo>
                <a:lnTo>
                  <a:pt x="0" y="1355"/>
                </a:lnTo>
                <a:lnTo>
                  <a:pt x="2535" y="1352"/>
                </a:lnTo>
                <a:lnTo>
                  <a:pt x="253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5" name="ïşḻíḋe">
            <a:extLst>
              <a:ext uri="{FF2B5EF4-FFF2-40B4-BE49-F238E27FC236}">
                <a16:creationId xmlns:a16="http://schemas.microsoft.com/office/drawing/2014/main" id="{DBB823BB-E76E-495E-9A0C-05B9C0AF4A5E}"/>
              </a:ext>
            </a:extLst>
          </p:cNvPr>
          <p:cNvSpPr/>
          <p:nvPr/>
        </p:nvSpPr>
        <p:spPr bwMode="auto">
          <a:xfrm>
            <a:off x="1318465" y="9821413"/>
            <a:ext cx="3177189" cy="292004"/>
          </a:xfrm>
          <a:custGeom>
            <a:avLst/>
            <a:gdLst>
              <a:gd name="T0" fmla="*/ 0 w 774"/>
              <a:gd name="T1" fmla="*/ 44 h 71"/>
              <a:gd name="T2" fmla="*/ 28 w 774"/>
              <a:gd name="T3" fmla="*/ 71 h 71"/>
              <a:gd name="T4" fmla="*/ 746 w 774"/>
              <a:gd name="T5" fmla="*/ 71 h 71"/>
              <a:gd name="T6" fmla="*/ 774 w 774"/>
              <a:gd name="T7" fmla="*/ 44 h 71"/>
              <a:gd name="T8" fmla="*/ 774 w 774"/>
              <a:gd name="T9" fmla="*/ 0 h 71"/>
              <a:gd name="T10" fmla="*/ 0 w 774"/>
              <a:gd name="T11" fmla="*/ 2 h 71"/>
              <a:gd name="T12" fmla="*/ 0 w 774"/>
              <a:gd name="T13" fmla="*/ 4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4" h="71">
                <a:moveTo>
                  <a:pt x="0" y="44"/>
                </a:moveTo>
                <a:cubicBezTo>
                  <a:pt x="0" y="59"/>
                  <a:pt x="12" y="71"/>
                  <a:pt x="28" y="71"/>
                </a:cubicBezTo>
                <a:cubicBezTo>
                  <a:pt x="746" y="71"/>
                  <a:pt x="746" y="71"/>
                  <a:pt x="746" y="71"/>
                </a:cubicBezTo>
                <a:cubicBezTo>
                  <a:pt x="761" y="71"/>
                  <a:pt x="774" y="59"/>
                  <a:pt x="774" y="44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2"/>
                  <a:pt x="0" y="2"/>
                  <a:pt x="0" y="2"/>
                </a:cubicBezTo>
                <a:cubicBezTo>
                  <a:pt x="0" y="44"/>
                  <a:pt x="0" y="44"/>
                  <a:pt x="0" y="44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6" name="ïş1îḍe">
            <a:extLst>
              <a:ext uri="{FF2B5EF4-FFF2-40B4-BE49-F238E27FC236}">
                <a16:creationId xmlns:a16="http://schemas.microsoft.com/office/drawing/2014/main" id="{73DE224F-8AC7-4DFC-9667-9046D4500744}"/>
              </a:ext>
            </a:extLst>
          </p:cNvPr>
          <p:cNvSpPr/>
          <p:nvPr/>
        </p:nvSpPr>
        <p:spPr bwMode="auto">
          <a:xfrm>
            <a:off x="2840968" y="9904328"/>
            <a:ext cx="127376" cy="127376"/>
          </a:xfrm>
          <a:prstGeom prst="ellipse">
            <a:avLst/>
          </a:prstGeom>
          <a:solidFill>
            <a:srgbClr val="D1CF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7" name="íṥ1íḑé">
            <a:extLst>
              <a:ext uri="{FF2B5EF4-FFF2-40B4-BE49-F238E27FC236}">
                <a16:creationId xmlns:a16="http://schemas.microsoft.com/office/drawing/2014/main" id="{BC2F14E8-090D-4FF8-B9D5-642123242B86}"/>
              </a:ext>
            </a:extLst>
          </p:cNvPr>
          <p:cNvSpPr/>
          <p:nvPr/>
        </p:nvSpPr>
        <p:spPr bwMode="auto">
          <a:xfrm>
            <a:off x="4692726" y="8964630"/>
            <a:ext cx="450623" cy="447018"/>
          </a:xfrm>
          <a:custGeom>
            <a:avLst/>
            <a:gdLst>
              <a:gd name="T0" fmla="*/ 103 w 110"/>
              <a:gd name="T1" fmla="*/ 60 h 109"/>
              <a:gd name="T2" fmla="*/ 110 w 110"/>
              <a:gd name="T3" fmla="*/ 59 h 109"/>
              <a:gd name="T4" fmla="*/ 109 w 110"/>
              <a:gd name="T5" fmla="*/ 42 h 109"/>
              <a:gd name="T6" fmla="*/ 101 w 110"/>
              <a:gd name="T7" fmla="*/ 42 h 109"/>
              <a:gd name="T8" fmla="*/ 93 w 110"/>
              <a:gd name="T9" fmla="*/ 26 h 109"/>
              <a:gd name="T10" fmla="*/ 93 w 110"/>
              <a:gd name="T11" fmla="*/ 26 h 109"/>
              <a:gd name="T12" fmla="*/ 99 w 110"/>
              <a:gd name="T13" fmla="*/ 19 h 109"/>
              <a:gd name="T14" fmla="*/ 86 w 110"/>
              <a:gd name="T15" fmla="*/ 7 h 109"/>
              <a:gd name="T16" fmla="*/ 80 w 110"/>
              <a:gd name="T17" fmla="*/ 14 h 109"/>
              <a:gd name="T18" fmla="*/ 80 w 110"/>
              <a:gd name="T19" fmla="*/ 15 h 109"/>
              <a:gd name="T20" fmla="*/ 66 w 110"/>
              <a:gd name="T21" fmla="*/ 9 h 109"/>
              <a:gd name="T22" fmla="*/ 66 w 110"/>
              <a:gd name="T23" fmla="*/ 0 h 109"/>
              <a:gd name="T24" fmla="*/ 48 w 110"/>
              <a:gd name="T25" fmla="*/ 0 h 109"/>
              <a:gd name="T26" fmla="*/ 48 w 110"/>
              <a:gd name="T27" fmla="*/ 8 h 109"/>
              <a:gd name="T28" fmla="*/ 26 w 110"/>
              <a:gd name="T29" fmla="*/ 17 h 109"/>
              <a:gd name="T30" fmla="*/ 20 w 110"/>
              <a:gd name="T31" fmla="*/ 10 h 109"/>
              <a:gd name="T32" fmla="*/ 8 w 110"/>
              <a:gd name="T33" fmla="*/ 22 h 109"/>
              <a:gd name="T34" fmla="*/ 14 w 110"/>
              <a:gd name="T35" fmla="*/ 29 h 109"/>
              <a:gd name="T36" fmla="*/ 16 w 110"/>
              <a:gd name="T37" fmla="*/ 28 h 109"/>
              <a:gd name="T38" fmla="*/ 7 w 110"/>
              <a:gd name="T39" fmla="*/ 48 h 109"/>
              <a:gd name="T40" fmla="*/ 0 w 110"/>
              <a:gd name="T41" fmla="*/ 49 h 109"/>
              <a:gd name="T42" fmla="*/ 0 w 110"/>
              <a:gd name="T43" fmla="*/ 66 h 109"/>
              <a:gd name="T44" fmla="*/ 8 w 110"/>
              <a:gd name="T45" fmla="*/ 66 h 109"/>
              <a:gd name="T46" fmla="*/ 15 w 110"/>
              <a:gd name="T47" fmla="*/ 83 h 109"/>
              <a:gd name="T48" fmla="*/ 10 w 110"/>
              <a:gd name="T49" fmla="*/ 89 h 109"/>
              <a:gd name="T50" fmla="*/ 23 w 110"/>
              <a:gd name="T51" fmla="*/ 101 h 109"/>
              <a:gd name="T52" fmla="*/ 28 w 110"/>
              <a:gd name="T53" fmla="*/ 95 h 109"/>
              <a:gd name="T54" fmla="*/ 50 w 110"/>
              <a:gd name="T55" fmla="*/ 103 h 109"/>
              <a:gd name="T56" fmla="*/ 50 w 110"/>
              <a:gd name="T57" fmla="*/ 109 h 109"/>
              <a:gd name="T58" fmla="*/ 67 w 110"/>
              <a:gd name="T59" fmla="*/ 109 h 109"/>
              <a:gd name="T60" fmla="*/ 67 w 110"/>
              <a:gd name="T61" fmla="*/ 102 h 109"/>
              <a:gd name="T62" fmla="*/ 86 w 110"/>
              <a:gd name="T63" fmla="*/ 92 h 109"/>
              <a:gd name="T64" fmla="*/ 90 w 110"/>
              <a:gd name="T65" fmla="*/ 96 h 109"/>
              <a:gd name="T66" fmla="*/ 103 w 110"/>
              <a:gd name="T67" fmla="*/ 85 h 109"/>
              <a:gd name="T68" fmla="*/ 97 w 110"/>
              <a:gd name="T69" fmla="*/ 78 h 109"/>
              <a:gd name="T70" fmla="*/ 103 w 110"/>
              <a:gd name="T71" fmla="*/ 60 h 109"/>
              <a:gd name="T72" fmla="*/ 55 w 110"/>
              <a:gd name="T73" fmla="*/ 75 h 109"/>
              <a:gd name="T74" fmla="*/ 35 w 110"/>
              <a:gd name="T75" fmla="*/ 55 h 109"/>
              <a:gd name="T76" fmla="*/ 55 w 110"/>
              <a:gd name="T77" fmla="*/ 36 h 109"/>
              <a:gd name="T78" fmla="*/ 74 w 110"/>
              <a:gd name="T79" fmla="*/ 55 h 109"/>
              <a:gd name="T80" fmla="*/ 55 w 110"/>
              <a:gd name="T81" fmla="*/ 7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0" h="109">
                <a:moveTo>
                  <a:pt x="103" y="60"/>
                </a:moveTo>
                <a:cubicBezTo>
                  <a:pt x="110" y="59"/>
                  <a:pt x="110" y="59"/>
                  <a:pt x="110" y="59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99" y="36"/>
                  <a:pt x="96" y="31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9" y="19"/>
                  <a:pt x="99" y="19"/>
                  <a:pt x="99" y="19"/>
                </a:cubicBezTo>
                <a:cubicBezTo>
                  <a:pt x="86" y="7"/>
                  <a:pt x="86" y="7"/>
                  <a:pt x="86" y="7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5"/>
                  <a:pt x="80" y="15"/>
                  <a:pt x="80" y="15"/>
                </a:cubicBezTo>
                <a:cubicBezTo>
                  <a:pt x="76" y="12"/>
                  <a:pt x="71" y="10"/>
                  <a:pt x="66" y="9"/>
                </a:cubicBezTo>
                <a:cubicBezTo>
                  <a:pt x="66" y="0"/>
                  <a:pt x="66" y="0"/>
                  <a:pt x="6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8"/>
                  <a:pt x="48" y="8"/>
                  <a:pt x="48" y="8"/>
                </a:cubicBezTo>
                <a:cubicBezTo>
                  <a:pt x="40" y="9"/>
                  <a:pt x="33" y="12"/>
                  <a:pt x="26" y="17"/>
                </a:cubicBezTo>
                <a:cubicBezTo>
                  <a:pt x="20" y="10"/>
                  <a:pt x="20" y="10"/>
                  <a:pt x="20" y="10"/>
                </a:cubicBezTo>
                <a:cubicBezTo>
                  <a:pt x="8" y="22"/>
                  <a:pt x="8" y="22"/>
                  <a:pt x="8" y="22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8"/>
                  <a:pt x="16" y="28"/>
                  <a:pt x="16" y="28"/>
                </a:cubicBezTo>
                <a:cubicBezTo>
                  <a:pt x="11" y="34"/>
                  <a:pt x="8" y="41"/>
                  <a:pt x="7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6"/>
                  <a:pt x="0" y="66"/>
                  <a:pt x="0" y="66"/>
                </a:cubicBezTo>
                <a:cubicBezTo>
                  <a:pt x="8" y="66"/>
                  <a:pt x="8" y="66"/>
                  <a:pt x="8" y="66"/>
                </a:cubicBezTo>
                <a:cubicBezTo>
                  <a:pt x="9" y="72"/>
                  <a:pt x="12" y="78"/>
                  <a:pt x="15" y="83"/>
                </a:cubicBezTo>
                <a:cubicBezTo>
                  <a:pt x="10" y="89"/>
                  <a:pt x="10" y="89"/>
                  <a:pt x="10" y="89"/>
                </a:cubicBezTo>
                <a:cubicBezTo>
                  <a:pt x="23" y="101"/>
                  <a:pt x="23" y="101"/>
                  <a:pt x="23" y="101"/>
                </a:cubicBezTo>
                <a:cubicBezTo>
                  <a:pt x="28" y="95"/>
                  <a:pt x="28" y="95"/>
                  <a:pt x="28" y="95"/>
                </a:cubicBezTo>
                <a:cubicBezTo>
                  <a:pt x="34" y="100"/>
                  <a:pt x="42" y="102"/>
                  <a:pt x="50" y="103"/>
                </a:cubicBezTo>
                <a:cubicBezTo>
                  <a:pt x="50" y="109"/>
                  <a:pt x="50" y="109"/>
                  <a:pt x="50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74" y="100"/>
                  <a:pt x="80" y="97"/>
                  <a:pt x="86" y="92"/>
                </a:cubicBezTo>
                <a:cubicBezTo>
                  <a:pt x="90" y="96"/>
                  <a:pt x="90" y="96"/>
                  <a:pt x="90" y="96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7" y="78"/>
                  <a:pt x="97" y="78"/>
                  <a:pt x="97" y="78"/>
                </a:cubicBezTo>
                <a:cubicBezTo>
                  <a:pt x="100" y="73"/>
                  <a:pt x="102" y="66"/>
                  <a:pt x="103" y="60"/>
                </a:cubicBezTo>
                <a:close/>
                <a:moveTo>
                  <a:pt x="55" y="75"/>
                </a:moveTo>
                <a:cubicBezTo>
                  <a:pt x="44" y="75"/>
                  <a:pt x="35" y="66"/>
                  <a:pt x="35" y="55"/>
                </a:cubicBezTo>
                <a:cubicBezTo>
                  <a:pt x="35" y="45"/>
                  <a:pt x="44" y="36"/>
                  <a:pt x="55" y="36"/>
                </a:cubicBezTo>
                <a:cubicBezTo>
                  <a:pt x="66" y="36"/>
                  <a:pt x="74" y="45"/>
                  <a:pt x="74" y="55"/>
                </a:cubicBezTo>
                <a:cubicBezTo>
                  <a:pt x="74" y="66"/>
                  <a:pt x="66" y="75"/>
                  <a:pt x="55" y="75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52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8" name="ïṡḻíḓê">
            <a:extLst>
              <a:ext uri="{FF2B5EF4-FFF2-40B4-BE49-F238E27FC236}">
                <a16:creationId xmlns:a16="http://schemas.microsoft.com/office/drawing/2014/main" id="{684A371F-A35E-4B1E-8CF2-4DD5A7FF3D77}"/>
              </a:ext>
            </a:extLst>
          </p:cNvPr>
          <p:cNvSpPr/>
          <p:nvPr/>
        </p:nvSpPr>
        <p:spPr bwMode="auto">
          <a:xfrm>
            <a:off x="1711408" y="3055539"/>
            <a:ext cx="686148" cy="406161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9" name="îṣḷîde">
            <a:extLst>
              <a:ext uri="{FF2B5EF4-FFF2-40B4-BE49-F238E27FC236}">
                <a16:creationId xmlns:a16="http://schemas.microsoft.com/office/drawing/2014/main" id="{581A3816-D27D-4081-956C-A7CE8B10B482}"/>
              </a:ext>
            </a:extLst>
          </p:cNvPr>
          <p:cNvSpPr/>
          <p:nvPr/>
        </p:nvSpPr>
        <p:spPr bwMode="auto">
          <a:xfrm>
            <a:off x="1757071" y="3091589"/>
            <a:ext cx="689753" cy="402557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0" name="ïŝ1ídê">
            <a:extLst>
              <a:ext uri="{FF2B5EF4-FFF2-40B4-BE49-F238E27FC236}">
                <a16:creationId xmlns:a16="http://schemas.microsoft.com/office/drawing/2014/main" id="{3AF5ADAB-AA1B-46E2-9514-663B08719144}"/>
              </a:ext>
            </a:extLst>
          </p:cNvPr>
          <p:cNvSpPr/>
          <p:nvPr/>
        </p:nvSpPr>
        <p:spPr bwMode="auto">
          <a:xfrm>
            <a:off x="1797927" y="3128840"/>
            <a:ext cx="689753" cy="402557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1" name="ïṣliḑê">
            <a:extLst>
              <a:ext uri="{FF2B5EF4-FFF2-40B4-BE49-F238E27FC236}">
                <a16:creationId xmlns:a16="http://schemas.microsoft.com/office/drawing/2014/main" id="{F9C7C770-38CE-4033-8A41-F2539AFFFB49}"/>
              </a:ext>
            </a:extLst>
          </p:cNvPr>
          <p:cNvSpPr/>
          <p:nvPr/>
        </p:nvSpPr>
        <p:spPr bwMode="auto">
          <a:xfrm>
            <a:off x="1757071" y="8296507"/>
            <a:ext cx="2324010" cy="1533318"/>
          </a:xfrm>
          <a:custGeom>
            <a:avLst/>
            <a:gdLst>
              <a:gd name="T0" fmla="*/ 554 w 566"/>
              <a:gd name="T1" fmla="*/ 374 h 374"/>
              <a:gd name="T2" fmla="*/ 12 w 566"/>
              <a:gd name="T3" fmla="*/ 374 h 374"/>
              <a:gd name="T4" fmla="*/ 0 w 566"/>
              <a:gd name="T5" fmla="*/ 362 h 374"/>
              <a:gd name="T6" fmla="*/ 0 w 566"/>
              <a:gd name="T7" fmla="*/ 12 h 374"/>
              <a:gd name="T8" fmla="*/ 12 w 566"/>
              <a:gd name="T9" fmla="*/ 0 h 374"/>
              <a:gd name="T10" fmla="*/ 554 w 566"/>
              <a:gd name="T11" fmla="*/ 0 h 374"/>
              <a:gd name="T12" fmla="*/ 566 w 566"/>
              <a:gd name="T13" fmla="*/ 12 h 374"/>
              <a:gd name="T14" fmla="*/ 566 w 566"/>
              <a:gd name="T15" fmla="*/ 362 h 374"/>
              <a:gd name="T16" fmla="*/ 554 w 566"/>
              <a:gd name="T17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6" h="374">
                <a:moveTo>
                  <a:pt x="554" y="374"/>
                </a:moveTo>
                <a:cubicBezTo>
                  <a:pt x="12" y="374"/>
                  <a:pt x="12" y="374"/>
                  <a:pt x="12" y="374"/>
                </a:cubicBezTo>
                <a:cubicBezTo>
                  <a:pt x="6" y="374"/>
                  <a:pt x="0" y="368"/>
                  <a:pt x="0" y="36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554" y="0"/>
                  <a:pt x="554" y="0"/>
                  <a:pt x="554" y="0"/>
                </a:cubicBezTo>
                <a:cubicBezTo>
                  <a:pt x="560" y="0"/>
                  <a:pt x="566" y="5"/>
                  <a:pt x="566" y="12"/>
                </a:cubicBezTo>
                <a:cubicBezTo>
                  <a:pt x="566" y="362"/>
                  <a:pt x="566" y="362"/>
                  <a:pt x="566" y="362"/>
                </a:cubicBezTo>
                <a:cubicBezTo>
                  <a:pt x="566" y="368"/>
                  <a:pt x="560" y="374"/>
                  <a:pt x="554" y="374"/>
                </a:cubicBezTo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2" name="ïṩḻïḍe">
            <a:extLst>
              <a:ext uri="{FF2B5EF4-FFF2-40B4-BE49-F238E27FC236}">
                <a16:creationId xmlns:a16="http://schemas.microsoft.com/office/drawing/2014/main" id="{68A9B50C-715F-45D3-B0C2-B0FB1CC492FB}"/>
              </a:ext>
            </a:extLst>
          </p:cNvPr>
          <p:cNvSpPr/>
          <p:nvPr/>
        </p:nvSpPr>
        <p:spPr bwMode="auto">
          <a:xfrm>
            <a:off x="1867624" y="8546452"/>
            <a:ext cx="16823" cy="1111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3" name="ïsľîḑê">
            <a:extLst>
              <a:ext uri="{FF2B5EF4-FFF2-40B4-BE49-F238E27FC236}">
                <a16:creationId xmlns:a16="http://schemas.microsoft.com/office/drawing/2014/main" id="{442F97F1-A230-46DE-9E9C-16F8701B8235}"/>
              </a:ext>
            </a:extLst>
          </p:cNvPr>
          <p:cNvSpPr/>
          <p:nvPr/>
        </p:nvSpPr>
        <p:spPr bwMode="auto">
          <a:xfrm>
            <a:off x="1867624" y="8546452"/>
            <a:ext cx="16823" cy="11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4" name="iṩliḓé">
            <a:extLst>
              <a:ext uri="{FF2B5EF4-FFF2-40B4-BE49-F238E27FC236}">
                <a16:creationId xmlns:a16="http://schemas.microsoft.com/office/drawing/2014/main" id="{062E8065-F73A-4A8A-A4D7-8ADA78CAC8BF}"/>
              </a:ext>
            </a:extLst>
          </p:cNvPr>
          <p:cNvSpPr/>
          <p:nvPr/>
        </p:nvSpPr>
        <p:spPr bwMode="auto">
          <a:xfrm>
            <a:off x="2159627" y="8906950"/>
            <a:ext cx="7330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" name="í$ḻïḓé">
            <a:extLst>
              <a:ext uri="{FF2B5EF4-FFF2-40B4-BE49-F238E27FC236}">
                <a16:creationId xmlns:a16="http://schemas.microsoft.com/office/drawing/2014/main" id="{7A1E8288-6D7F-437F-8A5E-4075F03B50D6}"/>
              </a:ext>
            </a:extLst>
          </p:cNvPr>
          <p:cNvSpPr/>
          <p:nvPr/>
        </p:nvSpPr>
        <p:spPr bwMode="auto">
          <a:xfrm>
            <a:off x="2159627" y="8906950"/>
            <a:ext cx="73302" cy="16823"/>
          </a:xfrm>
          <a:custGeom>
            <a:avLst/>
            <a:gdLst>
              <a:gd name="T0" fmla="*/ 0 w 61"/>
              <a:gd name="T1" fmla="*/ 14 h 14"/>
              <a:gd name="T2" fmla="*/ 61 w 61"/>
              <a:gd name="T3" fmla="*/ 14 h 14"/>
              <a:gd name="T4" fmla="*/ 61 w 61"/>
              <a:gd name="T5" fmla="*/ 0 h 14"/>
              <a:gd name="T6" fmla="*/ 0 w 61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14">
                <a:moveTo>
                  <a:pt x="0" y="14"/>
                </a:moveTo>
                <a:lnTo>
                  <a:pt x="61" y="14"/>
                </a:lnTo>
                <a:lnTo>
                  <a:pt x="6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6" name="işľíḑê">
            <a:extLst>
              <a:ext uri="{FF2B5EF4-FFF2-40B4-BE49-F238E27FC236}">
                <a16:creationId xmlns:a16="http://schemas.microsoft.com/office/drawing/2014/main" id="{2EC685C5-E93A-4E6C-81AE-944B8916DA21}"/>
              </a:ext>
            </a:extLst>
          </p:cNvPr>
          <p:cNvSpPr/>
          <p:nvPr/>
        </p:nvSpPr>
        <p:spPr bwMode="auto">
          <a:xfrm>
            <a:off x="2299019" y="8906950"/>
            <a:ext cx="135907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7" name="iṧḷiḍè">
            <a:extLst>
              <a:ext uri="{FF2B5EF4-FFF2-40B4-BE49-F238E27FC236}">
                <a16:creationId xmlns:a16="http://schemas.microsoft.com/office/drawing/2014/main" id="{2D865583-8B96-4639-868D-DA7BC38AA799}"/>
              </a:ext>
            </a:extLst>
          </p:cNvPr>
          <p:cNvSpPr/>
          <p:nvPr/>
        </p:nvSpPr>
        <p:spPr bwMode="auto">
          <a:xfrm>
            <a:off x="2299019" y="8906950"/>
            <a:ext cx="1359078" cy="16823"/>
          </a:xfrm>
          <a:custGeom>
            <a:avLst/>
            <a:gdLst>
              <a:gd name="T0" fmla="*/ 0 w 1131"/>
              <a:gd name="T1" fmla="*/ 14 h 14"/>
              <a:gd name="T2" fmla="*/ 1131 w 1131"/>
              <a:gd name="T3" fmla="*/ 14 h 14"/>
              <a:gd name="T4" fmla="*/ 1131 w 1131"/>
              <a:gd name="T5" fmla="*/ 0 h 14"/>
              <a:gd name="T6" fmla="*/ 0 w 1131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1" h="14">
                <a:moveTo>
                  <a:pt x="0" y="14"/>
                </a:moveTo>
                <a:lnTo>
                  <a:pt x="1131" y="14"/>
                </a:lnTo>
                <a:lnTo>
                  <a:pt x="113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8" name="iṧlîḓê">
            <a:extLst>
              <a:ext uri="{FF2B5EF4-FFF2-40B4-BE49-F238E27FC236}">
                <a16:creationId xmlns:a16="http://schemas.microsoft.com/office/drawing/2014/main" id="{284F815E-89E8-4696-A980-889C066575EA}"/>
              </a:ext>
            </a:extLst>
          </p:cNvPr>
          <p:cNvSpPr/>
          <p:nvPr/>
        </p:nvSpPr>
        <p:spPr bwMode="auto">
          <a:xfrm>
            <a:off x="2365111" y="8968235"/>
            <a:ext cx="20067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9" name="îś1idé">
            <a:extLst>
              <a:ext uri="{FF2B5EF4-FFF2-40B4-BE49-F238E27FC236}">
                <a16:creationId xmlns:a16="http://schemas.microsoft.com/office/drawing/2014/main" id="{29929BD4-BA5B-45DF-82FD-BE2AEBC55690}"/>
              </a:ext>
            </a:extLst>
          </p:cNvPr>
          <p:cNvSpPr/>
          <p:nvPr/>
        </p:nvSpPr>
        <p:spPr bwMode="auto">
          <a:xfrm>
            <a:off x="2365111" y="8968235"/>
            <a:ext cx="200678" cy="16823"/>
          </a:xfrm>
          <a:custGeom>
            <a:avLst/>
            <a:gdLst>
              <a:gd name="T0" fmla="*/ 0 w 167"/>
              <a:gd name="T1" fmla="*/ 14 h 14"/>
              <a:gd name="T2" fmla="*/ 167 w 167"/>
              <a:gd name="T3" fmla="*/ 14 h 14"/>
              <a:gd name="T4" fmla="*/ 167 w 167"/>
              <a:gd name="T5" fmla="*/ 0 h 14"/>
              <a:gd name="T6" fmla="*/ 0 w 16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7" h="14">
                <a:moveTo>
                  <a:pt x="0" y="14"/>
                </a:moveTo>
                <a:lnTo>
                  <a:pt x="167" y="14"/>
                </a:lnTo>
                <a:lnTo>
                  <a:pt x="16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0" name="îšḷîḓè">
            <a:extLst>
              <a:ext uri="{FF2B5EF4-FFF2-40B4-BE49-F238E27FC236}">
                <a16:creationId xmlns:a16="http://schemas.microsoft.com/office/drawing/2014/main" id="{C578E889-385E-462C-9852-59DBD93C2A3D}"/>
              </a:ext>
            </a:extLst>
          </p:cNvPr>
          <p:cNvSpPr/>
          <p:nvPr/>
        </p:nvSpPr>
        <p:spPr bwMode="auto">
          <a:xfrm>
            <a:off x="2640291" y="8968235"/>
            <a:ext cx="348481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1" name="ïşḷiḓè">
            <a:extLst>
              <a:ext uri="{FF2B5EF4-FFF2-40B4-BE49-F238E27FC236}">
                <a16:creationId xmlns:a16="http://schemas.microsoft.com/office/drawing/2014/main" id="{65F4EA4A-5C3C-4CD1-AA97-7119CD40B478}"/>
              </a:ext>
            </a:extLst>
          </p:cNvPr>
          <p:cNvSpPr/>
          <p:nvPr/>
        </p:nvSpPr>
        <p:spPr bwMode="auto">
          <a:xfrm>
            <a:off x="2640291" y="8968235"/>
            <a:ext cx="348481" cy="16823"/>
          </a:xfrm>
          <a:custGeom>
            <a:avLst/>
            <a:gdLst>
              <a:gd name="T0" fmla="*/ 0 w 290"/>
              <a:gd name="T1" fmla="*/ 14 h 14"/>
              <a:gd name="T2" fmla="*/ 290 w 290"/>
              <a:gd name="T3" fmla="*/ 14 h 14"/>
              <a:gd name="T4" fmla="*/ 290 w 290"/>
              <a:gd name="T5" fmla="*/ 0 h 14"/>
              <a:gd name="T6" fmla="*/ 0 w 290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0" h="14">
                <a:moveTo>
                  <a:pt x="0" y="14"/>
                </a:moveTo>
                <a:lnTo>
                  <a:pt x="290" y="14"/>
                </a:lnTo>
                <a:lnTo>
                  <a:pt x="29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2" name="îṥļîḍé">
            <a:extLst>
              <a:ext uri="{FF2B5EF4-FFF2-40B4-BE49-F238E27FC236}">
                <a16:creationId xmlns:a16="http://schemas.microsoft.com/office/drawing/2014/main" id="{1680BA1F-1643-4683-97DE-9B08117C04E6}"/>
              </a:ext>
            </a:extLst>
          </p:cNvPr>
          <p:cNvSpPr/>
          <p:nvPr/>
        </p:nvSpPr>
        <p:spPr bwMode="auto">
          <a:xfrm>
            <a:off x="2159627" y="9030721"/>
            <a:ext cx="53714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3" name="iS1ïďê">
            <a:extLst>
              <a:ext uri="{FF2B5EF4-FFF2-40B4-BE49-F238E27FC236}">
                <a16:creationId xmlns:a16="http://schemas.microsoft.com/office/drawing/2014/main" id="{F1510F6F-298E-47AA-99AA-CCAC1709647A}"/>
              </a:ext>
            </a:extLst>
          </p:cNvPr>
          <p:cNvSpPr/>
          <p:nvPr/>
        </p:nvSpPr>
        <p:spPr bwMode="auto">
          <a:xfrm>
            <a:off x="2159627" y="9030721"/>
            <a:ext cx="537142" cy="15622"/>
          </a:xfrm>
          <a:custGeom>
            <a:avLst/>
            <a:gdLst>
              <a:gd name="T0" fmla="*/ 0 w 447"/>
              <a:gd name="T1" fmla="*/ 13 h 13"/>
              <a:gd name="T2" fmla="*/ 447 w 447"/>
              <a:gd name="T3" fmla="*/ 13 h 13"/>
              <a:gd name="T4" fmla="*/ 447 w 447"/>
              <a:gd name="T5" fmla="*/ 0 h 13"/>
              <a:gd name="T6" fmla="*/ 0 w 44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7" h="13">
                <a:moveTo>
                  <a:pt x="0" y="13"/>
                </a:moveTo>
                <a:lnTo>
                  <a:pt x="447" y="13"/>
                </a:lnTo>
                <a:lnTo>
                  <a:pt x="44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4" name="íŝľiḋè">
            <a:extLst>
              <a:ext uri="{FF2B5EF4-FFF2-40B4-BE49-F238E27FC236}">
                <a16:creationId xmlns:a16="http://schemas.microsoft.com/office/drawing/2014/main" id="{4C15C33A-8B73-4FB1-8F07-70EDE7C3FEB0}"/>
              </a:ext>
            </a:extLst>
          </p:cNvPr>
          <p:cNvSpPr/>
          <p:nvPr/>
        </p:nvSpPr>
        <p:spPr bwMode="auto">
          <a:xfrm>
            <a:off x="2754449" y="9030721"/>
            <a:ext cx="52993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5" name="îşḻïḓé">
            <a:extLst>
              <a:ext uri="{FF2B5EF4-FFF2-40B4-BE49-F238E27FC236}">
                <a16:creationId xmlns:a16="http://schemas.microsoft.com/office/drawing/2014/main" id="{6FF57391-899E-47BC-A8A8-58052E65F6F2}"/>
              </a:ext>
            </a:extLst>
          </p:cNvPr>
          <p:cNvSpPr/>
          <p:nvPr/>
        </p:nvSpPr>
        <p:spPr bwMode="auto">
          <a:xfrm>
            <a:off x="2754449" y="9030721"/>
            <a:ext cx="529932" cy="15622"/>
          </a:xfrm>
          <a:custGeom>
            <a:avLst/>
            <a:gdLst>
              <a:gd name="T0" fmla="*/ 0 w 441"/>
              <a:gd name="T1" fmla="*/ 13 h 13"/>
              <a:gd name="T2" fmla="*/ 441 w 441"/>
              <a:gd name="T3" fmla="*/ 13 h 13"/>
              <a:gd name="T4" fmla="*/ 441 w 441"/>
              <a:gd name="T5" fmla="*/ 0 h 13"/>
              <a:gd name="T6" fmla="*/ 0 w 441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1" h="13">
                <a:moveTo>
                  <a:pt x="0" y="13"/>
                </a:moveTo>
                <a:lnTo>
                  <a:pt x="441" y="13"/>
                </a:lnTo>
                <a:lnTo>
                  <a:pt x="44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6" name="iṣ1íḍé">
            <a:extLst>
              <a:ext uri="{FF2B5EF4-FFF2-40B4-BE49-F238E27FC236}">
                <a16:creationId xmlns:a16="http://schemas.microsoft.com/office/drawing/2014/main" id="{FFDCE998-ED67-4B05-B825-AF1FCFA4189D}"/>
              </a:ext>
            </a:extLst>
          </p:cNvPr>
          <p:cNvSpPr/>
          <p:nvPr/>
        </p:nvSpPr>
        <p:spPr bwMode="auto">
          <a:xfrm>
            <a:off x="3357682" y="9030721"/>
            <a:ext cx="18986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7" name="îş1ïďe">
            <a:extLst>
              <a:ext uri="{FF2B5EF4-FFF2-40B4-BE49-F238E27FC236}">
                <a16:creationId xmlns:a16="http://schemas.microsoft.com/office/drawing/2014/main" id="{B6555192-262D-4E38-B9D2-157D13B9C607}"/>
              </a:ext>
            </a:extLst>
          </p:cNvPr>
          <p:cNvSpPr/>
          <p:nvPr/>
        </p:nvSpPr>
        <p:spPr bwMode="auto">
          <a:xfrm>
            <a:off x="3357682" y="9030721"/>
            <a:ext cx="189862" cy="15622"/>
          </a:xfrm>
          <a:custGeom>
            <a:avLst/>
            <a:gdLst>
              <a:gd name="T0" fmla="*/ 0 w 158"/>
              <a:gd name="T1" fmla="*/ 13 h 13"/>
              <a:gd name="T2" fmla="*/ 158 w 158"/>
              <a:gd name="T3" fmla="*/ 13 h 13"/>
              <a:gd name="T4" fmla="*/ 158 w 158"/>
              <a:gd name="T5" fmla="*/ 0 h 13"/>
              <a:gd name="T6" fmla="*/ 0 w 15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13">
                <a:moveTo>
                  <a:pt x="0" y="13"/>
                </a:moveTo>
                <a:lnTo>
                  <a:pt x="158" y="13"/>
                </a:lnTo>
                <a:lnTo>
                  <a:pt x="15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8" name="í$ḻíďe">
            <a:extLst>
              <a:ext uri="{FF2B5EF4-FFF2-40B4-BE49-F238E27FC236}">
                <a16:creationId xmlns:a16="http://schemas.microsoft.com/office/drawing/2014/main" id="{D814AA30-51F8-4B45-AF39-24A8A2E93AF8}"/>
              </a:ext>
            </a:extLst>
          </p:cNvPr>
          <p:cNvSpPr/>
          <p:nvPr/>
        </p:nvSpPr>
        <p:spPr bwMode="auto">
          <a:xfrm>
            <a:off x="2385539" y="9399631"/>
            <a:ext cx="119805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9" name="îṣḻïde">
            <a:extLst>
              <a:ext uri="{FF2B5EF4-FFF2-40B4-BE49-F238E27FC236}">
                <a16:creationId xmlns:a16="http://schemas.microsoft.com/office/drawing/2014/main" id="{267015E1-8A5B-4846-92C4-6FD3BF8E31DC}"/>
              </a:ext>
            </a:extLst>
          </p:cNvPr>
          <p:cNvSpPr/>
          <p:nvPr/>
        </p:nvSpPr>
        <p:spPr bwMode="auto">
          <a:xfrm>
            <a:off x="2385539" y="9399631"/>
            <a:ext cx="1198055" cy="16823"/>
          </a:xfrm>
          <a:custGeom>
            <a:avLst/>
            <a:gdLst>
              <a:gd name="T0" fmla="*/ 0 w 997"/>
              <a:gd name="T1" fmla="*/ 14 h 14"/>
              <a:gd name="T2" fmla="*/ 997 w 997"/>
              <a:gd name="T3" fmla="*/ 14 h 14"/>
              <a:gd name="T4" fmla="*/ 997 w 997"/>
              <a:gd name="T5" fmla="*/ 0 h 14"/>
              <a:gd name="T6" fmla="*/ 0 w 99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7" h="14">
                <a:moveTo>
                  <a:pt x="0" y="14"/>
                </a:moveTo>
                <a:lnTo>
                  <a:pt x="997" y="14"/>
                </a:lnTo>
                <a:lnTo>
                  <a:pt x="99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0" name="iṧļiḑê">
            <a:extLst>
              <a:ext uri="{FF2B5EF4-FFF2-40B4-BE49-F238E27FC236}">
                <a16:creationId xmlns:a16="http://schemas.microsoft.com/office/drawing/2014/main" id="{10EA9462-8711-4A74-8055-69A00F6FE0F1}"/>
              </a:ext>
            </a:extLst>
          </p:cNvPr>
          <p:cNvSpPr/>
          <p:nvPr/>
        </p:nvSpPr>
        <p:spPr bwMode="auto">
          <a:xfrm>
            <a:off x="2385539" y="9092007"/>
            <a:ext cx="119805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1" name="îṧḷïḍé">
            <a:extLst>
              <a:ext uri="{FF2B5EF4-FFF2-40B4-BE49-F238E27FC236}">
                <a16:creationId xmlns:a16="http://schemas.microsoft.com/office/drawing/2014/main" id="{BC994E04-D5D7-47C9-A9C1-0D6286D99865}"/>
              </a:ext>
            </a:extLst>
          </p:cNvPr>
          <p:cNvSpPr/>
          <p:nvPr/>
        </p:nvSpPr>
        <p:spPr bwMode="auto">
          <a:xfrm>
            <a:off x="2385539" y="9092007"/>
            <a:ext cx="1198055" cy="16823"/>
          </a:xfrm>
          <a:custGeom>
            <a:avLst/>
            <a:gdLst>
              <a:gd name="T0" fmla="*/ 0 w 997"/>
              <a:gd name="T1" fmla="*/ 14 h 14"/>
              <a:gd name="T2" fmla="*/ 997 w 997"/>
              <a:gd name="T3" fmla="*/ 14 h 14"/>
              <a:gd name="T4" fmla="*/ 997 w 997"/>
              <a:gd name="T5" fmla="*/ 0 h 14"/>
              <a:gd name="T6" fmla="*/ 0 w 99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7" h="14">
                <a:moveTo>
                  <a:pt x="0" y="14"/>
                </a:moveTo>
                <a:lnTo>
                  <a:pt x="997" y="14"/>
                </a:lnTo>
                <a:lnTo>
                  <a:pt x="99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2" name="îšḷíḍê">
            <a:extLst>
              <a:ext uri="{FF2B5EF4-FFF2-40B4-BE49-F238E27FC236}">
                <a16:creationId xmlns:a16="http://schemas.microsoft.com/office/drawing/2014/main" id="{2E11E37A-4A4D-48DB-BB8E-0AFE339D4132}"/>
              </a:ext>
            </a:extLst>
          </p:cNvPr>
          <p:cNvSpPr/>
          <p:nvPr/>
        </p:nvSpPr>
        <p:spPr bwMode="auto">
          <a:xfrm>
            <a:off x="2603040" y="9165307"/>
            <a:ext cx="94450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3" name="ïŝḷiḓe">
            <a:extLst>
              <a:ext uri="{FF2B5EF4-FFF2-40B4-BE49-F238E27FC236}">
                <a16:creationId xmlns:a16="http://schemas.microsoft.com/office/drawing/2014/main" id="{4069F022-7367-4E32-9EF7-587346843EDB}"/>
              </a:ext>
            </a:extLst>
          </p:cNvPr>
          <p:cNvSpPr/>
          <p:nvPr/>
        </p:nvSpPr>
        <p:spPr bwMode="auto">
          <a:xfrm>
            <a:off x="2603040" y="9165307"/>
            <a:ext cx="944505" cy="16823"/>
          </a:xfrm>
          <a:custGeom>
            <a:avLst/>
            <a:gdLst>
              <a:gd name="T0" fmla="*/ 0 w 786"/>
              <a:gd name="T1" fmla="*/ 14 h 14"/>
              <a:gd name="T2" fmla="*/ 786 w 786"/>
              <a:gd name="T3" fmla="*/ 14 h 14"/>
              <a:gd name="T4" fmla="*/ 786 w 786"/>
              <a:gd name="T5" fmla="*/ 0 h 14"/>
              <a:gd name="T6" fmla="*/ 0 w 786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6" h="14">
                <a:moveTo>
                  <a:pt x="0" y="14"/>
                </a:moveTo>
                <a:lnTo>
                  <a:pt x="786" y="14"/>
                </a:lnTo>
                <a:lnTo>
                  <a:pt x="78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4" name="îs1ïḍe">
            <a:extLst>
              <a:ext uri="{FF2B5EF4-FFF2-40B4-BE49-F238E27FC236}">
                <a16:creationId xmlns:a16="http://schemas.microsoft.com/office/drawing/2014/main" id="{161A1DE5-478F-40DA-87DC-1128309EDEA7}"/>
              </a:ext>
            </a:extLst>
          </p:cNvPr>
          <p:cNvSpPr/>
          <p:nvPr/>
        </p:nvSpPr>
        <p:spPr bwMode="auto">
          <a:xfrm>
            <a:off x="2603040" y="9219382"/>
            <a:ext cx="23432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5" name="î$ľïḋé">
            <a:extLst>
              <a:ext uri="{FF2B5EF4-FFF2-40B4-BE49-F238E27FC236}">
                <a16:creationId xmlns:a16="http://schemas.microsoft.com/office/drawing/2014/main" id="{2B4754C1-30DC-4912-BB25-DFC6AF8C87C4}"/>
              </a:ext>
            </a:extLst>
          </p:cNvPr>
          <p:cNvSpPr/>
          <p:nvPr/>
        </p:nvSpPr>
        <p:spPr bwMode="auto">
          <a:xfrm>
            <a:off x="2603040" y="9219382"/>
            <a:ext cx="234324" cy="15622"/>
          </a:xfrm>
          <a:custGeom>
            <a:avLst/>
            <a:gdLst>
              <a:gd name="T0" fmla="*/ 0 w 195"/>
              <a:gd name="T1" fmla="*/ 13 h 13"/>
              <a:gd name="T2" fmla="*/ 195 w 195"/>
              <a:gd name="T3" fmla="*/ 13 h 13"/>
              <a:gd name="T4" fmla="*/ 195 w 195"/>
              <a:gd name="T5" fmla="*/ 0 h 13"/>
              <a:gd name="T6" fmla="*/ 0 w 19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" h="13">
                <a:moveTo>
                  <a:pt x="0" y="13"/>
                </a:moveTo>
                <a:lnTo>
                  <a:pt x="195" y="13"/>
                </a:lnTo>
                <a:lnTo>
                  <a:pt x="19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6" name="ïṡľíḋe">
            <a:extLst>
              <a:ext uri="{FF2B5EF4-FFF2-40B4-BE49-F238E27FC236}">
                <a16:creationId xmlns:a16="http://schemas.microsoft.com/office/drawing/2014/main" id="{2B640CA6-92E1-4197-A854-046087314C10}"/>
              </a:ext>
            </a:extLst>
          </p:cNvPr>
          <p:cNvSpPr/>
          <p:nvPr/>
        </p:nvSpPr>
        <p:spPr bwMode="auto">
          <a:xfrm>
            <a:off x="2159627" y="9321523"/>
            <a:ext cx="86520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7" name="íṩḷiḓe">
            <a:extLst>
              <a:ext uri="{FF2B5EF4-FFF2-40B4-BE49-F238E27FC236}">
                <a16:creationId xmlns:a16="http://schemas.microsoft.com/office/drawing/2014/main" id="{3EA02DB7-3688-4AC7-8758-DF42ED66EA27}"/>
              </a:ext>
            </a:extLst>
          </p:cNvPr>
          <p:cNvSpPr/>
          <p:nvPr/>
        </p:nvSpPr>
        <p:spPr bwMode="auto">
          <a:xfrm>
            <a:off x="2159627" y="9321523"/>
            <a:ext cx="86520" cy="16823"/>
          </a:xfrm>
          <a:custGeom>
            <a:avLst/>
            <a:gdLst>
              <a:gd name="T0" fmla="*/ 0 w 72"/>
              <a:gd name="T1" fmla="*/ 14 h 14"/>
              <a:gd name="T2" fmla="*/ 72 w 72"/>
              <a:gd name="T3" fmla="*/ 14 h 14"/>
              <a:gd name="T4" fmla="*/ 72 w 72"/>
              <a:gd name="T5" fmla="*/ 0 h 14"/>
              <a:gd name="T6" fmla="*/ 0 w 7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14">
                <a:moveTo>
                  <a:pt x="0" y="14"/>
                </a:moveTo>
                <a:lnTo>
                  <a:pt x="72" y="14"/>
                </a:lnTo>
                <a:lnTo>
                  <a:pt x="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8" name="íslïďè">
            <a:extLst>
              <a:ext uri="{FF2B5EF4-FFF2-40B4-BE49-F238E27FC236}">
                <a16:creationId xmlns:a16="http://schemas.microsoft.com/office/drawing/2014/main" id="{25052B2C-67BE-4DDB-A14B-ACF480D042F5}"/>
              </a:ext>
            </a:extLst>
          </p:cNvPr>
          <p:cNvSpPr/>
          <p:nvPr/>
        </p:nvSpPr>
        <p:spPr bwMode="auto">
          <a:xfrm>
            <a:off x="2299019" y="9321523"/>
            <a:ext cx="422984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9" name="íş1îḓè">
            <a:extLst>
              <a:ext uri="{FF2B5EF4-FFF2-40B4-BE49-F238E27FC236}">
                <a16:creationId xmlns:a16="http://schemas.microsoft.com/office/drawing/2014/main" id="{9E91D6DA-0D07-427A-9768-41E821B75344}"/>
              </a:ext>
            </a:extLst>
          </p:cNvPr>
          <p:cNvSpPr/>
          <p:nvPr/>
        </p:nvSpPr>
        <p:spPr bwMode="auto">
          <a:xfrm>
            <a:off x="2299019" y="9321523"/>
            <a:ext cx="422984" cy="16823"/>
          </a:xfrm>
          <a:custGeom>
            <a:avLst/>
            <a:gdLst>
              <a:gd name="T0" fmla="*/ 0 w 352"/>
              <a:gd name="T1" fmla="*/ 14 h 14"/>
              <a:gd name="T2" fmla="*/ 352 w 352"/>
              <a:gd name="T3" fmla="*/ 14 h 14"/>
              <a:gd name="T4" fmla="*/ 352 w 352"/>
              <a:gd name="T5" fmla="*/ 0 h 14"/>
              <a:gd name="T6" fmla="*/ 0 w 35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2" h="14">
                <a:moveTo>
                  <a:pt x="0" y="14"/>
                </a:moveTo>
                <a:lnTo>
                  <a:pt x="352" y="14"/>
                </a:lnTo>
                <a:lnTo>
                  <a:pt x="35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0" name="îṣľîḋe">
            <a:extLst>
              <a:ext uri="{FF2B5EF4-FFF2-40B4-BE49-F238E27FC236}">
                <a16:creationId xmlns:a16="http://schemas.microsoft.com/office/drawing/2014/main" id="{87FC5B52-0835-4FAE-AFD0-AB5BB39D5D38}"/>
              </a:ext>
            </a:extLst>
          </p:cNvPr>
          <p:cNvSpPr/>
          <p:nvPr/>
        </p:nvSpPr>
        <p:spPr bwMode="auto">
          <a:xfrm>
            <a:off x="2783289" y="9321523"/>
            <a:ext cx="800306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1" name="íŝļiḑê">
            <a:extLst>
              <a:ext uri="{FF2B5EF4-FFF2-40B4-BE49-F238E27FC236}">
                <a16:creationId xmlns:a16="http://schemas.microsoft.com/office/drawing/2014/main" id="{57867C00-8141-485E-B894-CD99BF1B6B32}"/>
              </a:ext>
            </a:extLst>
          </p:cNvPr>
          <p:cNvSpPr/>
          <p:nvPr/>
        </p:nvSpPr>
        <p:spPr bwMode="auto">
          <a:xfrm>
            <a:off x="2783289" y="9321523"/>
            <a:ext cx="800306" cy="16823"/>
          </a:xfrm>
          <a:custGeom>
            <a:avLst/>
            <a:gdLst>
              <a:gd name="T0" fmla="*/ 0 w 666"/>
              <a:gd name="T1" fmla="*/ 14 h 14"/>
              <a:gd name="T2" fmla="*/ 666 w 666"/>
              <a:gd name="T3" fmla="*/ 14 h 14"/>
              <a:gd name="T4" fmla="*/ 666 w 666"/>
              <a:gd name="T5" fmla="*/ 0 h 14"/>
              <a:gd name="T6" fmla="*/ 0 w 666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6" h="14">
                <a:moveTo>
                  <a:pt x="0" y="14"/>
                </a:moveTo>
                <a:lnTo>
                  <a:pt x="666" y="14"/>
                </a:lnTo>
                <a:lnTo>
                  <a:pt x="66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2" name="îŝľíḓè">
            <a:extLst>
              <a:ext uri="{FF2B5EF4-FFF2-40B4-BE49-F238E27FC236}">
                <a16:creationId xmlns:a16="http://schemas.microsoft.com/office/drawing/2014/main" id="{9DC19F7C-248D-45BD-92F4-C0BE108E6075}"/>
              </a:ext>
            </a:extLst>
          </p:cNvPr>
          <p:cNvSpPr/>
          <p:nvPr/>
        </p:nvSpPr>
        <p:spPr bwMode="auto">
          <a:xfrm>
            <a:off x="586654" y="7640401"/>
            <a:ext cx="1758029" cy="1131964"/>
          </a:xfrm>
          <a:custGeom>
            <a:avLst/>
            <a:gdLst>
              <a:gd name="T0" fmla="*/ 416 w 428"/>
              <a:gd name="T1" fmla="*/ 276 h 276"/>
              <a:gd name="T2" fmla="*/ 12 w 428"/>
              <a:gd name="T3" fmla="*/ 276 h 276"/>
              <a:gd name="T4" fmla="*/ 0 w 428"/>
              <a:gd name="T5" fmla="*/ 264 h 276"/>
              <a:gd name="T6" fmla="*/ 0 w 428"/>
              <a:gd name="T7" fmla="*/ 12 h 276"/>
              <a:gd name="T8" fmla="*/ 12 w 428"/>
              <a:gd name="T9" fmla="*/ 0 h 276"/>
              <a:gd name="T10" fmla="*/ 416 w 428"/>
              <a:gd name="T11" fmla="*/ 0 h 276"/>
              <a:gd name="T12" fmla="*/ 428 w 428"/>
              <a:gd name="T13" fmla="*/ 12 h 276"/>
              <a:gd name="T14" fmla="*/ 428 w 428"/>
              <a:gd name="T15" fmla="*/ 264 h 276"/>
              <a:gd name="T16" fmla="*/ 416 w 428"/>
              <a:gd name="T17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8" h="276">
                <a:moveTo>
                  <a:pt x="416" y="276"/>
                </a:moveTo>
                <a:cubicBezTo>
                  <a:pt x="12" y="276"/>
                  <a:pt x="12" y="276"/>
                  <a:pt x="12" y="276"/>
                </a:cubicBezTo>
                <a:cubicBezTo>
                  <a:pt x="6" y="276"/>
                  <a:pt x="0" y="271"/>
                  <a:pt x="0" y="26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416" y="0"/>
                  <a:pt x="416" y="0"/>
                  <a:pt x="416" y="0"/>
                </a:cubicBezTo>
                <a:cubicBezTo>
                  <a:pt x="422" y="0"/>
                  <a:pt x="428" y="5"/>
                  <a:pt x="428" y="12"/>
                </a:cubicBezTo>
                <a:cubicBezTo>
                  <a:pt x="428" y="264"/>
                  <a:pt x="428" y="264"/>
                  <a:pt x="428" y="264"/>
                </a:cubicBezTo>
                <a:cubicBezTo>
                  <a:pt x="428" y="271"/>
                  <a:pt x="422" y="276"/>
                  <a:pt x="416" y="276"/>
                </a:cubicBezTo>
              </a:path>
            </a:pathLst>
          </a:custGeom>
          <a:gradFill>
            <a:gsLst>
              <a:gs pos="100000">
                <a:srgbClr val="66ECF2">
                  <a:alpha val="23000"/>
                </a:srgbClr>
              </a:gs>
              <a:gs pos="0">
                <a:srgbClr val="51C6E5">
                  <a:alpha val="44000"/>
                </a:srgbClr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3" name="íśľiḑe">
            <a:extLst>
              <a:ext uri="{FF2B5EF4-FFF2-40B4-BE49-F238E27FC236}">
                <a16:creationId xmlns:a16="http://schemas.microsoft.com/office/drawing/2014/main" id="{E7A3112D-D516-469F-A1E6-9388EBD1CEFC}"/>
              </a:ext>
            </a:extLst>
          </p:cNvPr>
          <p:cNvSpPr/>
          <p:nvPr/>
        </p:nvSpPr>
        <p:spPr bwMode="auto">
          <a:xfrm>
            <a:off x="583049" y="7640400"/>
            <a:ext cx="1765239" cy="85318"/>
          </a:xfrm>
          <a:custGeom>
            <a:avLst/>
            <a:gdLst>
              <a:gd name="T0" fmla="*/ 429 w 430"/>
              <a:gd name="T1" fmla="*/ 21 h 21"/>
              <a:gd name="T2" fmla="*/ 414 w 430"/>
              <a:gd name="T3" fmla="*/ 0 h 21"/>
              <a:gd name="T4" fmla="*/ 16 w 430"/>
              <a:gd name="T5" fmla="*/ 0 h 21"/>
              <a:gd name="T6" fmla="*/ 0 w 430"/>
              <a:gd name="T7" fmla="*/ 21 h 21"/>
              <a:gd name="T8" fmla="*/ 429 w 430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0" h="21">
                <a:moveTo>
                  <a:pt x="429" y="21"/>
                </a:moveTo>
                <a:cubicBezTo>
                  <a:pt x="430" y="10"/>
                  <a:pt x="425" y="0"/>
                  <a:pt x="4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21"/>
                </a:cubicBezTo>
                <a:lnTo>
                  <a:pt x="429" y="21"/>
                </a:ln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4" name="ïṧľiḑè">
            <a:extLst>
              <a:ext uri="{FF2B5EF4-FFF2-40B4-BE49-F238E27FC236}">
                <a16:creationId xmlns:a16="http://schemas.microsoft.com/office/drawing/2014/main" id="{5ACD563D-13BE-43C3-95DC-15220C2608F1}"/>
              </a:ext>
            </a:extLst>
          </p:cNvPr>
          <p:cNvSpPr/>
          <p:nvPr/>
        </p:nvSpPr>
        <p:spPr bwMode="auto">
          <a:xfrm>
            <a:off x="669568" y="7841077"/>
            <a:ext cx="775071" cy="2331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5" name="îṡļiḑé">
            <a:extLst>
              <a:ext uri="{FF2B5EF4-FFF2-40B4-BE49-F238E27FC236}">
                <a16:creationId xmlns:a16="http://schemas.microsoft.com/office/drawing/2014/main" id="{4E9FD38D-43F8-4BE7-9A0B-A0181C55E64C}"/>
              </a:ext>
            </a:extLst>
          </p:cNvPr>
          <p:cNvSpPr/>
          <p:nvPr/>
        </p:nvSpPr>
        <p:spPr bwMode="auto">
          <a:xfrm>
            <a:off x="669568" y="7841077"/>
            <a:ext cx="775071" cy="23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6" name="ïŝlîďe">
            <a:extLst>
              <a:ext uri="{FF2B5EF4-FFF2-40B4-BE49-F238E27FC236}">
                <a16:creationId xmlns:a16="http://schemas.microsoft.com/office/drawing/2014/main" id="{17A5DA81-CDF6-4C2B-9F45-72154305DD4B}"/>
              </a:ext>
            </a:extLst>
          </p:cNvPr>
          <p:cNvSpPr/>
          <p:nvPr/>
        </p:nvSpPr>
        <p:spPr bwMode="auto">
          <a:xfrm>
            <a:off x="669568" y="8140290"/>
            <a:ext cx="775071" cy="23432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7" name="î$ļíḍe">
            <a:extLst>
              <a:ext uri="{FF2B5EF4-FFF2-40B4-BE49-F238E27FC236}">
                <a16:creationId xmlns:a16="http://schemas.microsoft.com/office/drawing/2014/main" id="{7011F74B-EB35-4020-8E3A-D1E222B3C2AB}"/>
              </a:ext>
            </a:extLst>
          </p:cNvPr>
          <p:cNvSpPr/>
          <p:nvPr/>
        </p:nvSpPr>
        <p:spPr bwMode="auto">
          <a:xfrm>
            <a:off x="669568" y="8140290"/>
            <a:ext cx="775071" cy="23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8" name="ïšlïdè">
            <a:extLst>
              <a:ext uri="{FF2B5EF4-FFF2-40B4-BE49-F238E27FC236}">
                <a16:creationId xmlns:a16="http://schemas.microsoft.com/office/drawing/2014/main" id="{2E3796EB-2BB3-433C-91BC-80960AA5C5BC}"/>
              </a:ext>
            </a:extLst>
          </p:cNvPr>
          <p:cNvSpPr/>
          <p:nvPr/>
        </p:nvSpPr>
        <p:spPr bwMode="auto">
          <a:xfrm>
            <a:off x="1547982" y="7856700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9" name="ïṣ1iḓè">
            <a:extLst>
              <a:ext uri="{FF2B5EF4-FFF2-40B4-BE49-F238E27FC236}">
                <a16:creationId xmlns:a16="http://schemas.microsoft.com/office/drawing/2014/main" id="{2E40886E-08D7-4C2D-9332-229D89C06C79}"/>
              </a:ext>
            </a:extLst>
          </p:cNvPr>
          <p:cNvSpPr/>
          <p:nvPr/>
        </p:nvSpPr>
        <p:spPr bwMode="auto">
          <a:xfrm>
            <a:off x="1547982" y="7856700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0" name="ï$1iḑe">
            <a:extLst>
              <a:ext uri="{FF2B5EF4-FFF2-40B4-BE49-F238E27FC236}">
                <a16:creationId xmlns:a16="http://schemas.microsoft.com/office/drawing/2014/main" id="{7019F5FB-8C26-4BB5-8154-4F49B6B4A5FC}"/>
              </a:ext>
            </a:extLst>
          </p:cNvPr>
          <p:cNvSpPr/>
          <p:nvPr/>
        </p:nvSpPr>
        <p:spPr bwMode="auto">
          <a:xfrm>
            <a:off x="1547982" y="7926395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1" name="íṥ1ïḑê">
            <a:extLst>
              <a:ext uri="{FF2B5EF4-FFF2-40B4-BE49-F238E27FC236}">
                <a16:creationId xmlns:a16="http://schemas.microsoft.com/office/drawing/2014/main" id="{A4764C25-B753-4921-A410-C094B18D6C2B}"/>
              </a:ext>
            </a:extLst>
          </p:cNvPr>
          <p:cNvSpPr/>
          <p:nvPr/>
        </p:nvSpPr>
        <p:spPr bwMode="auto">
          <a:xfrm>
            <a:off x="1547982" y="7926395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2" name="iṧľíḑè">
            <a:extLst>
              <a:ext uri="{FF2B5EF4-FFF2-40B4-BE49-F238E27FC236}">
                <a16:creationId xmlns:a16="http://schemas.microsoft.com/office/drawing/2014/main" id="{16A05DF3-2FDF-4D1C-89F0-88965EC67BE6}"/>
              </a:ext>
            </a:extLst>
          </p:cNvPr>
          <p:cNvSpPr/>
          <p:nvPr/>
        </p:nvSpPr>
        <p:spPr bwMode="auto">
          <a:xfrm>
            <a:off x="1547982" y="8066989"/>
            <a:ext cx="26316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3" name="îṣľidé">
            <a:extLst>
              <a:ext uri="{FF2B5EF4-FFF2-40B4-BE49-F238E27FC236}">
                <a16:creationId xmlns:a16="http://schemas.microsoft.com/office/drawing/2014/main" id="{4ACB3F9A-2443-468D-B2AB-FB032295AE9B}"/>
              </a:ext>
            </a:extLst>
          </p:cNvPr>
          <p:cNvSpPr/>
          <p:nvPr/>
        </p:nvSpPr>
        <p:spPr bwMode="auto">
          <a:xfrm>
            <a:off x="1547982" y="8066989"/>
            <a:ext cx="263164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4" name="iŝlidê">
            <a:extLst>
              <a:ext uri="{FF2B5EF4-FFF2-40B4-BE49-F238E27FC236}">
                <a16:creationId xmlns:a16="http://schemas.microsoft.com/office/drawing/2014/main" id="{72175605-0AF3-413F-9561-110D78A0FC37}"/>
              </a:ext>
            </a:extLst>
          </p:cNvPr>
          <p:cNvSpPr/>
          <p:nvPr/>
        </p:nvSpPr>
        <p:spPr bwMode="auto">
          <a:xfrm>
            <a:off x="1547982" y="7996091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5" name="íŝḻïḓé">
            <a:extLst>
              <a:ext uri="{FF2B5EF4-FFF2-40B4-BE49-F238E27FC236}">
                <a16:creationId xmlns:a16="http://schemas.microsoft.com/office/drawing/2014/main" id="{1550037A-75AF-4228-A1D7-3C66D2F84D24}"/>
              </a:ext>
            </a:extLst>
          </p:cNvPr>
          <p:cNvSpPr/>
          <p:nvPr/>
        </p:nvSpPr>
        <p:spPr bwMode="auto">
          <a:xfrm>
            <a:off x="1547982" y="7996091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6" name="ïṡļíďê">
            <a:extLst>
              <a:ext uri="{FF2B5EF4-FFF2-40B4-BE49-F238E27FC236}">
                <a16:creationId xmlns:a16="http://schemas.microsoft.com/office/drawing/2014/main" id="{B26F87C6-518B-4AD9-9058-BCB12C259F00}"/>
              </a:ext>
            </a:extLst>
          </p:cNvPr>
          <p:cNvSpPr/>
          <p:nvPr/>
        </p:nvSpPr>
        <p:spPr bwMode="auto">
          <a:xfrm>
            <a:off x="1547982" y="8143895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7" name="iSlíḓè">
            <a:extLst>
              <a:ext uri="{FF2B5EF4-FFF2-40B4-BE49-F238E27FC236}">
                <a16:creationId xmlns:a16="http://schemas.microsoft.com/office/drawing/2014/main" id="{0E447DB9-EA14-4248-8297-DDC4A83B7E8C}"/>
              </a:ext>
            </a:extLst>
          </p:cNvPr>
          <p:cNvSpPr/>
          <p:nvPr/>
        </p:nvSpPr>
        <p:spPr bwMode="auto">
          <a:xfrm>
            <a:off x="1547982" y="8143895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8" name="iṥ1ïḍe">
            <a:extLst>
              <a:ext uri="{FF2B5EF4-FFF2-40B4-BE49-F238E27FC236}">
                <a16:creationId xmlns:a16="http://schemas.microsoft.com/office/drawing/2014/main" id="{9E621C80-D822-4400-B060-5053D35BA45B}"/>
              </a:ext>
            </a:extLst>
          </p:cNvPr>
          <p:cNvSpPr/>
          <p:nvPr/>
        </p:nvSpPr>
        <p:spPr bwMode="auto">
          <a:xfrm>
            <a:off x="1547982" y="8485166"/>
            <a:ext cx="66451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9" name="iŝ1îdê">
            <a:extLst>
              <a:ext uri="{FF2B5EF4-FFF2-40B4-BE49-F238E27FC236}">
                <a16:creationId xmlns:a16="http://schemas.microsoft.com/office/drawing/2014/main" id="{EE1E917D-0F43-4583-B3B6-F10CE455C51A}"/>
              </a:ext>
            </a:extLst>
          </p:cNvPr>
          <p:cNvSpPr/>
          <p:nvPr/>
        </p:nvSpPr>
        <p:spPr bwMode="auto">
          <a:xfrm>
            <a:off x="1547982" y="8485166"/>
            <a:ext cx="664518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0" name="ï$ľiḍê">
            <a:extLst>
              <a:ext uri="{FF2B5EF4-FFF2-40B4-BE49-F238E27FC236}">
                <a16:creationId xmlns:a16="http://schemas.microsoft.com/office/drawing/2014/main" id="{DBCF66D0-86D3-42A1-92C2-D526444D045C}"/>
              </a:ext>
            </a:extLst>
          </p:cNvPr>
          <p:cNvSpPr/>
          <p:nvPr/>
        </p:nvSpPr>
        <p:spPr bwMode="auto">
          <a:xfrm>
            <a:off x="1547982" y="8541646"/>
            <a:ext cx="385733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1" name="ï$1îḑe">
            <a:extLst>
              <a:ext uri="{FF2B5EF4-FFF2-40B4-BE49-F238E27FC236}">
                <a16:creationId xmlns:a16="http://schemas.microsoft.com/office/drawing/2014/main" id="{19A52E33-0622-478A-A7E5-E0095685BBED}"/>
              </a:ext>
            </a:extLst>
          </p:cNvPr>
          <p:cNvSpPr/>
          <p:nvPr/>
        </p:nvSpPr>
        <p:spPr bwMode="auto">
          <a:xfrm>
            <a:off x="1547982" y="8541646"/>
            <a:ext cx="385733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2" name="ï$ḷîďe">
            <a:extLst>
              <a:ext uri="{FF2B5EF4-FFF2-40B4-BE49-F238E27FC236}">
                <a16:creationId xmlns:a16="http://schemas.microsoft.com/office/drawing/2014/main" id="{B5520464-DBCD-455F-B620-2249D31EFA5C}"/>
              </a:ext>
            </a:extLst>
          </p:cNvPr>
          <p:cNvSpPr/>
          <p:nvPr/>
        </p:nvSpPr>
        <p:spPr bwMode="auto">
          <a:xfrm>
            <a:off x="1547982" y="8218399"/>
            <a:ext cx="66451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3" name="íṧḻïdè">
            <a:extLst>
              <a:ext uri="{FF2B5EF4-FFF2-40B4-BE49-F238E27FC236}">
                <a16:creationId xmlns:a16="http://schemas.microsoft.com/office/drawing/2014/main" id="{C558D1E6-1F97-48A3-BCBD-AA9AA00C5713}"/>
              </a:ext>
            </a:extLst>
          </p:cNvPr>
          <p:cNvSpPr/>
          <p:nvPr/>
        </p:nvSpPr>
        <p:spPr bwMode="auto">
          <a:xfrm>
            <a:off x="1547982" y="8218399"/>
            <a:ext cx="664518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4" name="ïŝlïḓe">
            <a:extLst>
              <a:ext uri="{FF2B5EF4-FFF2-40B4-BE49-F238E27FC236}">
                <a16:creationId xmlns:a16="http://schemas.microsoft.com/office/drawing/2014/main" id="{F5956E02-A173-4BBD-BC13-9429B716A95C}"/>
              </a:ext>
            </a:extLst>
          </p:cNvPr>
          <p:cNvSpPr/>
          <p:nvPr/>
        </p:nvSpPr>
        <p:spPr bwMode="auto">
          <a:xfrm>
            <a:off x="677980" y="8497183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5" name="îṡlîḑé">
            <a:extLst>
              <a:ext uri="{FF2B5EF4-FFF2-40B4-BE49-F238E27FC236}">
                <a16:creationId xmlns:a16="http://schemas.microsoft.com/office/drawing/2014/main" id="{D3EA40F0-5F39-4B07-A72B-008F70739FB8}"/>
              </a:ext>
            </a:extLst>
          </p:cNvPr>
          <p:cNvSpPr/>
          <p:nvPr/>
        </p:nvSpPr>
        <p:spPr bwMode="auto">
          <a:xfrm>
            <a:off x="677980" y="8497183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6" name="íSļíḋé">
            <a:extLst>
              <a:ext uri="{FF2B5EF4-FFF2-40B4-BE49-F238E27FC236}">
                <a16:creationId xmlns:a16="http://schemas.microsoft.com/office/drawing/2014/main" id="{29303357-1FFD-4857-B27B-FEFD858BCD02}"/>
              </a:ext>
            </a:extLst>
          </p:cNvPr>
          <p:cNvSpPr/>
          <p:nvPr/>
        </p:nvSpPr>
        <p:spPr bwMode="auto">
          <a:xfrm>
            <a:off x="677980" y="8636576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7" name="íṩ1ïdè">
            <a:extLst>
              <a:ext uri="{FF2B5EF4-FFF2-40B4-BE49-F238E27FC236}">
                <a16:creationId xmlns:a16="http://schemas.microsoft.com/office/drawing/2014/main" id="{A3BC6DFC-6810-4E2D-8398-389948A7466D}"/>
              </a:ext>
            </a:extLst>
          </p:cNvPr>
          <p:cNvSpPr/>
          <p:nvPr/>
        </p:nvSpPr>
        <p:spPr bwMode="auto">
          <a:xfrm>
            <a:off x="677980" y="8636576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8" name="íṩḷide">
            <a:extLst>
              <a:ext uri="{FF2B5EF4-FFF2-40B4-BE49-F238E27FC236}">
                <a16:creationId xmlns:a16="http://schemas.microsoft.com/office/drawing/2014/main" id="{E5B63F3A-2A3D-400D-A3B3-932EE1EEC399}"/>
              </a:ext>
            </a:extLst>
          </p:cNvPr>
          <p:cNvSpPr/>
          <p:nvPr/>
        </p:nvSpPr>
        <p:spPr bwMode="auto">
          <a:xfrm>
            <a:off x="677980" y="8566879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9" name="iş1ïḍê">
            <a:extLst>
              <a:ext uri="{FF2B5EF4-FFF2-40B4-BE49-F238E27FC236}">
                <a16:creationId xmlns:a16="http://schemas.microsoft.com/office/drawing/2014/main" id="{820D2182-8415-4031-AE4F-6A5D14B393CF}"/>
              </a:ext>
            </a:extLst>
          </p:cNvPr>
          <p:cNvSpPr/>
          <p:nvPr/>
        </p:nvSpPr>
        <p:spPr bwMode="auto">
          <a:xfrm>
            <a:off x="677980" y="8566879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0" name="ïsľïde">
            <a:extLst>
              <a:ext uri="{FF2B5EF4-FFF2-40B4-BE49-F238E27FC236}">
                <a16:creationId xmlns:a16="http://schemas.microsoft.com/office/drawing/2014/main" id="{1A528E0F-A159-4847-B554-29AF99BFD487}"/>
              </a:ext>
            </a:extLst>
          </p:cNvPr>
          <p:cNvSpPr/>
          <p:nvPr/>
        </p:nvSpPr>
        <p:spPr bwMode="auto">
          <a:xfrm>
            <a:off x="685190" y="7676450"/>
            <a:ext cx="13219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1" name="ïsļiḋê">
            <a:extLst>
              <a:ext uri="{FF2B5EF4-FFF2-40B4-BE49-F238E27FC236}">
                <a16:creationId xmlns:a16="http://schemas.microsoft.com/office/drawing/2014/main" id="{1E87FE62-B0C1-46F9-B52B-42976ADA5D43}"/>
              </a:ext>
            </a:extLst>
          </p:cNvPr>
          <p:cNvSpPr/>
          <p:nvPr/>
        </p:nvSpPr>
        <p:spPr bwMode="auto">
          <a:xfrm>
            <a:off x="718837" y="7676450"/>
            <a:ext cx="15622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2" name="îsļíḑé">
            <a:extLst>
              <a:ext uri="{FF2B5EF4-FFF2-40B4-BE49-F238E27FC236}">
                <a16:creationId xmlns:a16="http://schemas.microsoft.com/office/drawing/2014/main" id="{D9BBB67C-7BFC-4150-8A1B-8B896ADC1468}"/>
              </a:ext>
            </a:extLst>
          </p:cNvPr>
          <p:cNvSpPr/>
          <p:nvPr/>
        </p:nvSpPr>
        <p:spPr bwMode="auto">
          <a:xfrm>
            <a:off x="756088" y="7676450"/>
            <a:ext cx="15622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3" name="íṧḷïḍè">
            <a:extLst>
              <a:ext uri="{FF2B5EF4-FFF2-40B4-BE49-F238E27FC236}">
                <a16:creationId xmlns:a16="http://schemas.microsoft.com/office/drawing/2014/main" id="{5968C75C-4180-408C-85BD-2666F90481DA}"/>
              </a:ext>
            </a:extLst>
          </p:cNvPr>
          <p:cNvSpPr/>
          <p:nvPr/>
        </p:nvSpPr>
        <p:spPr bwMode="auto">
          <a:xfrm>
            <a:off x="3034774" y="4146700"/>
            <a:ext cx="861591" cy="509504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4" name="íṣliḑé">
            <a:extLst>
              <a:ext uri="{FF2B5EF4-FFF2-40B4-BE49-F238E27FC236}">
                <a16:creationId xmlns:a16="http://schemas.microsoft.com/office/drawing/2014/main" id="{967E83DB-C6BA-4524-8014-1F348AC14FE7}"/>
              </a:ext>
            </a:extLst>
          </p:cNvPr>
          <p:cNvSpPr/>
          <p:nvPr/>
        </p:nvSpPr>
        <p:spPr bwMode="auto">
          <a:xfrm>
            <a:off x="3092454" y="4188759"/>
            <a:ext cx="861591" cy="508303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5" name="îṡļïḍe">
            <a:extLst>
              <a:ext uri="{FF2B5EF4-FFF2-40B4-BE49-F238E27FC236}">
                <a16:creationId xmlns:a16="http://schemas.microsoft.com/office/drawing/2014/main" id="{4780DD19-6B29-48FD-99E7-06303AAFF84E}"/>
              </a:ext>
            </a:extLst>
          </p:cNvPr>
          <p:cNvSpPr/>
          <p:nvPr/>
        </p:nvSpPr>
        <p:spPr bwMode="auto">
          <a:xfrm>
            <a:off x="2980698" y="4097432"/>
            <a:ext cx="862792" cy="509504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6" name="íṡľïdê">
            <a:extLst>
              <a:ext uri="{FF2B5EF4-FFF2-40B4-BE49-F238E27FC236}">
                <a16:creationId xmlns:a16="http://schemas.microsoft.com/office/drawing/2014/main" id="{8569ED0F-FE86-45C7-8A9B-1D6AEA1CD2DA}"/>
              </a:ext>
            </a:extLst>
          </p:cNvPr>
          <p:cNvSpPr/>
          <p:nvPr/>
        </p:nvSpPr>
        <p:spPr bwMode="auto">
          <a:xfrm>
            <a:off x="373960" y="8985058"/>
            <a:ext cx="791894" cy="479463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7" name="îṡlïḍê">
            <a:extLst>
              <a:ext uri="{FF2B5EF4-FFF2-40B4-BE49-F238E27FC236}">
                <a16:creationId xmlns:a16="http://schemas.microsoft.com/office/drawing/2014/main" id="{F7529358-8BB8-4342-B0C9-FB6936F580F9}"/>
              </a:ext>
            </a:extLst>
          </p:cNvPr>
          <p:cNvSpPr/>
          <p:nvPr/>
        </p:nvSpPr>
        <p:spPr bwMode="auto">
          <a:xfrm>
            <a:off x="431640" y="9022309"/>
            <a:ext cx="788289" cy="484269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8" name="îŝľíḑé">
            <a:extLst>
              <a:ext uri="{FF2B5EF4-FFF2-40B4-BE49-F238E27FC236}">
                <a16:creationId xmlns:a16="http://schemas.microsoft.com/office/drawing/2014/main" id="{60922C70-BA15-4496-BE21-5EE3F4100103}"/>
              </a:ext>
            </a:extLst>
          </p:cNvPr>
          <p:cNvSpPr/>
          <p:nvPr/>
        </p:nvSpPr>
        <p:spPr bwMode="auto">
          <a:xfrm>
            <a:off x="484513" y="9063165"/>
            <a:ext cx="788289" cy="479463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9" name="išļïḓè">
            <a:extLst>
              <a:ext uri="{FF2B5EF4-FFF2-40B4-BE49-F238E27FC236}">
                <a16:creationId xmlns:a16="http://schemas.microsoft.com/office/drawing/2014/main" id="{9584226B-EBA5-423B-8F56-07888C2A1ABF}"/>
              </a:ext>
            </a:extLst>
          </p:cNvPr>
          <p:cNvSpPr/>
          <p:nvPr/>
        </p:nvSpPr>
        <p:spPr bwMode="auto">
          <a:xfrm>
            <a:off x="1754067" y="8259253"/>
            <a:ext cx="2327014" cy="112470"/>
          </a:xfrm>
          <a:custGeom>
            <a:avLst/>
            <a:gdLst>
              <a:gd name="T0" fmla="*/ 429 w 430"/>
              <a:gd name="T1" fmla="*/ 21 h 21"/>
              <a:gd name="T2" fmla="*/ 414 w 430"/>
              <a:gd name="T3" fmla="*/ 0 h 21"/>
              <a:gd name="T4" fmla="*/ 16 w 430"/>
              <a:gd name="T5" fmla="*/ 0 h 21"/>
              <a:gd name="T6" fmla="*/ 0 w 430"/>
              <a:gd name="T7" fmla="*/ 21 h 21"/>
              <a:gd name="T8" fmla="*/ 429 w 430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0" h="21">
                <a:moveTo>
                  <a:pt x="429" y="21"/>
                </a:moveTo>
                <a:cubicBezTo>
                  <a:pt x="430" y="10"/>
                  <a:pt x="425" y="0"/>
                  <a:pt x="4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21"/>
                </a:cubicBezTo>
                <a:lnTo>
                  <a:pt x="429" y="21"/>
                </a:ln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1" name="ïṧľïḋê">
            <a:extLst>
              <a:ext uri="{FF2B5EF4-FFF2-40B4-BE49-F238E27FC236}">
                <a16:creationId xmlns:a16="http://schemas.microsoft.com/office/drawing/2014/main" id="{3571C4A9-168F-4FC5-8D05-46B5D5D344C5}"/>
              </a:ext>
            </a:extLst>
          </p:cNvPr>
          <p:cNvSpPr/>
          <p:nvPr/>
        </p:nvSpPr>
        <p:spPr bwMode="auto">
          <a:xfrm>
            <a:off x="1843589" y="8320537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2" name="íŝļíde">
            <a:extLst>
              <a:ext uri="{FF2B5EF4-FFF2-40B4-BE49-F238E27FC236}">
                <a16:creationId xmlns:a16="http://schemas.microsoft.com/office/drawing/2014/main" id="{48AEB063-0AA8-4017-98B4-FBC83D37C4EB}"/>
              </a:ext>
            </a:extLst>
          </p:cNvPr>
          <p:cNvSpPr/>
          <p:nvPr/>
        </p:nvSpPr>
        <p:spPr bwMode="auto">
          <a:xfrm>
            <a:off x="1904865" y="8320543"/>
            <a:ext cx="25235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3" name="íṥļïde">
            <a:extLst>
              <a:ext uri="{FF2B5EF4-FFF2-40B4-BE49-F238E27FC236}">
                <a16:creationId xmlns:a16="http://schemas.microsoft.com/office/drawing/2014/main" id="{6FCC9CE2-603D-4344-8952-50B1DC3F69D3}"/>
              </a:ext>
            </a:extLst>
          </p:cNvPr>
          <p:cNvSpPr/>
          <p:nvPr/>
        </p:nvSpPr>
        <p:spPr bwMode="auto">
          <a:xfrm>
            <a:off x="1962513" y="8320524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379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软件方面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54373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开源资料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321EC5-64E7-4ADB-B067-37DA5E0BEDFE}"/>
              </a:ext>
            </a:extLst>
          </p:cNvPr>
          <p:cNvGrpSpPr/>
          <p:nvPr/>
        </p:nvGrpSpPr>
        <p:grpSpPr>
          <a:xfrm>
            <a:off x="1687382" y="828220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329723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可行性测试、技术选型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845499" y="7145636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程序设计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73437B9-6A8D-454A-A3C9-00C2189F2394}"/>
              </a:ext>
            </a:extLst>
          </p:cNvPr>
          <p:cNvSpPr txBox="1"/>
          <p:nvPr/>
        </p:nvSpPr>
        <p:spPr>
          <a:xfrm>
            <a:off x="5845499" y="7899139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第一版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Demo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DDFB125-F5CC-4633-898D-44D63EB09E35}"/>
              </a:ext>
            </a:extLst>
          </p:cNvPr>
          <p:cNvSpPr txBox="1"/>
          <p:nvPr/>
        </p:nvSpPr>
        <p:spPr>
          <a:xfrm>
            <a:off x="5845499" y="8652642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版本迭代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9" name="iṣlïḋe">
            <a:extLst>
              <a:ext uri="{FF2B5EF4-FFF2-40B4-BE49-F238E27FC236}">
                <a16:creationId xmlns:a16="http://schemas.microsoft.com/office/drawing/2014/main" id="{534D4048-D77A-4121-A4D1-E7E1803C9B7F}"/>
              </a:ext>
            </a:extLst>
          </p:cNvPr>
          <p:cNvSpPr/>
          <p:nvPr/>
        </p:nvSpPr>
        <p:spPr bwMode="auto">
          <a:xfrm>
            <a:off x="1081737" y="4920448"/>
            <a:ext cx="596023" cy="586410"/>
          </a:xfrm>
          <a:custGeom>
            <a:avLst/>
            <a:gdLst>
              <a:gd name="T0" fmla="*/ 135 w 145"/>
              <a:gd name="T1" fmla="*/ 78 h 143"/>
              <a:gd name="T2" fmla="*/ 145 w 145"/>
              <a:gd name="T3" fmla="*/ 77 h 143"/>
              <a:gd name="T4" fmla="*/ 144 w 145"/>
              <a:gd name="T5" fmla="*/ 55 h 143"/>
              <a:gd name="T6" fmla="*/ 133 w 145"/>
              <a:gd name="T7" fmla="*/ 55 h 143"/>
              <a:gd name="T8" fmla="*/ 122 w 145"/>
              <a:gd name="T9" fmla="*/ 34 h 143"/>
              <a:gd name="T10" fmla="*/ 122 w 145"/>
              <a:gd name="T11" fmla="*/ 34 h 143"/>
              <a:gd name="T12" fmla="*/ 130 w 145"/>
              <a:gd name="T13" fmla="*/ 25 h 143"/>
              <a:gd name="T14" fmla="*/ 114 w 145"/>
              <a:gd name="T15" fmla="*/ 10 h 143"/>
              <a:gd name="T16" fmla="*/ 105 w 145"/>
              <a:gd name="T17" fmla="*/ 19 h 143"/>
              <a:gd name="T18" fmla="*/ 105 w 145"/>
              <a:gd name="T19" fmla="*/ 19 h 143"/>
              <a:gd name="T20" fmla="*/ 87 w 145"/>
              <a:gd name="T21" fmla="*/ 12 h 143"/>
              <a:gd name="T22" fmla="*/ 87 w 145"/>
              <a:gd name="T23" fmla="*/ 0 h 143"/>
              <a:gd name="T24" fmla="*/ 64 w 145"/>
              <a:gd name="T25" fmla="*/ 0 h 143"/>
              <a:gd name="T26" fmla="*/ 64 w 145"/>
              <a:gd name="T27" fmla="*/ 10 h 143"/>
              <a:gd name="T28" fmla="*/ 36 w 145"/>
              <a:gd name="T29" fmla="*/ 22 h 143"/>
              <a:gd name="T30" fmla="*/ 28 w 145"/>
              <a:gd name="T31" fmla="*/ 13 h 143"/>
              <a:gd name="T32" fmla="*/ 11 w 145"/>
              <a:gd name="T33" fmla="*/ 29 h 143"/>
              <a:gd name="T34" fmla="*/ 19 w 145"/>
              <a:gd name="T35" fmla="*/ 38 h 143"/>
              <a:gd name="T36" fmla="*/ 21 w 145"/>
              <a:gd name="T37" fmla="*/ 36 h 143"/>
              <a:gd name="T38" fmla="*/ 11 w 145"/>
              <a:gd name="T39" fmla="*/ 63 h 143"/>
              <a:gd name="T40" fmla="*/ 0 w 145"/>
              <a:gd name="T41" fmla="*/ 64 h 143"/>
              <a:gd name="T42" fmla="*/ 2 w 145"/>
              <a:gd name="T43" fmla="*/ 86 h 143"/>
              <a:gd name="T44" fmla="*/ 11 w 145"/>
              <a:gd name="T45" fmla="*/ 86 h 143"/>
              <a:gd name="T46" fmla="*/ 21 w 145"/>
              <a:gd name="T47" fmla="*/ 109 h 143"/>
              <a:gd name="T48" fmla="*/ 15 w 145"/>
              <a:gd name="T49" fmla="*/ 116 h 143"/>
              <a:gd name="T50" fmla="*/ 31 w 145"/>
              <a:gd name="T51" fmla="*/ 131 h 143"/>
              <a:gd name="T52" fmla="*/ 38 w 145"/>
              <a:gd name="T53" fmla="*/ 125 h 143"/>
              <a:gd name="T54" fmla="*/ 66 w 145"/>
              <a:gd name="T55" fmla="*/ 135 h 143"/>
              <a:gd name="T56" fmla="*/ 66 w 145"/>
              <a:gd name="T57" fmla="*/ 143 h 143"/>
              <a:gd name="T58" fmla="*/ 88 w 145"/>
              <a:gd name="T59" fmla="*/ 143 h 143"/>
              <a:gd name="T60" fmla="*/ 88 w 145"/>
              <a:gd name="T61" fmla="*/ 133 h 143"/>
              <a:gd name="T62" fmla="*/ 113 w 145"/>
              <a:gd name="T63" fmla="*/ 120 h 143"/>
              <a:gd name="T64" fmla="*/ 118 w 145"/>
              <a:gd name="T65" fmla="*/ 126 h 143"/>
              <a:gd name="T66" fmla="*/ 135 w 145"/>
              <a:gd name="T67" fmla="*/ 111 h 143"/>
              <a:gd name="T68" fmla="*/ 128 w 145"/>
              <a:gd name="T69" fmla="*/ 102 h 143"/>
              <a:gd name="T70" fmla="*/ 135 w 145"/>
              <a:gd name="T71" fmla="*/ 78 h 143"/>
              <a:gd name="T72" fmla="*/ 72 w 145"/>
              <a:gd name="T73" fmla="*/ 98 h 143"/>
              <a:gd name="T74" fmla="*/ 47 w 145"/>
              <a:gd name="T75" fmla="*/ 73 h 143"/>
              <a:gd name="T76" fmla="*/ 72 w 145"/>
              <a:gd name="T77" fmla="*/ 47 h 143"/>
              <a:gd name="T78" fmla="*/ 98 w 145"/>
              <a:gd name="T79" fmla="*/ 73 h 143"/>
              <a:gd name="T80" fmla="*/ 72 w 145"/>
              <a:gd name="T81" fmla="*/ 98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5" h="143">
                <a:moveTo>
                  <a:pt x="135" y="78"/>
                </a:moveTo>
                <a:cubicBezTo>
                  <a:pt x="145" y="77"/>
                  <a:pt x="145" y="77"/>
                  <a:pt x="145" y="77"/>
                </a:cubicBezTo>
                <a:cubicBezTo>
                  <a:pt x="144" y="55"/>
                  <a:pt x="144" y="55"/>
                  <a:pt x="144" y="55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0" y="48"/>
                  <a:pt x="127" y="40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30" y="25"/>
                  <a:pt x="130" y="25"/>
                  <a:pt x="130" y="2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0" y="16"/>
                  <a:pt x="94" y="13"/>
                  <a:pt x="87" y="12"/>
                </a:cubicBezTo>
                <a:cubicBezTo>
                  <a:pt x="87" y="0"/>
                  <a:pt x="87" y="0"/>
                  <a:pt x="87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10"/>
                  <a:pt x="64" y="10"/>
                  <a:pt x="64" y="10"/>
                </a:cubicBezTo>
                <a:cubicBezTo>
                  <a:pt x="54" y="12"/>
                  <a:pt x="44" y="16"/>
                  <a:pt x="36" y="22"/>
                </a:cubicBezTo>
                <a:cubicBezTo>
                  <a:pt x="28" y="13"/>
                  <a:pt x="28" y="13"/>
                  <a:pt x="28" y="13"/>
                </a:cubicBezTo>
                <a:cubicBezTo>
                  <a:pt x="11" y="29"/>
                  <a:pt x="11" y="29"/>
                  <a:pt x="11" y="29"/>
                </a:cubicBezTo>
                <a:cubicBezTo>
                  <a:pt x="19" y="38"/>
                  <a:pt x="19" y="38"/>
                  <a:pt x="19" y="38"/>
                </a:cubicBezTo>
                <a:cubicBezTo>
                  <a:pt x="21" y="36"/>
                  <a:pt x="21" y="36"/>
                  <a:pt x="21" y="36"/>
                </a:cubicBezTo>
                <a:cubicBezTo>
                  <a:pt x="16" y="44"/>
                  <a:pt x="12" y="53"/>
                  <a:pt x="11" y="6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86"/>
                  <a:pt x="2" y="86"/>
                  <a:pt x="2" y="86"/>
                </a:cubicBezTo>
                <a:cubicBezTo>
                  <a:pt x="11" y="86"/>
                  <a:pt x="11" y="86"/>
                  <a:pt x="11" y="86"/>
                </a:cubicBezTo>
                <a:cubicBezTo>
                  <a:pt x="13" y="94"/>
                  <a:pt x="17" y="102"/>
                  <a:pt x="21" y="109"/>
                </a:cubicBezTo>
                <a:cubicBezTo>
                  <a:pt x="15" y="116"/>
                  <a:pt x="15" y="116"/>
                  <a:pt x="15" y="116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8" y="125"/>
                  <a:pt x="38" y="125"/>
                  <a:pt x="38" y="125"/>
                </a:cubicBezTo>
                <a:cubicBezTo>
                  <a:pt x="46" y="130"/>
                  <a:pt x="55" y="134"/>
                  <a:pt x="66" y="135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88" y="143"/>
                  <a:pt x="88" y="143"/>
                  <a:pt x="88" y="143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8" y="131"/>
                  <a:pt x="106" y="126"/>
                  <a:pt x="113" y="120"/>
                </a:cubicBezTo>
                <a:cubicBezTo>
                  <a:pt x="118" y="126"/>
                  <a:pt x="118" y="126"/>
                  <a:pt x="118" y="126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28" y="102"/>
                  <a:pt x="128" y="102"/>
                  <a:pt x="128" y="102"/>
                </a:cubicBezTo>
                <a:cubicBezTo>
                  <a:pt x="132" y="95"/>
                  <a:pt x="134" y="87"/>
                  <a:pt x="135" y="78"/>
                </a:cubicBezTo>
                <a:close/>
                <a:moveTo>
                  <a:pt x="72" y="98"/>
                </a:moveTo>
                <a:cubicBezTo>
                  <a:pt x="58" y="98"/>
                  <a:pt x="47" y="87"/>
                  <a:pt x="47" y="73"/>
                </a:cubicBezTo>
                <a:cubicBezTo>
                  <a:pt x="47" y="58"/>
                  <a:pt x="58" y="47"/>
                  <a:pt x="72" y="47"/>
                </a:cubicBezTo>
                <a:cubicBezTo>
                  <a:pt x="87" y="47"/>
                  <a:pt x="98" y="58"/>
                  <a:pt x="98" y="73"/>
                </a:cubicBezTo>
                <a:cubicBezTo>
                  <a:pt x="98" y="87"/>
                  <a:pt x="87" y="98"/>
                  <a:pt x="72" y="98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26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0" name="ïşľiďê">
            <a:extLst>
              <a:ext uri="{FF2B5EF4-FFF2-40B4-BE49-F238E27FC236}">
                <a16:creationId xmlns:a16="http://schemas.microsoft.com/office/drawing/2014/main" id="{03F8CCDB-5135-4C6B-A5E9-26CE0C827EDF}"/>
              </a:ext>
            </a:extLst>
          </p:cNvPr>
          <p:cNvSpPr/>
          <p:nvPr/>
        </p:nvSpPr>
        <p:spPr bwMode="auto">
          <a:xfrm>
            <a:off x="3303607" y="3009208"/>
            <a:ext cx="1457614" cy="1546537"/>
          </a:xfrm>
          <a:custGeom>
            <a:avLst/>
            <a:gdLst>
              <a:gd name="T0" fmla="*/ 343 w 355"/>
              <a:gd name="T1" fmla="*/ 377 h 377"/>
              <a:gd name="T2" fmla="*/ 12 w 355"/>
              <a:gd name="T3" fmla="*/ 377 h 377"/>
              <a:gd name="T4" fmla="*/ 0 w 355"/>
              <a:gd name="T5" fmla="*/ 365 h 377"/>
              <a:gd name="T6" fmla="*/ 0 w 355"/>
              <a:gd name="T7" fmla="*/ 12 h 377"/>
              <a:gd name="T8" fmla="*/ 12 w 355"/>
              <a:gd name="T9" fmla="*/ 0 h 377"/>
              <a:gd name="T10" fmla="*/ 343 w 355"/>
              <a:gd name="T11" fmla="*/ 0 h 377"/>
              <a:gd name="T12" fmla="*/ 355 w 355"/>
              <a:gd name="T13" fmla="*/ 12 h 377"/>
              <a:gd name="T14" fmla="*/ 355 w 355"/>
              <a:gd name="T15" fmla="*/ 365 h 377"/>
              <a:gd name="T16" fmla="*/ 343 w 355"/>
              <a:gd name="T17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5" h="377">
                <a:moveTo>
                  <a:pt x="343" y="377"/>
                </a:moveTo>
                <a:cubicBezTo>
                  <a:pt x="12" y="377"/>
                  <a:pt x="12" y="377"/>
                  <a:pt x="12" y="377"/>
                </a:cubicBezTo>
                <a:cubicBezTo>
                  <a:pt x="5" y="377"/>
                  <a:pt x="0" y="372"/>
                  <a:pt x="0" y="36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343" y="0"/>
                  <a:pt x="343" y="0"/>
                  <a:pt x="343" y="0"/>
                </a:cubicBezTo>
                <a:cubicBezTo>
                  <a:pt x="350" y="0"/>
                  <a:pt x="355" y="5"/>
                  <a:pt x="355" y="12"/>
                </a:cubicBezTo>
                <a:cubicBezTo>
                  <a:pt x="355" y="365"/>
                  <a:pt x="355" y="365"/>
                  <a:pt x="355" y="365"/>
                </a:cubicBezTo>
                <a:cubicBezTo>
                  <a:pt x="355" y="372"/>
                  <a:pt x="350" y="377"/>
                  <a:pt x="343" y="377"/>
                </a:cubicBezTo>
                <a:close/>
              </a:path>
            </a:pathLst>
          </a:cu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71" name="ïŝľîdè">
            <a:extLst>
              <a:ext uri="{FF2B5EF4-FFF2-40B4-BE49-F238E27FC236}">
                <a16:creationId xmlns:a16="http://schemas.microsoft.com/office/drawing/2014/main" id="{5233F8E6-1509-46E4-9075-C24B1B02B367}"/>
              </a:ext>
            </a:extLst>
          </p:cNvPr>
          <p:cNvSpPr/>
          <p:nvPr/>
        </p:nvSpPr>
        <p:spPr bwMode="auto">
          <a:xfrm>
            <a:off x="3414159" y="3262758"/>
            <a:ext cx="16823" cy="11199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îšḷíḓê">
            <a:extLst>
              <a:ext uri="{FF2B5EF4-FFF2-40B4-BE49-F238E27FC236}">
                <a16:creationId xmlns:a16="http://schemas.microsoft.com/office/drawing/2014/main" id="{58F0FE02-D88F-4056-A11C-3D553075F335}"/>
              </a:ext>
            </a:extLst>
          </p:cNvPr>
          <p:cNvSpPr/>
          <p:nvPr/>
        </p:nvSpPr>
        <p:spPr bwMode="auto">
          <a:xfrm>
            <a:off x="3414159" y="3262758"/>
            <a:ext cx="16823" cy="1119947"/>
          </a:xfrm>
          <a:custGeom>
            <a:avLst/>
            <a:gdLst>
              <a:gd name="T0" fmla="*/ 0 w 14"/>
              <a:gd name="T1" fmla="*/ 0 h 932"/>
              <a:gd name="T2" fmla="*/ 0 w 14"/>
              <a:gd name="T3" fmla="*/ 932 h 932"/>
              <a:gd name="T4" fmla="*/ 14 w 14"/>
              <a:gd name="T5" fmla="*/ 932 h 932"/>
              <a:gd name="T6" fmla="*/ 14 w 14"/>
              <a:gd name="T7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932">
                <a:moveTo>
                  <a:pt x="0" y="0"/>
                </a:moveTo>
                <a:lnTo>
                  <a:pt x="0" y="932"/>
                </a:lnTo>
                <a:lnTo>
                  <a:pt x="14" y="932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3" name="iṩḻíďe">
            <a:extLst>
              <a:ext uri="{FF2B5EF4-FFF2-40B4-BE49-F238E27FC236}">
                <a16:creationId xmlns:a16="http://schemas.microsoft.com/office/drawing/2014/main" id="{AB05A040-4B87-47BF-86B9-A89073186F9D}"/>
              </a:ext>
            </a:extLst>
          </p:cNvPr>
          <p:cNvSpPr/>
          <p:nvPr/>
        </p:nvSpPr>
        <p:spPr bwMode="auto">
          <a:xfrm>
            <a:off x="3594408" y="3583601"/>
            <a:ext cx="4205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íṥḻíḑé">
            <a:extLst>
              <a:ext uri="{FF2B5EF4-FFF2-40B4-BE49-F238E27FC236}">
                <a16:creationId xmlns:a16="http://schemas.microsoft.com/office/drawing/2014/main" id="{7578F8C1-D07A-47C9-B735-1D2D3F19045B}"/>
              </a:ext>
            </a:extLst>
          </p:cNvPr>
          <p:cNvSpPr/>
          <p:nvPr/>
        </p:nvSpPr>
        <p:spPr bwMode="auto">
          <a:xfrm>
            <a:off x="3594408" y="3583601"/>
            <a:ext cx="42058" cy="15622"/>
          </a:xfrm>
          <a:custGeom>
            <a:avLst/>
            <a:gdLst>
              <a:gd name="T0" fmla="*/ 0 w 35"/>
              <a:gd name="T1" fmla="*/ 13 h 13"/>
              <a:gd name="T2" fmla="*/ 35 w 35"/>
              <a:gd name="T3" fmla="*/ 13 h 13"/>
              <a:gd name="T4" fmla="*/ 35 w 35"/>
              <a:gd name="T5" fmla="*/ 0 h 13"/>
              <a:gd name="T6" fmla="*/ 0 w 3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3">
                <a:moveTo>
                  <a:pt x="0" y="13"/>
                </a:moveTo>
                <a:lnTo>
                  <a:pt x="35" y="13"/>
                </a:lnTo>
                <a:lnTo>
                  <a:pt x="3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5" name="îšḻiḓê">
            <a:extLst>
              <a:ext uri="{FF2B5EF4-FFF2-40B4-BE49-F238E27FC236}">
                <a16:creationId xmlns:a16="http://schemas.microsoft.com/office/drawing/2014/main" id="{AF85F37E-AA72-44CA-A65B-3443E328EB8F}"/>
              </a:ext>
            </a:extLst>
          </p:cNvPr>
          <p:cNvSpPr/>
          <p:nvPr/>
        </p:nvSpPr>
        <p:spPr bwMode="auto">
          <a:xfrm>
            <a:off x="3668911" y="3583601"/>
            <a:ext cx="69335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ï$ľîḓé">
            <a:extLst>
              <a:ext uri="{FF2B5EF4-FFF2-40B4-BE49-F238E27FC236}">
                <a16:creationId xmlns:a16="http://schemas.microsoft.com/office/drawing/2014/main" id="{FACF688D-C830-47E5-86FA-9ABB46524087}"/>
              </a:ext>
            </a:extLst>
          </p:cNvPr>
          <p:cNvSpPr/>
          <p:nvPr/>
        </p:nvSpPr>
        <p:spPr bwMode="auto">
          <a:xfrm>
            <a:off x="3668911" y="3583601"/>
            <a:ext cx="693358" cy="15622"/>
          </a:xfrm>
          <a:custGeom>
            <a:avLst/>
            <a:gdLst>
              <a:gd name="T0" fmla="*/ 0 w 577"/>
              <a:gd name="T1" fmla="*/ 13 h 13"/>
              <a:gd name="T2" fmla="*/ 577 w 577"/>
              <a:gd name="T3" fmla="*/ 13 h 13"/>
              <a:gd name="T4" fmla="*/ 577 w 577"/>
              <a:gd name="T5" fmla="*/ 0 h 13"/>
              <a:gd name="T6" fmla="*/ 0 w 57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7" h="13">
                <a:moveTo>
                  <a:pt x="0" y="13"/>
                </a:moveTo>
                <a:lnTo>
                  <a:pt x="577" y="13"/>
                </a:lnTo>
                <a:lnTo>
                  <a:pt x="57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7" name="ïşḷiḍê">
            <a:extLst>
              <a:ext uri="{FF2B5EF4-FFF2-40B4-BE49-F238E27FC236}">
                <a16:creationId xmlns:a16="http://schemas.microsoft.com/office/drawing/2014/main" id="{6BD940F6-702D-46AE-A0F9-990554F022AE}"/>
              </a:ext>
            </a:extLst>
          </p:cNvPr>
          <p:cNvSpPr/>
          <p:nvPr/>
        </p:nvSpPr>
        <p:spPr bwMode="auto">
          <a:xfrm>
            <a:off x="3701357" y="3644886"/>
            <a:ext cx="10334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8" name="ïŝḻíḓé">
            <a:extLst>
              <a:ext uri="{FF2B5EF4-FFF2-40B4-BE49-F238E27FC236}">
                <a16:creationId xmlns:a16="http://schemas.microsoft.com/office/drawing/2014/main" id="{F32ECBE1-756A-44C1-B30E-98DD0A760D9E}"/>
              </a:ext>
            </a:extLst>
          </p:cNvPr>
          <p:cNvSpPr/>
          <p:nvPr/>
        </p:nvSpPr>
        <p:spPr bwMode="auto">
          <a:xfrm>
            <a:off x="3701357" y="3644886"/>
            <a:ext cx="103343" cy="15622"/>
          </a:xfrm>
          <a:custGeom>
            <a:avLst/>
            <a:gdLst>
              <a:gd name="T0" fmla="*/ 0 w 86"/>
              <a:gd name="T1" fmla="*/ 13 h 13"/>
              <a:gd name="T2" fmla="*/ 86 w 86"/>
              <a:gd name="T3" fmla="*/ 13 h 13"/>
              <a:gd name="T4" fmla="*/ 86 w 86"/>
              <a:gd name="T5" fmla="*/ 0 h 13"/>
              <a:gd name="T6" fmla="*/ 0 w 86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" h="13">
                <a:moveTo>
                  <a:pt x="0" y="13"/>
                </a:moveTo>
                <a:lnTo>
                  <a:pt x="86" y="13"/>
                </a:lnTo>
                <a:lnTo>
                  <a:pt x="8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9" name="íṩḻíḑè">
            <a:extLst>
              <a:ext uri="{FF2B5EF4-FFF2-40B4-BE49-F238E27FC236}">
                <a16:creationId xmlns:a16="http://schemas.microsoft.com/office/drawing/2014/main" id="{E9E68524-AA72-49F7-A3DC-2D5DF6F80ED5}"/>
              </a:ext>
            </a:extLst>
          </p:cNvPr>
          <p:cNvSpPr/>
          <p:nvPr/>
        </p:nvSpPr>
        <p:spPr bwMode="auto">
          <a:xfrm>
            <a:off x="3840749" y="3644886"/>
            <a:ext cx="17664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iṡ1îďe">
            <a:extLst>
              <a:ext uri="{FF2B5EF4-FFF2-40B4-BE49-F238E27FC236}">
                <a16:creationId xmlns:a16="http://schemas.microsoft.com/office/drawing/2014/main" id="{BCA094B4-12DC-4A14-80AE-E3EA0C1B1F3C}"/>
              </a:ext>
            </a:extLst>
          </p:cNvPr>
          <p:cNvSpPr/>
          <p:nvPr/>
        </p:nvSpPr>
        <p:spPr bwMode="auto">
          <a:xfrm>
            <a:off x="3840749" y="3644886"/>
            <a:ext cx="176644" cy="15622"/>
          </a:xfrm>
          <a:custGeom>
            <a:avLst/>
            <a:gdLst>
              <a:gd name="T0" fmla="*/ 0 w 147"/>
              <a:gd name="T1" fmla="*/ 13 h 13"/>
              <a:gd name="T2" fmla="*/ 147 w 147"/>
              <a:gd name="T3" fmla="*/ 13 h 13"/>
              <a:gd name="T4" fmla="*/ 147 w 147"/>
              <a:gd name="T5" fmla="*/ 0 h 13"/>
              <a:gd name="T6" fmla="*/ 0 w 14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13">
                <a:moveTo>
                  <a:pt x="0" y="13"/>
                </a:moveTo>
                <a:lnTo>
                  <a:pt x="147" y="13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1" name="íślïḓé">
            <a:extLst>
              <a:ext uri="{FF2B5EF4-FFF2-40B4-BE49-F238E27FC236}">
                <a16:creationId xmlns:a16="http://schemas.microsoft.com/office/drawing/2014/main" id="{C8AC8C8E-8B5D-4700-8A9A-888DCDA184B3}"/>
              </a:ext>
            </a:extLst>
          </p:cNvPr>
          <p:cNvSpPr/>
          <p:nvPr/>
        </p:nvSpPr>
        <p:spPr bwMode="auto">
          <a:xfrm>
            <a:off x="3594408" y="3709776"/>
            <a:ext cx="275181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2" name="íṩḷiḋê">
            <a:extLst>
              <a:ext uri="{FF2B5EF4-FFF2-40B4-BE49-F238E27FC236}">
                <a16:creationId xmlns:a16="http://schemas.microsoft.com/office/drawing/2014/main" id="{E61C2204-20FA-4F85-B55A-021BC7F91415}"/>
              </a:ext>
            </a:extLst>
          </p:cNvPr>
          <p:cNvSpPr/>
          <p:nvPr/>
        </p:nvSpPr>
        <p:spPr bwMode="auto">
          <a:xfrm>
            <a:off x="3594408" y="3709776"/>
            <a:ext cx="275181" cy="16823"/>
          </a:xfrm>
          <a:custGeom>
            <a:avLst/>
            <a:gdLst>
              <a:gd name="T0" fmla="*/ 0 w 229"/>
              <a:gd name="T1" fmla="*/ 14 h 14"/>
              <a:gd name="T2" fmla="*/ 229 w 229"/>
              <a:gd name="T3" fmla="*/ 14 h 14"/>
              <a:gd name="T4" fmla="*/ 229 w 229"/>
              <a:gd name="T5" fmla="*/ 0 h 14"/>
              <a:gd name="T6" fmla="*/ 0 w 22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" h="14">
                <a:moveTo>
                  <a:pt x="0" y="14"/>
                </a:moveTo>
                <a:lnTo>
                  <a:pt x="229" y="14"/>
                </a:lnTo>
                <a:lnTo>
                  <a:pt x="22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3" name="íṡliḑê">
            <a:extLst>
              <a:ext uri="{FF2B5EF4-FFF2-40B4-BE49-F238E27FC236}">
                <a16:creationId xmlns:a16="http://schemas.microsoft.com/office/drawing/2014/main" id="{6C6332FE-987D-4FF8-AB28-F6EBED77AD0D}"/>
              </a:ext>
            </a:extLst>
          </p:cNvPr>
          <p:cNvSpPr/>
          <p:nvPr/>
        </p:nvSpPr>
        <p:spPr bwMode="auto">
          <a:xfrm>
            <a:off x="3903235" y="3709776"/>
            <a:ext cx="266769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ï$1iďe">
            <a:extLst>
              <a:ext uri="{FF2B5EF4-FFF2-40B4-BE49-F238E27FC236}">
                <a16:creationId xmlns:a16="http://schemas.microsoft.com/office/drawing/2014/main" id="{9328A1BD-87E6-4CF1-9A54-0BA589F03716}"/>
              </a:ext>
            </a:extLst>
          </p:cNvPr>
          <p:cNvSpPr/>
          <p:nvPr/>
        </p:nvSpPr>
        <p:spPr bwMode="auto">
          <a:xfrm>
            <a:off x="3903235" y="3709776"/>
            <a:ext cx="266769" cy="16823"/>
          </a:xfrm>
          <a:custGeom>
            <a:avLst/>
            <a:gdLst>
              <a:gd name="T0" fmla="*/ 0 w 222"/>
              <a:gd name="T1" fmla="*/ 14 h 14"/>
              <a:gd name="T2" fmla="*/ 222 w 222"/>
              <a:gd name="T3" fmla="*/ 14 h 14"/>
              <a:gd name="T4" fmla="*/ 222 w 222"/>
              <a:gd name="T5" fmla="*/ 0 h 14"/>
              <a:gd name="T6" fmla="*/ 0 w 22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" h="14">
                <a:moveTo>
                  <a:pt x="0" y="14"/>
                </a:moveTo>
                <a:lnTo>
                  <a:pt x="222" y="14"/>
                </a:lnTo>
                <a:lnTo>
                  <a:pt x="22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5" name="ïṡḷïḑè">
            <a:extLst>
              <a:ext uri="{FF2B5EF4-FFF2-40B4-BE49-F238E27FC236}">
                <a16:creationId xmlns:a16="http://schemas.microsoft.com/office/drawing/2014/main" id="{AC401A38-8792-4328-BDBC-F0A49CBB6CF0}"/>
              </a:ext>
            </a:extLst>
          </p:cNvPr>
          <p:cNvSpPr/>
          <p:nvPr/>
        </p:nvSpPr>
        <p:spPr bwMode="auto">
          <a:xfrm>
            <a:off x="4210860" y="3709776"/>
            <a:ext cx="93729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îś1íḑe">
            <a:extLst>
              <a:ext uri="{FF2B5EF4-FFF2-40B4-BE49-F238E27FC236}">
                <a16:creationId xmlns:a16="http://schemas.microsoft.com/office/drawing/2014/main" id="{A3366B24-EA04-49AE-8D63-FC2AE48E5EDC}"/>
              </a:ext>
            </a:extLst>
          </p:cNvPr>
          <p:cNvSpPr/>
          <p:nvPr/>
        </p:nvSpPr>
        <p:spPr bwMode="auto">
          <a:xfrm>
            <a:off x="4210860" y="3709776"/>
            <a:ext cx="93729" cy="16823"/>
          </a:xfrm>
          <a:custGeom>
            <a:avLst/>
            <a:gdLst>
              <a:gd name="T0" fmla="*/ 0 w 78"/>
              <a:gd name="T1" fmla="*/ 14 h 14"/>
              <a:gd name="T2" fmla="*/ 78 w 78"/>
              <a:gd name="T3" fmla="*/ 14 h 14"/>
              <a:gd name="T4" fmla="*/ 78 w 78"/>
              <a:gd name="T5" fmla="*/ 0 h 14"/>
              <a:gd name="T6" fmla="*/ 0 w 78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" h="14">
                <a:moveTo>
                  <a:pt x="0" y="14"/>
                </a:moveTo>
                <a:lnTo>
                  <a:pt x="78" y="14"/>
                </a:lnTo>
                <a:lnTo>
                  <a:pt x="7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7" name="îş1ídè">
            <a:extLst>
              <a:ext uri="{FF2B5EF4-FFF2-40B4-BE49-F238E27FC236}">
                <a16:creationId xmlns:a16="http://schemas.microsoft.com/office/drawing/2014/main" id="{E827A1CF-578A-4758-95E0-DBD915861CCE}"/>
              </a:ext>
            </a:extLst>
          </p:cNvPr>
          <p:cNvSpPr/>
          <p:nvPr/>
        </p:nvSpPr>
        <p:spPr bwMode="auto">
          <a:xfrm>
            <a:off x="3709768" y="4079887"/>
            <a:ext cx="61645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ïslïde">
            <a:extLst>
              <a:ext uri="{FF2B5EF4-FFF2-40B4-BE49-F238E27FC236}">
                <a16:creationId xmlns:a16="http://schemas.microsoft.com/office/drawing/2014/main" id="{558ADE0D-5048-4C45-9A28-FAD223B67A33}"/>
              </a:ext>
            </a:extLst>
          </p:cNvPr>
          <p:cNvSpPr/>
          <p:nvPr/>
        </p:nvSpPr>
        <p:spPr bwMode="auto">
          <a:xfrm>
            <a:off x="3709768" y="4079887"/>
            <a:ext cx="616452" cy="15622"/>
          </a:xfrm>
          <a:custGeom>
            <a:avLst/>
            <a:gdLst>
              <a:gd name="T0" fmla="*/ 0 w 513"/>
              <a:gd name="T1" fmla="*/ 13 h 13"/>
              <a:gd name="T2" fmla="*/ 513 w 513"/>
              <a:gd name="T3" fmla="*/ 13 h 13"/>
              <a:gd name="T4" fmla="*/ 513 w 513"/>
              <a:gd name="T5" fmla="*/ 0 h 13"/>
              <a:gd name="T6" fmla="*/ 0 w 5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3" h="13">
                <a:moveTo>
                  <a:pt x="0" y="13"/>
                </a:moveTo>
                <a:lnTo>
                  <a:pt x="513" y="13"/>
                </a:lnTo>
                <a:lnTo>
                  <a:pt x="51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9" name="iSḷiďé">
            <a:extLst>
              <a:ext uri="{FF2B5EF4-FFF2-40B4-BE49-F238E27FC236}">
                <a16:creationId xmlns:a16="http://schemas.microsoft.com/office/drawing/2014/main" id="{2DB15226-3BFF-4369-B831-5B51BC43BFBB}"/>
              </a:ext>
            </a:extLst>
          </p:cNvPr>
          <p:cNvSpPr/>
          <p:nvPr/>
        </p:nvSpPr>
        <p:spPr bwMode="auto">
          <a:xfrm>
            <a:off x="3709768" y="3772262"/>
            <a:ext cx="61645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0" name="iślïďè">
            <a:extLst>
              <a:ext uri="{FF2B5EF4-FFF2-40B4-BE49-F238E27FC236}">
                <a16:creationId xmlns:a16="http://schemas.microsoft.com/office/drawing/2014/main" id="{875E4046-E93D-4E6F-B539-E6443CBC382C}"/>
              </a:ext>
            </a:extLst>
          </p:cNvPr>
          <p:cNvSpPr/>
          <p:nvPr/>
        </p:nvSpPr>
        <p:spPr bwMode="auto">
          <a:xfrm>
            <a:off x="3709768" y="3772262"/>
            <a:ext cx="616452" cy="15622"/>
          </a:xfrm>
          <a:custGeom>
            <a:avLst/>
            <a:gdLst>
              <a:gd name="T0" fmla="*/ 0 w 513"/>
              <a:gd name="T1" fmla="*/ 13 h 13"/>
              <a:gd name="T2" fmla="*/ 513 w 513"/>
              <a:gd name="T3" fmla="*/ 13 h 13"/>
              <a:gd name="T4" fmla="*/ 513 w 513"/>
              <a:gd name="T5" fmla="*/ 0 h 13"/>
              <a:gd name="T6" fmla="*/ 0 w 5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3" h="13">
                <a:moveTo>
                  <a:pt x="0" y="13"/>
                </a:moveTo>
                <a:lnTo>
                  <a:pt x="513" y="13"/>
                </a:lnTo>
                <a:lnTo>
                  <a:pt x="51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1" name="ïṩḻíḑe">
            <a:extLst>
              <a:ext uri="{FF2B5EF4-FFF2-40B4-BE49-F238E27FC236}">
                <a16:creationId xmlns:a16="http://schemas.microsoft.com/office/drawing/2014/main" id="{F856CA2E-BAF3-42AF-B1A0-AEBAD16B401F}"/>
              </a:ext>
            </a:extLst>
          </p:cNvPr>
          <p:cNvSpPr/>
          <p:nvPr/>
        </p:nvSpPr>
        <p:spPr bwMode="auto">
          <a:xfrm>
            <a:off x="3825127" y="3841958"/>
            <a:ext cx="47946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2" name="ïšḷiḍé">
            <a:extLst>
              <a:ext uri="{FF2B5EF4-FFF2-40B4-BE49-F238E27FC236}">
                <a16:creationId xmlns:a16="http://schemas.microsoft.com/office/drawing/2014/main" id="{03835B36-EF1D-4D6A-949B-F5ED5637D847}"/>
              </a:ext>
            </a:extLst>
          </p:cNvPr>
          <p:cNvSpPr/>
          <p:nvPr/>
        </p:nvSpPr>
        <p:spPr bwMode="auto">
          <a:xfrm>
            <a:off x="3825127" y="3841958"/>
            <a:ext cx="479463" cy="15622"/>
          </a:xfrm>
          <a:custGeom>
            <a:avLst/>
            <a:gdLst>
              <a:gd name="T0" fmla="*/ 0 w 399"/>
              <a:gd name="T1" fmla="*/ 13 h 13"/>
              <a:gd name="T2" fmla="*/ 399 w 399"/>
              <a:gd name="T3" fmla="*/ 13 h 13"/>
              <a:gd name="T4" fmla="*/ 399 w 399"/>
              <a:gd name="T5" fmla="*/ 0 h 13"/>
              <a:gd name="T6" fmla="*/ 0 w 399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9" h="13">
                <a:moveTo>
                  <a:pt x="0" y="13"/>
                </a:moveTo>
                <a:lnTo>
                  <a:pt x="399" y="13"/>
                </a:lnTo>
                <a:lnTo>
                  <a:pt x="39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3" name="ïṩlîḋê">
            <a:extLst>
              <a:ext uri="{FF2B5EF4-FFF2-40B4-BE49-F238E27FC236}">
                <a16:creationId xmlns:a16="http://schemas.microsoft.com/office/drawing/2014/main" id="{0C502D6F-FE0A-44F9-8467-59A643D7B3BD}"/>
              </a:ext>
            </a:extLst>
          </p:cNvPr>
          <p:cNvSpPr/>
          <p:nvPr/>
        </p:nvSpPr>
        <p:spPr bwMode="auto">
          <a:xfrm>
            <a:off x="3825127" y="3898436"/>
            <a:ext cx="11896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iSľîḓé">
            <a:extLst>
              <a:ext uri="{FF2B5EF4-FFF2-40B4-BE49-F238E27FC236}">
                <a16:creationId xmlns:a16="http://schemas.microsoft.com/office/drawing/2014/main" id="{825127DB-B208-4F35-AF94-BA0FB2F69280}"/>
              </a:ext>
            </a:extLst>
          </p:cNvPr>
          <p:cNvSpPr/>
          <p:nvPr/>
        </p:nvSpPr>
        <p:spPr bwMode="auto">
          <a:xfrm>
            <a:off x="3825127" y="3898436"/>
            <a:ext cx="118965" cy="16823"/>
          </a:xfrm>
          <a:custGeom>
            <a:avLst/>
            <a:gdLst>
              <a:gd name="T0" fmla="*/ 0 w 99"/>
              <a:gd name="T1" fmla="*/ 14 h 14"/>
              <a:gd name="T2" fmla="*/ 99 w 99"/>
              <a:gd name="T3" fmla="*/ 14 h 14"/>
              <a:gd name="T4" fmla="*/ 99 w 99"/>
              <a:gd name="T5" fmla="*/ 0 h 14"/>
              <a:gd name="T6" fmla="*/ 0 w 9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" h="14">
                <a:moveTo>
                  <a:pt x="0" y="14"/>
                </a:moveTo>
                <a:lnTo>
                  <a:pt x="99" y="14"/>
                </a:lnTo>
                <a:lnTo>
                  <a:pt x="9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5" name="îṣľíḍè">
            <a:extLst>
              <a:ext uri="{FF2B5EF4-FFF2-40B4-BE49-F238E27FC236}">
                <a16:creationId xmlns:a16="http://schemas.microsoft.com/office/drawing/2014/main" id="{BBE203E0-9B96-4155-B587-0C4E4A471ABC}"/>
              </a:ext>
            </a:extLst>
          </p:cNvPr>
          <p:cNvSpPr/>
          <p:nvPr/>
        </p:nvSpPr>
        <p:spPr bwMode="auto">
          <a:xfrm>
            <a:off x="3594408" y="4001779"/>
            <a:ext cx="4566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6" name="ïṣ1îḍé">
            <a:extLst>
              <a:ext uri="{FF2B5EF4-FFF2-40B4-BE49-F238E27FC236}">
                <a16:creationId xmlns:a16="http://schemas.microsoft.com/office/drawing/2014/main" id="{CF79F4BC-457C-4C5F-B043-91506AAC4F44}"/>
              </a:ext>
            </a:extLst>
          </p:cNvPr>
          <p:cNvSpPr/>
          <p:nvPr/>
        </p:nvSpPr>
        <p:spPr bwMode="auto">
          <a:xfrm>
            <a:off x="3594408" y="4001779"/>
            <a:ext cx="45663" cy="15622"/>
          </a:xfrm>
          <a:custGeom>
            <a:avLst/>
            <a:gdLst>
              <a:gd name="T0" fmla="*/ 0 w 38"/>
              <a:gd name="T1" fmla="*/ 13 h 13"/>
              <a:gd name="T2" fmla="*/ 38 w 38"/>
              <a:gd name="T3" fmla="*/ 13 h 13"/>
              <a:gd name="T4" fmla="*/ 38 w 38"/>
              <a:gd name="T5" fmla="*/ 0 h 13"/>
              <a:gd name="T6" fmla="*/ 0 w 3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13">
                <a:moveTo>
                  <a:pt x="0" y="13"/>
                </a:moveTo>
                <a:lnTo>
                  <a:pt x="38" y="13"/>
                </a:lnTo>
                <a:lnTo>
                  <a:pt x="3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7" name="îṣļide">
            <a:extLst>
              <a:ext uri="{FF2B5EF4-FFF2-40B4-BE49-F238E27FC236}">
                <a16:creationId xmlns:a16="http://schemas.microsoft.com/office/drawing/2014/main" id="{B5515288-5097-4268-8AC7-4E83F08C92B8}"/>
              </a:ext>
            </a:extLst>
          </p:cNvPr>
          <p:cNvSpPr/>
          <p:nvPr/>
        </p:nvSpPr>
        <p:spPr bwMode="auto">
          <a:xfrm>
            <a:off x="3668911" y="4001779"/>
            <a:ext cx="213895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8" name="íSļidè">
            <a:extLst>
              <a:ext uri="{FF2B5EF4-FFF2-40B4-BE49-F238E27FC236}">
                <a16:creationId xmlns:a16="http://schemas.microsoft.com/office/drawing/2014/main" id="{AAF1B484-FC6D-45B0-84A1-047265FDB697}"/>
              </a:ext>
            </a:extLst>
          </p:cNvPr>
          <p:cNvSpPr/>
          <p:nvPr/>
        </p:nvSpPr>
        <p:spPr bwMode="auto">
          <a:xfrm>
            <a:off x="3668911" y="4001779"/>
            <a:ext cx="213895" cy="15622"/>
          </a:xfrm>
          <a:custGeom>
            <a:avLst/>
            <a:gdLst>
              <a:gd name="T0" fmla="*/ 0 w 178"/>
              <a:gd name="T1" fmla="*/ 13 h 13"/>
              <a:gd name="T2" fmla="*/ 178 w 178"/>
              <a:gd name="T3" fmla="*/ 13 h 13"/>
              <a:gd name="T4" fmla="*/ 178 w 178"/>
              <a:gd name="T5" fmla="*/ 0 h 13"/>
              <a:gd name="T6" fmla="*/ 0 w 17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8" h="13">
                <a:moveTo>
                  <a:pt x="0" y="13"/>
                </a:moveTo>
                <a:lnTo>
                  <a:pt x="178" y="13"/>
                </a:lnTo>
                <a:lnTo>
                  <a:pt x="17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9" name="îṩ1íďê">
            <a:extLst>
              <a:ext uri="{FF2B5EF4-FFF2-40B4-BE49-F238E27FC236}">
                <a16:creationId xmlns:a16="http://schemas.microsoft.com/office/drawing/2014/main" id="{55FF4F08-EFD7-4F5D-BE10-EA2480B63F5F}"/>
              </a:ext>
            </a:extLst>
          </p:cNvPr>
          <p:cNvSpPr/>
          <p:nvPr/>
        </p:nvSpPr>
        <p:spPr bwMode="auto">
          <a:xfrm>
            <a:off x="3915252" y="4001779"/>
            <a:ext cx="41096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0" name="ïṡļíďê">
            <a:extLst>
              <a:ext uri="{FF2B5EF4-FFF2-40B4-BE49-F238E27FC236}">
                <a16:creationId xmlns:a16="http://schemas.microsoft.com/office/drawing/2014/main" id="{E154B2CC-98D0-4B91-9C96-778B0BE9D2D4}"/>
              </a:ext>
            </a:extLst>
          </p:cNvPr>
          <p:cNvSpPr/>
          <p:nvPr/>
        </p:nvSpPr>
        <p:spPr bwMode="auto">
          <a:xfrm>
            <a:off x="3915252" y="4001779"/>
            <a:ext cx="410968" cy="15622"/>
          </a:xfrm>
          <a:custGeom>
            <a:avLst/>
            <a:gdLst>
              <a:gd name="T0" fmla="*/ 0 w 342"/>
              <a:gd name="T1" fmla="*/ 13 h 13"/>
              <a:gd name="T2" fmla="*/ 342 w 342"/>
              <a:gd name="T3" fmla="*/ 13 h 13"/>
              <a:gd name="T4" fmla="*/ 342 w 342"/>
              <a:gd name="T5" fmla="*/ 0 h 13"/>
              <a:gd name="T6" fmla="*/ 0 w 342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2" h="13">
                <a:moveTo>
                  <a:pt x="0" y="13"/>
                </a:moveTo>
                <a:lnTo>
                  <a:pt x="342" y="13"/>
                </a:lnTo>
                <a:lnTo>
                  <a:pt x="34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1" name="îṥļíḍê">
            <a:extLst>
              <a:ext uri="{FF2B5EF4-FFF2-40B4-BE49-F238E27FC236}">
                <a16:creationId xmlns:a16="http://schemas.microsoft.com/office/drawing/2014/main" id="{CB0E8DF6-26A8-4B1A-A1BF-EF54A1A28065}"/>
              </a:ext>
            </a:extLst>
          </p:cNvPr>
          <p:cNvSpPr/>
          <p:nvPr/>
        </p:nvSpPr>
        <p:spPr bwMode="auto">
          <a:xfrm>
            <a:off x="3303607" y="2997191"/>
            <a:ext cx="1457614" cy="110553"/>
          </a:xfrm>
          <a:custGeom>
            <a:avLst/>
            <a:gdLst>
              <a:gd name="T0" fmla="*/ 340 w 355"/>
              <a:gd name="T1" fmla="*/ 3 h 27"/>
              <a:gd name="T2" fmla="*/ 14 w 355"/>
              <a:gd name="T3" fmla="*/ 0 h 27"/>
              <a:gd name="T4" fmla="*/ 0 w 355"/>
              <a:gd name="T5" fmla="*/ 12 h 27"/>
              <a:gd name="T6" fmla="*/ 0 w 355"/>
              <a:gd name="T7" fmla="*/ 25 h 27"/>
              <a:gd name="T8" fmla="*/ 355 w 355"/>
              <a:gd name="T9" fmla="*/ 27 h 27"/>
              <a:gd name="T10" fmla="*/ 355 w 355"/>
              <a:gd name="T11" fmla="*/ 15 h 27"/>
              <a:gd name="T12" fmla="*/ 340 w 355"/>
              <a:gd name="T13" fmla="*/ 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" h="27">
                <a:moveTo>
                  <a:pt x="340" y="3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2"/>
                </a:cubicBezTo>
                <a:cubicBezTo>
                  <a:pt x="0" y="12"/>
                  <a:pt x="0" y="22"/>
                  <a:pt x="0" y="25"/>
                </a:cubicBezTo>
                <a:cubicBezTo>
                  <a:pt x="8" y="24"/>
                  <a:pt x="355" y="27"/>
                  <a:pt x="355" y="27"/>
                </a:cubicBezTo>
                <a:cubicBezTo>
                  <a:pt x="355" y="15"/>
                  <a:pt x="355" y="15"/>
                  <a:pt x="355" y="15"/>
                </a:cubicBezTo>
                <a:cubicBezTo>
                  <a:pt x="355" y="8"/>
                  <a:pt x="348" y="3"/>
                  <a:pt x="340" y="3"/>
                </a:cubicBez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2" name="îśḻîdé">
            <a:extLst>
              <a:ext uri="{FF2B5EF4-FFF2-40B4-BE49-F238E27FC236}">
                <a16:creationId xmlns:a16="http://schemas.microsoft.com/office/drawing/2014/main" id="{8A731D96-A013-47EA-B1D3-317B3918F0C2}"/>
              </a:ext>
            </a:extLst>
          </p:cNvPr>
          <p:cNvSpPr/>
          <p:nvPr/>
        </p:nvSpPr>
        <p:spPr bwMode="auto">
          <a:xfrm>
            <a:off x="3390126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3" name="íš1ídê">
            <a:extLst>
              <a:ext uri="{FF2B5EF4-FFF2-40B4-BE49-F238E27FC236}">
                <a16:creationId xmlns:a16="http://schemas.microsoft.com/office/drawing/2014/main" id="{A9D3F3AC-D49D-41F6-BAD5-0C678F95A5E0}"/>
              </a:ext>
            </a:extLst>
          </p:cNvPr>
          <p:cNvSpPr/>
          <p:nvPr/>
        </p:nvSpPr>
        <p:spPr bwMode="auto">
          <a:xfrm>
            <a:off x="3451411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4" name="iṡļiďê">
            <a:extLst>
              <a:ext uri="{FF2B5EF4-FFF2-40B4-BE49-F238E27FC236}">
                <a16:creationId xmlns:a16="http://schemas.microsoft.com/office/drawing/2014/main" id="{1F5BBEBD-2A51-4264-B41B-4EB176623FBA}"/>
              </a:ext>
            </a:extLst>
          </p:cNvPr>
          <p:cNvSpPr/>
          <p:nvPr/>
        </p:nvSpPr>
        <p:spPr bwMode="auto">
          <a:xfrm>
            <a:off x="3509091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5" name="íśļiḓe">
            <a:extLst>
              <a:ext uri="{FF2B5EF4-FFF2-40B4-BE49-F238E27FC236}">
                <a16:creationId xmlns:a16="http://schemas.microsoft.com/office/drawing/2014/main" id="{7424FFC4-4284-4EC8-9CE5-2351DAAE73D8}"/>
              </a:ext>
            </a:extLst>
          </p:cNvPr>
          <p:cNvSpPr/>
          <p:nvPr/>
        </p:nvSpPr>
        <p:spPr bwMode="auto">
          <a:xfrm>
            <a:off x="4362269" y="3324643"/>
            <a:ext cx="775071" cy="767861"/>
          </a:xfrm>
          <a:custGeom>
            <a:avLst/>
            <a:gdLst>
              <a:gd name="T0" fmla="*/ 176 w 189"/>
              <a:gd name="T1" fmla="*/ 102 h 187"/>
              <a:gd name="T2" fmla="*/ 189 w 189"/>
              <a:gd name="T3" fmla="*/ 101 h 187"/>
              <a:gd name="T4" fmla="*/ 188 w 189"/>
              <a:gd name="T5" fmla="*/ 72 h 187"/>
              <a:gd name="T6" fmla="*/ 173 w 189"/>
              <a:gd name="T7" fmla="*/ 72 h 187"/>
              <a:gd name="T8" fmla="*/ 159 w 189"/>
              <a:gd name="T9" fmla="*/ 44 h 187"/>
              <a:gd name="T10" fmla="*/ 159 w 189"/>
              <a:gd name="T11" fmla="*/ 45 h 187"/>
              <a:gd name="T12" fmla="*/ 170 w 189"/>
              <a:gd name="T13" fmla="*/ 32 h 187"/>
              <a:gd name="T14" fmla="*/ 148 w 189"/>
              <a:gd name="T15" fmla="*/ 13 h 187"/>
              <a:gd name="T16" fmla="*/ 137 w 189"/>
              <a:gd name="T17" fmla="*/ 25 h 187"/>
              <a:gd name="T18" fmla="*/ 138 w 189"/>
              <a:gd name="T19" fmla="*/ 25 h 187"/>
              <a:gd name="T20" fmla="*/ 113 w 189"/>
              <a:gd name="T21" fmla="*/ 15 h 187"/>
              <a:gd name="T22" fmla="*/ 113 w 189"/>
              <a:gd name="T23" fmla="*/ 0 h 187"/>
              <a:gd name="T24" fmla="*/ 83 w 189"/>
              <a:gd name="T25" fmla="*/ 0 h 187"/>
              <a:gd name="T26" fmla="*/ 83 w 189"/>
              <a:gd name="T27" fmla="*/ 13 h 187"/>
              <a:gd name="T28" fmla="*/ 46 w 189"/>
              <a:gd name="T29" fmla="*/ 29 h 187"/>
              <a:gd name="T30" fmla="*/ 36 w 189"/>
              <a:gd name="T31" fmla="*/ 17 h 187"/>
              <a:gd name="T32" fmla="*/ 14 w 189"/>
              <a:gd name="T33" fmla="*/ 37 h 187"/>
              <a:gd name="T34" fmla="*/ 25 w 189"/>
              <a:gd name="T35" fmla="*/ 50 h 187"/>
              <a:gd name="T36" fmla="*/ 27 w 189"/>
              <a:gd name="T37" fmla="*/ 47 h 187"/>
              <a:gd name="T38" fmla="*/ 13 w 189"/>
              <a:gd name="T39" fmla="*/ 83 h 187"/>
              <a:gd name="T40" fmla="*/ 0 w 189"/>
              <a:gd name="T41" fmla="*/ 83 h 187"/>
              <a:gd name="T42" fmla="*/ 2 w 189"/>
              <a:gd name="T43" fmla="*/ 113 h 187"/>
              <a:gd name="T44" fmla="*/ 14 w 189"/>
              <a:gd name="T45" fmla="*/ 112 h 187"/>
              <a:gd name="T46" fmla="*/ 27 w 189"/>
              <a:gd name="T47" fmla="*/ 142 h 187"/>
              <a:gd name="T48" fmla="*/ 18 w 189"/>
              <a:gd name="T49" fmla="*/ 152 h 187"/>
              <a:gd name="T50" fmla="*/ 41 w 189"/>
              <a:gd name="T51" fmla="*/ 172 h 187"/>
              <a:gd name="T52" fmla="*/ 49 w 189"/>
              <a:gd name="T53" fmla="*/ 163 h 187"/>
              <a:gd name="T54" fmla="*/ 85 w 189"/>
              <a:gd name="T55" fmla="*/ 176 h 187"/>
              <a:gd name="T56" fmla="*/ 85 w 189"/>
              <a:gd name="T57" fmla="*/ 187 h 187"/>
              <a:gd name="T58" fmla="*/ 115 w 189"/>
              <a:gd name="T59" fmla="*/ 187 h 187"/>
              <a:gd name="T60" fmla="*/ 115 w 189"/>
              <a:gd name="T61" fmla="*/ 174 h 187"/>
              <a:gd name="T62" fmla="*/ 147 w 189"/>
              <a:gd name="T63" fmla="*/ 157 h 187"/>
              <a:gd name="T64" fmla="*/ 154 w 189"/>
              <a:gd name="T65" fmla="*/ 165 h 187"/>
              <a:gd name="T66" fmla="*/ 176 w 189"/>
              <a:gd name="T67" fmla="*/ 145 h 187"/>
              <a:gd name="T68" fmla="*/ 166 w 189"/>
              <a:gd name="T69" fmla="*/ 134 h 187"/>
              <a:gd name="T70" fmla="*/ 176 w 189"/>
              <a:gd name="T71" fmla="*/ 102 h 187"/>
              <a:gd name="T72" fmla="*/ 94 w 189"/>
              <a:gd name="T73" fmla="*/ 128 h 187"/>
              <a:gd name="T74" fmla="*/ 61 w 189"/>
              <a:gd name="T75" fmla="*/ 95 h 187"/>
              <a:gd name="T76" fmla="*/ 94 w 189"/>
              <a:gd name="T77" fmla="*/ 61 h 187"/>
              <a:gd name="T78" fmla="*/ 128 w 189"/>
              <a:gd name="T79" fmla="*/ 95 h 187"/>
              <a:gd name="T80" fmla="*/ 94 w 189"/>
              <a:gd name="T81" fmla="*/ 12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87">
                <a:moveTo>
                  <a:pt x="176" y="102"/>
                </a:moveTo>
                <a:cubicBezTo>
                  <a:pt x="189" y="101"/>
                  <a:pt x="189" y="101"/>
                  <a:pt x="189" y="101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73" y="72"/>
                  <a:pt x="173" y="72"/>
                  <a:pt x="173" y="72"/>
                </a:cubicBezTo>
                <a:cubicBezTo>
                  <a:pt x="170" y="62"/>
                  <a:pt x="165" y="53"/>
                  <a:pt x="159" y="44"/>
                </a:cubicBezTo>
                <a:cubicBezTo>
                  <a:pt x="159" y="45"/>
                  <a:pt x="159" y="45"/>
                  <a:pt x="159" y="45"/>
                </a:cubicBezTo>
                <a:cubicBezTo>
                  <a:pt x="170" y="32"/>
                  <a:pt x="170" y="32"/>
                  <a:pt x="170" y="32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0" y="21"/>
                  <a:pt x="122" y="17"/>
                  <a:pt x="113" y="15"/>
                </a:cubicBezTo>
                <a:cubicBezTo>
                  <a:pt x="113" y="0"/>
                  <a:pt x="113" y="0"/>
                  <a:pt x="11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13"/>
                  <a:pt x="83" y="13"/>
                  <a:pt x="83" y="13"/>
                </a:cubicBezTo>
                <a:cubicBezTo>
                  <a:pt x="70" y="15"/>
                  <a:pt x="57" y="21"/>
                  <a:pt x="46" y="29"/>
                </a:cubicBezTo>
                <a:cubicBezTo>
                  <a:pt x="36" y="17"/>
                  <a:pt x="36" y="17"/>
                  <a:pt x="36" y="17"/>
                </a:cubicBezTo>
                <a:cubicBezTo>
                  <a:pt x="14" y="37"/>
                  <a:pt x="14" y="37"/>
                  <a:pt x="14" y="37"/>
                </a:cubicBezTo>
                <a:cubicBezTo>
                  <a:pt x="25" y="50"/>
                  <a:pt x="25" y="50"/>
                  <a:pt x="25" y="50"/>
                </a:cubicBezTo>
                <a:cubicBezTo>
                  <a:pt x="27" y="47"/>
                  <a:pt x="27" y="47"/>
                  <a:pt x="27" y="47"/>
                </a:cubicBezTo>
                <a:cubicBezTo>
                  <a:pt x="20" y="58"/>
                  <a:pt x="15" y="70"/>
                  <a:pt x="13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2" y="113"/>
                  <a:pt x="2" y="113"/>
                  <a:pt x="2" y="113"/>
                </a:cubicBezTo>
                <a:cubicBezTo>
                  <a:pt x="14" y="112"/>
                  <a:pt x="14" y="112"/>
                  <a:pt x="14" y="112"/>
                </a:cubicBezTo>
                <a:cubicBezTo>
                  <a:pt x="17" y="123"/>
                  <a:pt x="21" y="133"/>
                  <a:pt x="27" y="142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41" y="172"/>
                  <a:pt x="41" y="172"/>
                  <a:pt x="41" y="172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59" y="170"/>
                  <a:pt x="72" y="175"/>
                  <a:pt x="85" y="176"/>
                </a:cubicBezTo>
                <a:cubicBezTo>
                  <a:pt x="85" y="187"/>
                  <a:pt x="85" y="187"/>
                  <a:pt x="85" y="187"/>
                </a:cubicBezTo>
                <a:cubicBezTo>
                  <a:pt x="115" y="187"/>
                  <a:pt x="115" y="187"/>
                  <a:pt x="115" y="187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27" y="171"/>
                  <a:pt x="138" y="165"/>
                  <a:pt x="147" y="157"/>
                </a:cubicBezTo>
                <a:cubicBezTo>
                  <a:pt x="154" y="165"/>
                  <a:pt x="154" y="165"/>
                  <a:pt x="154" y="165"/>
                </a:cubicBezTo>
                <a:cubicBezTo>
                  <a:pt x="176" y="145"/>
                  <a:pt x="176" y="145"/>
                  <a:pt x="176" y="145"/>
                </a:cubicBezTo>
                <a:cubicBezTo>
                  <a:pt x="166" y="134"/>
                  <a:pt x="166" y="134"/>
                  <a:pt x="166" y="134"/>
                </a:cubicBezTo>
                <a:cubicBezTo>
                  <a:pt x="172" y="124"/>
                  <a:pt x="175" y="113"/>
                  <a:pt x="176" y="102"/>
                </a:cubicBezTo>
                <a:close/>
                <a:moveTo>
                  <a:pt x="94" y="128"/>
                </a:moveTo>
                <a:cubicBezTo>
                  <a:pt x="76" y="128"/>
                  <a:pt x="61" y="113"/>
                  <a:pt x="61" y="95"/>
                </a:cubicBezTo>
                <a:cubicBezTo>
                  <a:pt x="61" y="76"/>
                  <a:pt x="76" y="61"/>
                  <a:pt x="94" y="61"/>
                </a:cubicBezTo>
                <a:cubicBezTo>
                  <a:pt x="113" y="61"/>
                  <a:pt x="128" y="76"/>
                  <a:pt x="128" y="95"/>
                </a:cubicBezTo>
                <a:cubicBezTo>
                  <a:pt x="128" y="113"/>
                  <a:pt x="113" y="128"/>
                  <a:pt x="94" y="128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52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6" name="ï$ḷîḑé">
            <a:extLst>
              <a:ext uri="{FF2B5EF4-FFF2-40B4-BE49-F238E27FC236}">
                <a16:creationId xmlns:a16="http://schemas.microsoft.com/office/drawing/2014/main" id="{6651BE4D-362A-4C05-9A05-83113DBBF44C}"/>
              </a:ext>
            </a:extLst>
          </p:cNvPr>
          <p:cNvSpPr/>
          <p:nvPr/>
        </p:nvSpPr>
        <p:spPr bwMode="auto">
          <a:xfrm>
            <a:off x="2417984" y="10038914"/>
            <a:ext cx="932488" cy="538344"/>
          </a:xfrm>
          <a:custGeom>
            <a:avLst/>
            <a:gdLst>
              <a:gd name="T0" fmla="*/ 30 w 227"/>
              <a:gd name="T1" fmla="*/ 0 h 131"/>
              <a:gd name="T2" fmla="*/ 30 w 227"/>
              <a:gd name="T3" fmla="*/ 76 h 131"/>
              <a:gd name="T4" fmla="*/ 20 w 227"/>
              <a:gd name="T5" fmla="*/ 113 h 131"/>
              <a:gd name="T6" fmla="*/ 16 w 227"/>
              <a:gd name="T7" fmla="*/ 118 h 131"/>
              <a:gd name="T8" fmla="*/ 11 w 227"/>
              <a:gd name="T9" fmla="*/ 122 h 131"/>
              <a:gd name="T10" fmla="*/ 227 w 227"/>
              <a:gd name="T11" fmla="*/ 126 h 131"/>
              <a:gd name="T12" fmla="*/ 195 w 227"/>
              <a:gd name="T13" fmla="*/ 75 h 131"/>
              <a:gd name="T14" fmla="*/ 202 w 227"/>
              <a:gd name="T15" fmla="*/ 0 h 131"/>
              <a:gd name="T16" fmla="*/ 30 w 227"/>
              <a:gd name="T1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7" h="131">
                <a:moveTo>
                  <a:pt x="30" y="0"/>
                </a:moveTo>
                <a:cubicBezTo>
                  <a:pt x="30" y="76"/>
                  <a:pt x="30" y="76"/>
                  <a:pt x="30" y="76"/>
                </a:cubicBezTo>
                <a:cubicBezTo>
                  <a:pt x="30" y="89"/>
                  <a:pt x="27" y="102"/>
                  <a:pt x="20" y="113"/>
                </a:cubicBezTo>
                <a:cubicBezTo>
                  <a:pt x="19" y="115"/>
                  <a:pt x="17" y="116"/>
                  <a:pt x="16" y="118"/>
                </a:cubicBezTo>
                <a:cubicBezTo>
                  <a:pt x="14" y="120"/>
                  <a:pt x="13" y="121"/>
                  <a:pt x="11" y="122"/>
                </a:cubicBezTo>
                <a:cubicBezTo>
                  <a:pt x="0" y="131"/>
                  <a:pt x="227" y="126"/>
                  <a:pt x="227" y="126"/>
                </a:cubicBezTo>
                <a:cubicBezTo>
                  <a:pt x="227" y="126"/>
                  <a:pt x="195" y="111"/>
                  <a:pt x="195" y="75"/>
                </a:cubicBezTo>
                <a:cubicBezTo>
                  <a:pt x="195" y="39"/>
                  <a:pt x="202" y="0"/>
                  <a:pt x="202" y="0"/>
                </a:cubicBezTo>
                <a:cubicBezTo>
                  <a:pt x="30" y="0"/>
                  <a:pt x="30" y="0"/>
                  <a:pt x="30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7" name="îsḷîḑê">
            <a:extLst>
              <a:ext uri="{FF2B5EF4-FFF2-40B4-BE49-F238E27FC236}">
                <a16:creationId xmlns:a16="http://schemas.microsoft.com/office/drawing/2014/main" id="{FD3FE5F4-10A4-4779-9F20-E76D530D17EF}"/>
              </a:ext>
            </a:extLst>
          </p:cNvPr>
          <p:cNvSpPr/>
          <p:nvPr/>
        </p:nvSpPr>
        <p:spPr bwMode="auto">
          <a:xfrm>
            <a:off x="2373522" y="10507562"/>
            <a:ext cx="1009394" cy="69696"/>
          </a:xfrm>
          <a:custGeom>
            <a:avLst/>
            <a:gdLst>
              <a:gd name="T0" fmla="*/ 3 w 246"/>
              <a:gd name="T1" fmla="*/ 5 h 17"/>
              <a:gd name="T2" fmla="*/ 3 w 246"/>
              <a:gd name="T3" fmla="*/ 5 h 17"/>
              <a:gd name="T4" fmla="*/ 11 w 246"/>
              <a:gd name="T5" fmla="*/ 0 h 17"/>
              <a:gd name="T6" fmla="*/ 235 w 246"/>
              <a:gd name="T7" fmla="*/ 0 h 17"/>
              <a:gd name="T8" fmla="*/ 243 w 246"/>
              <a:gd name="T9" fmla="*/ 4 h 17"/>
              <a:gd name="T10" fmla="*/ 235 w 246"/>
              <a:gd name="T11" fmla="*/ 17 h 17"/>
              <a:gd name="T12" fmla="*/ 11 w 246"/>
              <a:gd name="T13" fmla="*/ 17 h 17"/>
              <a:gd name="T14" fmla="*/ 3 w 246"/>
              <a:gd name="T15" fmla="*/ 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7">
                <a:moveTo>
                  <a:pt x="3" y="5"/>
                </a:moveTo>
                <a:cubicBezTo>
                  <a:pt x="3" y="5"/>
                  <a:pt x="3" y="5"/>
                  <a:pt x="3" y="5"/>
                </a:cubicBezTo>
                <a:cubicBezTo>
                  <a:pt x="4" y="2"/>
                  <a:pt x="7" y="0"/>
                  <a:pt x="11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39" y="0"/>
                  <a:pt x="242" y="1"/>
                  <a:pt x="243" y="4"/>
                </a:cubicBezTo>
                <a:cubicBezTo>
                  <a:pt x="246" y="10"/>
                  <a:pt x="242" y="17"/>
                  <a:pt x="235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5" y="17"/>
                  <a:pt x="0" y="10"/>
                  <a:pt x="3" y="5"/>
                </a:cubicBezTo>
                <a:close/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8" name="íšľíḋe">
            <a:extLst>
              <a:ext uri="{FF2B5EF4-FFF2-40B4-BE49-F238E27FC236}">
                <a16:creationId xmlns:a16="http://schemas.microsoft.com/office/drawing/2014/main" id="{8231DF16-4B93-4B08-9813-87C471D8D574}"/>
              </a:ext>
            </a:extLst>
          </p:cNvPr>
          <p:cNvSpPr/>
          <p:nvPr/>
        </p:nvSpPr>
        <p:spPr bwMode="auto">
          <a:xfrm>
            <a:off x="2541755" y="10113417"/>
            <a:ext cx="0" cy="69696"/>
          </a:xfrm>
          <a:custGeom>
            <a:avLst/>
            <a:gdLst>
              <a:gd name="T0" fmla="*/ 0 h 58"/>
              <a:gd name="T1" fmla="*/ 0 h 58"/>
              <a:gd name="T2" fmla="*/ 48 h 58"/>
              <a:gd name="T3" fmla="*/ 58 h 58"/>
              <a:gd name="T4" fmla="*/ 58 h 58"/>
              <a:gd name="T5" fmla="*/ 0 h 5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5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  <a:lnTo>
                  <a:pt x="0" y="58"/>
                </a:lnTo>
                <a:lnTo>
                  <a:pt x="0" y="58"/>
                </a:lnTo>
                <a:lnTo>
                  <a:pt x="0" y="0"/>
                </a:lnTo>
                <a:close/>
              </a:path>
            </a:pathLst>
          </a:custGeom>
          <a:solidFill>
            <a:srgbClr val="D2CF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9" name="ïṣlïḋè">
            <a:extLst>
              <a:ext uri="{FF2B5EF4-FFF2-40B4-BE49-F238E27FC236}">
                <a16:creationId xmlns:a16="http://schemas.microsoft.com/office/drawing/2014/main" id="{49CFA65B-4A99-4946-9BA3-EE9971163DD1}"/>
              </a:ext>
            </a:extLst>
          </p:cNvPr>
          <p:cNvSpPr/>
          <p:nvPr/>
        </p:nvSpPr>
        <p:spPr bwMode="auto">
          <a:xfrm>
            <a:off x="2541755" y="10113417"/>
            <a:ext cx="0" cy="69696"/>
          </a:xfrm>
          <a:custGeom>
            <a:avLst/>
            <a:gdLst>
              <a:gd name="T0" fmla="*/ 0 h 58"/>
              <a:gd name="T1" fmla="*/ 0 h 58"/>
              <a:gd name="T2" fmla="*/ 48 h 58"/>
              <a:gd name="T3" fmla="*/ 58 h 58"/>
              <a:gd name="T4" fmla="*/ 58 h 58"/>
              <a:gd name="T5" fmla="*/ 0 h 5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5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  <a:lnTo>
                  <a:pt x="0" y="58"/>
                </a:lnTo>
                <a:lnTo>
                  <a:pt x="0" y="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0" name="íṩļîde">
            <a:extLst>
              <a:ext uri="{FF2B5EF4-FFF2-40B4-BE49-F238E27FC236}">
                <a16:creationId xmlns:a16="http://schemas.microsoft.com/office/drawing/2014/main" id="{B8CE47BA-F7B9-4041-911C-7CC3396E5734}"/>
              </a:ext>
            </a:extLst>
          </p:cNvPr>
          <p:cNvSpPr/>
          <p:nvPr/>
        </p:nvSpPr>
        <p:spPr bwMode="auto">
          <a:xfrm>
            <a:off x="2541755" y="10113417"/>
            <a:ext cx="693358" cy="69696"/>
          </a:xfrm>
          <a:custGeom>
            <a:avLst/>
            <a:gdLst>
              <a:gd name="T0" fmla="*/ 577 w 577"/>
              <a:gd name="T1" fmla="*/ 0 h 58"/>
              <a:gd name="T2" fmla="*/ 0 w 577"/>
              <a:gd name="T3" fmla="*/ 0 h 58"/>
              <a:gd name="T4" fmla="*/ 0 w 577"/>
              <a:gd name="T5" fmla="*/ 58 h 58"/>
              <a:gd name="T6" fmla="*/ 567 w 577"/>
              <a:gd name="T7" fmla="*/ 58 h 58"/>
              <a:gd name="T8" fmla="*/ 577 w 57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58">
                <a:moveTo>
                  <a:pt x="577" y="0"/>
                </a:moveTo>
                <a:lnTo>
                  <a:pt x="0" y="0"/>
                </a:lnTo>
                <a:lnTo>
                  <a:pt x="0" y="58"/>
                </a:lnTo>
                <a:lnTo>
                  <a:pt x="567" y="58"/>
                </a:lnTo>
                <a:lnTo>
                  <a:pt x="577" y="0"/>
                </a:lnTo>
                <a:close/>
              </a:path>
            </a:pathLst>
          </a:custGeom>
          <a:solidFill>
            <a:srgbClr val="D2C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1" name="iṡľïḓê">
            <a:extLst>
              <a:ext uri="{FF2B5EF4-FFF2-40B4-BE49-F238E27FC236}">
                <a16:creationId xmlns:a16="http://schemas.microsoft.com/office/drawing/2014/main" id="{6EDEBD4F-A5D8-4309-B10C-93725188D268}"/>
              </a:ext>
            </a:extLst>
          </p:cNvPr>
          <p:cNvSpPr/>
          <p:nvPr/>
        </p:nvSpPr>
        <p:spPr bwMode="auto">
          <a:xfrm>
            <a:off x="2541755" y="10113417"/>
            <a:ext cx="693358" cy="69696"/>
          </a:xfrm>
          <a:custGeom>
            <a:avLst/>
            <a:gdLst>
              <a:gd name="T0" fmla="*/ 577 w 577"/>
              <a:gd name="T1" fmla="*/ 0 h 58"/>
              <a:gd name="T2" fmla="*/ 0 w 577"/>
              <a:gd name="T3" fmla="*/ 0 h 58"/>
              <a:gd name="T4" fmla="*/ 0 w 577"/>
              <a:gd name="T5" fmla="*/ 58 h 58"/>
              <a:gd name="T6" fmla="*/ 567 w 577"/>
              <a:gd name="T7" fmla="*/ 58 h 58"/>
              <a:gd name="T8" fmla="*/ 577 w 57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58">
                <a:moveTo>
                  <a:pt x="577" y="0"/>
                </a:moveTo>
                <a:lnTo>
                  <a:pt x="0" y="0"/>
                </a:lnTo>
                <a:lnTo>
                  <a:pt x="0" y="58"/>
                </a:lnTo>
                <a:lnTo>
                  <a:pt x="567" y="58"/>
                </a:lnTo>
                <a:lnTo>
                  <a:pt x="57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2" name="ïṣlíḓê">
            <a:extLst>
              <a:ext uri="{FF2B5EF4-FFF2-40B4-BE49-F238E27FC236}">
                <a16:creationId xmlns:a16="http://schemas.microsoft.com/office/drawing/2014/main" id="{EBEAFF8E-8C63-45B4-8613-037FAC6F4F38}"/>
              </a:ext>
            </a:extLst>
          </p:cNvPr>
          <p:cNvSpPr/>
          <p:nvPr/>
        </p:nvSpPr>
        <p:spPr bwMode="auto">
          <a:xfrm>
            <a:off x="1318465" y="8140291"/>
            <a:ext cx="3177189" cy="1961109"/>
          </a:xfrm>
          <a:custGeom>
            <a:avLst/>
            <a:gdLst>
              <a:gd name="T0" fmla="*/ 0 w 774"/>
              <a:gd name="T1" fmla="*/ 28 h 478"/>
              <a:gd name="T2" fmla="*/ 0 w 774"/>
              <a:gd name="T3" fmla="*/ 450 h 478"/>
              <a:gd name="T4" fmla="*/ 28 w 774"/>
              <a:gd name="T5" fmla="*/ 478 h 478"/>
              <a:gd name="T6" fmla="*/ 746 w 774"/>
              <a:gd name="T7" fmla="*/ 478 h 478"/>
              <a:gd name="T8" fmla="*/ 774 w 774"/>
              <a:gd name="T9" fmla="*/ 450 h 478"/>
              <a:gd name="T10" fmla="*/ 774 w 774"/>
              <a:gd name="T11" fmla="*/ 28 h 478"/>
              <a:gd name="T12" fmla="*/ 746 w 774"/>
              <a:gd name="T13" fmla="*/ 0 h 478"/>
              <a:gd name="T14" fmla="*/ 28 w 774"/>
              <a:gd name="T15" fmla="*/ 0 h 478"/>
              <a:gd name="T16" fmla="*/ 0 w 774"/>
              <a:gd name="T17" fmla="*/ 2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4" h="478">
                <a:moveTo>
                  <a:pt x="0" y="28"/>
                </a:moveTo>
                <a:cubicBezTo>
                  <a:pt x="0" y="450"/>
                  <a:pt x="0" y="450"/>
                  <a:pt x="0" y="450"/>
                </a:cubicBezTo>
                <a:cubicBezTo>
                  <a:pt x="0" y="465"/>
                  <a:pt x="13" y="478"/>
                  <a:pt x="28" y="478"/>
                </a:cubicBezTo>
                <a:cubicBezTo>
                  <a:pt x="746" y="478"/>
                  <a:pt x="746" y="478"/>
                  <a:pt x="746" y="478"/>
                </a:cubicBezTo>
                <a:cubicBezTo>
                  <a:pt x="762" y="478"/>
                  <a:pt x="774" y="465"/>
                  <a:pt x="774" y="450"/>
                </a:cubicBezTo>
                <a:cubicBezTo>
                  <a:pt x="774" y="28"/>
                  <a:pt x="774" y="28"/>
                  <a:pt x="774" y="28"/>
                </a:cubicBezTo>
                <a:cubicBezTo>
                  <a:pt x="774" y="13"/>
                  <a:pt x="762" y="0"/>
                  <a:pt x="74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8"/>
                </a:cubicBezTo>
              </a:path>
            </a:pathLst>
          </a:custGeom>
          <a:solidFill>
            <a:srgbClr val="2D1E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3" name="iṡḻîḓê">
            <a:extLst>
              <a:ext uri="{FF2B5EF4-FFF2-40B4-BE49-F238E27FC236}">
                <a16:creationId xmlns:a16="http://schemas.microsoft.com/office/drawing/2014/main" id="{34C4642D-C8E0-4FE5-978B-4816E6EA537E}"/>
              </a:ext>
            </a:extLst>
          </p:cNvPr>
          <p:cNvSpPr/>
          <p:nvPr/>
        </p:nvSpPr>
        <p:spPr bwMode="auto">
          <a:xfrm>
            <a:off x="1383354" y="8222004"/>
            <a:ext cx="3046209" cy="1628250"/>
          </a:xfrm>
          <a:custGeom>
            <a:avLst/>
            <a:gdLst>
              <a:gd name="T0" fmla="*/ 0 w 2535"/>
              <a:gd name="T1" fmla="*/ 0 h 1355"/>
              <a:gd name="T2" fmla="*/ 0 w 2535"/>
              <a:gd name="T3" fmla="*/ 1355 h 1355"/>
              <a:gd name="T4" fmla="*/ 2535 w 2535"/>
              <a:gd name="T5" fmla="*/ 1352 h 1355"/>
              <a:gd name="T6" fmla="*/ 2535 w 2535"/>
              <a:gd name="T7" fmla="*/ 0 h 1355"/>
              <a:gd name="T8" fmla="*/ 0 w 2535"/>
              <a:gd name="T9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5" h="1355">
                <a:moveTo>
                  <a:pt x="0" y="0"/>
                </a:moveTo>
                <a:lnTo>
                  <a:pt x="0" y="1355"/>
                </a:lnTo>
                <a:lnTo>
                  <a:pt x="2535" y="1352"/>
                </a:lnTo>
                <a:lnTo>
                  <a:pt x="25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66ECF2"/>
              </a:gs>
              <a:gs pos="0">
                <a:srgbClr val="4DBFE3"/>
              </a:gs>
            </a:gsLst>
            <a:lin ang="5400000" scaled="0"/>
            <a:tileRect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4" name="îş1íḍe">
            <a:extLst>
              <a:ext uri="{FF2B5EF4-FFF2-40B4-BE49-F238E27FC236}">
                <a16:creationId xmlns:a16="http://schemas.microsoft.com/office/drawing/2014/main" id="{760B4035-00F6-4385-AE07-AAE9CC7859ED}"/>
              </a:ext>
            </a:extLst>
          </p:cNvPr>
          <p:cNvSpPr/>
          <p:nvPr/>
        </p:nvSpPr>
        <p:spPr bwMode="auto">
          <a:xfrm>
            <a:off x="1383354" y="8222004"/>
            <a:ext cx="3046209" cy="1628250"/>
          </a:xfrm>
          <a:custGeom>
            <a:avLst/>
            <a:gdLst>
              <a:gd name="T0" fmla="*/ 0 w 2535"/>
              <a:gd name="T1" fmla="*/ 0 h 1355"/>
              <a:gd name="T2" fmla="*/ 0 w 2535"/>
              <a:gd name="T3" fmla="*/ 1355 h 1355"/>
              <a:gd name="T4" fmla="*/ 2535 w 2535"/>
              <a:gd name="T5" fmla="*/ 1352 h 1355"/>
              <a:gd name="T6" fmla="*/ 2535 w 2535"/>
              <a:gd name="T7" fmla="*/ 0 h 1355"/>
              <a:gd name="T8" fmla="*/ 0 w 2535"/>
              <a:gd name="T9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5" h="1355">
                <a:moveTo>
                  <a:pt x="0" y="0"/>
                </a:moveTo>
                <a:lnTo>
                  <a:pt x="0" y="1355"/>
                </a:lnTo>
                <a:lnTo>
                  <a:pt x="2535" y="1352"/>
                </a:lnTo>
                <a:lnTo>
                  <a:pt x="253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5" name="ïşḻíḋe">
            <a:extLst>
              <a:ext uri="{FF2B5EF4-FFF2-40B4-BE49-F238E27FC236}">
                <a16:creationId xmlns:a16="http://schemas.microsoft.com/office/drawing/2014/main" id="{DBB823BB-E76E-495E-9A0C-05B9C0AF4A5E}"/>
              </a:ext>
            </a:extLst>
          </p:cNvPr>
          <p:cNvSpPr/>
          <p:nvPr/>
        </p:nvSpPr>
        <p:spPr bwMode="auto">
          <a:xfrm>
            <a:off x="1318465" y="9821413"/>
            <a:ext cx="3177189" cy="292004"/>
          </a:xfrm>
          <a:custGeom>
            <a:avLst/>
            <a:gdLst>
              <a:gd name="T0" fmla="*/ 0 w 774"/>
              <a:gd name="T1" fmla="*/ 44 h 71"/>
              <a:gd name="T2" fmla="*/ 28 w 774"/>
              <a:gd name="T3" fmla="*/ 71 h 71"/>
              <a:gd name="T4" fmla="*/ 746 w 774"/>
              <a:gd name="T5" fmla="*/ 71 h 71"/>
              <a:gd name="T6" fmla="*/ 774 w 774"/>
              <a:gd name="T7" fmla="*/ 44 h 71"/>
              <a:gd name="T8" fmla="*/ 774 w 774"/>
              <a:gd name="T9" fmla="*/ 0 h 71"/>
              <a:gd name="T10" fmla="*/ 0 w 774"/>
              <a:gd name="T11" fmla="*/ 2 h 71"/>
              <a:gd name="T12" fmla="*/ 0 w 774"/>
              <a:gd name="T13" fmla="*/ 4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4" h="71">
                <a:moveTo>
                  <a:pt x="0" y="44"/>
                </a:moveTo>
                <a:cubicBezTo>
                  <a:pt x="0" y="59"/>
                  <a:pt x="12" y="71"/>
                  <a:pt x="28" y="71"/>
                </a:cubicBezTo>
                <a:cubicBezTo>
                  <a:pt x="746" y="71"/>
                  <a:pt x="746" y="71"/>
                  <a:pt x="746" y="71"/>
                </a:cubicBezTo>
                <a:cubicBezTo>
                  <a:pt x="761" y="71"/>
                  <a:pt x="774" y="59"/>
                  <a:pt x="774" y="44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2"/>
                  <a:pt x="0" y="2"/>
                  <a:pt x="0" y="2"/>
                </a:cubicBezTo>
                <a:cubicBezTo>
                  <a:pt x="0" y="44"/>
                  <a:pt x="0" y="44"/>
                  <a:pt x="0" y="44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6" name="ïş1îḍe">
            <a:extLst>
              <a:ext uri="{FF2B5EF4-FFF2-40B4-BE49-F238E27FC236}">
                <a16:creationId xmlns:a16="http://schemas.microsoft.com/office/drawing/2014/main" id="{73DE224F-8AC7-4DFC-9667-9046D4500744}"/>
              </a:ext>
            </a:extLst>
          </p:cNvPr>
          <p:cNvSpPr/>
          <p:nvPr/>
        </p:nvSpPr>
        <p:spPr bwMode="auto">
          <a:xfrm>
            <a:off x="2840968" y="9904328"/>
            <a:ext cx="127376" cy="127376"/>
          </a:xfrm>
          <a:prstGeom prst="ellipse">
            <a:avLst/>
          </a:prstGeom>
          <a:solidFill>
            <a:srgbClr val="D1CF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7" name="íṥ1íḑé">
            <a:extLst>
              <a:ext uri="{FF2B5EF4-FFF2-40B4-BE49-F238E27FC236}">
                <a16:creationId xmlns:a16="http://schemas.microsoft.com/office/drawing/2014/main" id="{BC2F14E8-090D-4FF8-B9D5-642123242B86}"/>
              </a:ext>
            </a:extLst>
          </p:cNvPr>
          <p:cNvSpPr/>
          <p:nvPr/>
        </p:nvSpPr>
        <p:spPr bwMode="auto">
          <a:xfrm>
            <a:off x="4854949" y="4046841"/>
            <a:ext cx="450623" cy="447018"/>
          </a:xfrm>
          <a:custGeom>
            <a:avLst/>
            <a:gdLst>
              <a:gd name="T0" fmla="*/ 103 w 110"/>
              <a:gd name="T1" fmla="*/ 60 h 109"/>
              <a:gd name="T2" fmla="*/ 110 w 110"/>
              <a:gd name="T3" fmla="*/ 59 h 109"/>
              <a:gd name="T4" fmla="*/ 109 w 110"/>
              <a:gd name="T5" fmla="*/ 42 h 109"/>
              <a:gd name="T6" fmla="*/ 101 w 110"/>
              <a:gd name="T7" fmla="*/ 42 h 109"/>
              <a:gd name="T8" fmla="*/ 93 w 110"/>
              <a:gd name="T9" fmla="*/ 26 h 109"/>
              <a:gd name="T10" fmla="*/ 93 w 110"/>
              <a:gd name="T11" fmla="*/ 26 h 109"/>
              <a:gd name="T12" fmla="*/ 99 w 110"/>
              <a:gd name="T13" fmla="*/ 19 h 109"/>
              <a:gd name="T14" fmla="*/ 86 w 110"/>
              <a:gd name="T15" fmla="*/ 7 h 109"/>
              <a:gd name="T16" fmla="*/ 80 w 110"/>
              <a:gd name="T17" fmla="*/ 14 h 109"/>
              <a:gd name="T18" fmla="*/ 80 w 110"/>
              <a:gd name="T19" fmla="*/ 15 h 109"/>
              <a:gd name="T20" fmla="*/ 66 w 110"/>
              <a:gd name="T21" fmla="*/ 9 h 109"/>
              <a:gd name="T22" fmla="*/ 66 w 110"/>
              <a:gd name="T23" fmla="*/ 0 h 109"/>
              <a:gd name="T24" fmla="*/ 48 w 110"/>
              <a:gd name="T25" fmla="*/ 0 h 109"/>
              <a:gd name="T26" fmla="*/ 48 w 110"/>
              <a:gd name="T27" fmla="*/ 8 h 109"/>
              <a:gd name="T28" fmla="*/ 26 w 110"/>
              <a:gd name="T29" fmla="*/ 17 h 109"/>
              <a:gd name="T30" fmla="*/ 20 w 110"/>
              <a:gd name="T31" fmla="*/ 10 h 109"/>
              <a:gd name="T32" fmla="*/ 8 w 110"/>
              <a:gd name="T33" fmla="*/ 22 h 109"/>
              <a:gd name="T34" fmla="*/ 14 w 110"/>
              <a:gd name="T35" fmla="*/ 29 h 109"/>
              <a:gd name="T36" fmla="*/ 16 w 110"/>
              <a:gd name="T37" fmla="*/ 28 h 109"/>
              <a:gd name="T38" fmla="*/ 7 w 110"/>
              <a:gd name="T39" fmla="*/ 48 h 109"/>
              <a:gd name="T40" fmla="*/ 0 w 110"/>
              <a:gd name="T41" fmla="*/ 49 h 109"/>
              <a:gd name="T42" fmla="*/ 0 w 110"/>
              <a:gd name="T43" fmla="*/ 66 h 109"/>
              <a:gd name="T44" fmla="*/ 8 w 110"/>
              <a:gd name="T45" fmla="*/ 66 h 109"/>
              <a:gd name="T46" fmla="*/ 15 w 110"/>
              <a:gd name="T47" fmla="*/ 83 h 109"/>
              <a:gd name="T48" fmla="*/ 10 w 110"/>
              <a:gd name="T49" fmla="*/ 89 h 109"/>
              <a:gd name="T50" fmla="*/ 23 w 110"/>
              <a:gd name="T51" fmla="*/ 101 h 109"/>
              <a:gd name="T52" fmla="*/ 28 w 110"/>
              <a:gd name="T53" fmla="*/ 95 h 109"/>
              <a:gd name="T54" fmla="*/ 50 w 110"/>
              <a:gd name="T55" fmla="*/ 103 h 109"/>
              <a:gd name="T56" fmla="*/ 50 w 110"/>
              <a:gd name="T57" fmla="*/ 109 h 109"/>
              <a:gd name="T58" fmla="*/ 67 w 110"/>
              <a:gd name="T59" fmla="*/ 109 h 109"/>
              <a:gd name="T60" fmla="*/ 67 w 110"/>
              <a:gd name="T61" fmla="*/ 102 h 109"/>
              <a:gd name="T62" fmla="*/ 86 w 110"/>
              <a:gd name="T63" fmla="*/ 92 h 109"/>
              <a:gd name="T64" fmla="*/ 90 w 110"/>
              <a:gd name="T65" fmla="*/ 96 h 109"/>
              <a:gd name="T66" fmla="*/ 103 w 110"/>
              <a:gd name="T67" fmla="*/ 85 h 109"/>
              <a:gd name="T68" fmla="*/ 97 w 110"/>
              <a:gd name="T69" fmla="*/ 78 h 109"/>
              <a:gd name="T70" fmla="*/ 103 w 110"/>
              <a:gd name="T71" fmla="*/ 60 h 109"/>
              <a:gd name="T72" fmla="*/ 55 w 110"/>
              <a:gd name="T73" fmla="*/ 75 h 109"/>
              <a:gd name="T74" fmla="*/ 35 w 110"/>
              <a:gd name="T75" fmla="*/ 55 h 109"/>
              <a:gd name="T76" fmla="*/ 55 w 110"/>
              <a:gd name="T77" fmla="*/ 36 h 109"/>
              <a:gd name="T78" fmla="*/ 74 w 110"/>
              <a:gd name="T79" fmla="*/ 55 h 109"/>
              <a:gd name="T80" fmla="*/ 55 w 110"/>
              <a:gd name="T81" fmla="*/ 7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0" h="109">
                <a:moveTo>
                  <a:pt x="103" y="60"/>
                </a:moveTo>
                <a:cubicBezTo>
                  <a:pt x="110" y="59"/>
                  <a:pt x="110" y="59"/>
                  <a:pt x="110" y="59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99" y="36"/>
                  <a:pt x="96" y="31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9" y="19"/>
                  <a:pt x="99" y="19"/>
                  <a:pt x="99" y="19"/>
                </a:cubicBezTo>
                <a:cubicBezTo>
                  <a:pt x="86" y="7"/>
                  <a:pt x="86" y="7"/>
                  <a:pt x="86" y="7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5"/>
                  <a:pt x="80" y="15"/>
                  <a:pt x="80" y="15"/>
                </a:cubicBezTo>
                <a:cubicBezTo>
                  <a:pt x="76" y="12"/>
                  <a:pt x="71" y="10"/>
                  <a:pt x="66" y="9"/>
                </a:cubicBezTo>
                <a:cubicBezTo>
                  <a:pt x="66" y="0"/>
                  <a:pt x="66" y="0"/>
                  <a:pt x="6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8"/>
                  <a:pt x="48" y="8"/>
                  <a:pt x="48" y="8"/>
                </a:cubicBezTo>
                <a:cubicBezTo>
                  <a:pt x="40" y="9"/>
                  <a:pt x="33" y="12"/>
                  <a:pt x="26" y="17"/>
                </a:cubicBezTo>
                <a:cubicBezTo>
                  <a:pt x="20" y="10"/>
                  <a:pt x="20" y="10"/>
                  <a:pt x="20" y="10"/>
                </a:cubicBezTo>
                <a:cubicBezTo>
                  <a:pt x="8" y="22"/>
                  <a:pt x="8" y="22"/>
                  <a:pt x="8" y="22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8"/>
                  <a:pt x="16" y="28"/>
                  <a:pt x="16" y="28"/>
                </a:cubicBezTo>
                <a:cubicBezTo>
                  <a:pt x="11" y="34"/>
                  <a:pt x="8" y="41"/>
                  <a:pt x="7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6"/>
                  <a:pt x="0" y="66"/>
                  <a:pt x="0" y="66"/>
                </a:cubicBezTo>
                <a:cubicBezTo>
                  <a:pt x="8" y="66"/>
                  <a:pt x="8" y="66"/>
                  <a:pt x="8" y="66"/>
                </a:cubicBezTo>
                <a:cubicBezTo>
                  <a:pt x="9" y="72"/>
                  <a:pt x="12" y="78"/>
                  <a:pt x="15" y="83"/>
                </a:cubicBezTo>
                <a:cubicBezTo>
                  <a:pt x="10" y="89"/>
                  <a:pt x="10" y="89"/>
                  <a:pt x="10" y="89"/>
                </a:cubicBezTo>
                <a:cubicBezTo>
                  <a:pt x="23" y="101"/>
                  <a:pt x="23" y="101"/>
                  <a:pt x="23" y="101"/>
                </a:cubicBezTo>
                <a:cubicBezTo>
                  <a:pt x="28" y="95"/>
                  <a:pt x="28" y="95"/>
                  <a:pt x="28" y="95"/>
                </a:cubicBezTo>
                <a:cubicBezTo>
                  <a:pt x="34" y="100"/>
                  <a:pt x="42" y="102"/>
                  <a:pt x="50" y="103"/>
                </a:cubicBezTo>
                <a:cubicBezTo>
                  <a:pt x="50" y="109"/>
                  <a:pt x="50" y="109"/>
                  <a:pt x="50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74" y="100"/>
                  <a:pt x="80" y="97"/>
                  <a:pt x="86" y="92"/>
                </a:cubicBezTo>
                <a:cubicBezTo>
                  <a:pt x="90" y="96"/>
                  <a:pt x="90" y="96"/>
                  <a:pt x="90" y="96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7" y="78"/>
                  <a:pt x="97" y="78"/>
                  <a:pt x="97" y="78"/>
                </a:cubicBezTo>
                <a:cubicBezTo>
                  <a:pt x="100" y="73"/>
                  <a:pt x="102" y="66"/>
                  <a:pt x="103" y="60"/>
                </a:cubicBezTo>
                <a:close/>
                <a:moveTo>
                  <a:pt x="55" y="75"/>
                </a:moveTo>
                <a:cubicBezTo>
                  <a:pt x="44" y="75"/>
                  <a:pt x="35" y="66"/>
                  <a:pt x="35" y="55"/>
                </a:cubicBezTo>
                <a:cubicBezTo>
                  <a:pt x="35" y="45"/>
                  <a:pt x="44" y="36"/>
                  <a:pt x="55" y="36"/>
                </a:cubicBezTo>
                <a:cubicBezTo>
                  <a:pt x="66" y="36"/>
                  <a:pt x="74" y="45"/>
                  <a:pt x="74" y="55"/>
                </a:cubicBezTo>
                <a:cubicBezTo>
                  <a:pt x="74" y="66"/>
                  <a:pt x="66" y="75"/>
                  <a:pt x="55" y="75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52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8" name="ïṡḻíḓê">
            <a:extLst>
              <a:ext uri="{FF2B5EF4-FFF2-40B4-BE49-F238E27FC236}">
                <a16:creationId xmlns:a16="http://schemas.microsoft.com/office/drawing/2014/main" id="{684A371F-A35E-4B1E-8CF2-4DD5A7FF3D77}"/>
              </a:ext>
            </a:extLst>
          </p:cNvPr>
          <p:cNvSpPr/>
          <p:nvPr/>
        </p:nvSpPr>
        <p:spPr bwMode="auto">
          <a:xfrm>
            <a:off x="1711408" y="3055539"/>
            <a:ext cx="686148" cy="406161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9" name="îṣḷîde">
            <a:extLst>
              <a:ext uri="{FF2B5EF4-FFF2-40B4-BE49-F238E27FC236}">
                <a16:creationId xmlns:a16="http://schemas.microsoft.com/office/drawing/2014/main" id="{581A3816-D27D-4081-956C-A7CE8B10B482}"/>
              </a:ext>
            </a:extLst>
          </p:cNvPr>
          <p:cNvSpPr/>
          <p:nvPr/>
        </p:nvSpPr>
        <p:spPr bwMode="auto">
          <a:xfrm>
            <a:off x="1757071" y="3091589"/>
            <a:ext cx="689753" cy="402557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0" name="ïŝ1ídê">
            <a:extLst>
              <a:ext uri="{FF2B5EF4-FFF2-40B4-BE49-F238E27FC236}">
                <a16:creationId xmlns:a16="http://schemas.microsoft.com/office/drawing/2014/main" id="{3AF5ADAB-AA1B-46E2-9514-663B08719144}"/>
              </a:ext>
            </a:extLst>
          </p:cNvPr>
          <p:cNvSpPr/>
          <p:nvPr/>
        </p:nvSpPr>
        <p:spPr bwMode="auto">
          <a:xfrm>
            <a:off x="1797927" y="3128840"/>
            <a:ext cx="689753" cy="402557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1" name="ïṣliḑê">
            <a:extLst>
              <a:ext uri="{FF2B5EF4-FFF2-40B4-BE49-F238E27FC236}">
                <a16:creationId xmlns:a16="http://schemas.microsoft.com/office/drawing/2014/main" id="{F9C7C770-38CE-4033-8A41-F2539AFFFB49}"/>
              </a:ext>
            </a:extLst>
          </p:cNvPr>
          <p:cNvSpPr/>
          <p:nvPr/>
        </p:nvSpPr>
        <p:spPr bwMode="auto">
          <a:xfrm>
            <a:off x="1757071" y="8296507"/>
            <a:ext cx="2324010" cy="1533318"/>
          </a:xfrm>
          <a:custGeom>
            <a:avLst/>
            <a:gdLst>
              <a:gd name="T0" fmla="*/ 554 w 566"/>
              <a:gd name="T1" fmla="*/ 374 h 374"/>
              <a:gd name="T2" fmla="*/ 12 w 566"/>
              <a:gd name="T3" fmla="*/ 374 h 374"/>
              <a:gd name="T4" fmla="*/ 0 w 566"/>
              <a:gd name="T5" fmla="*/ 362 h 374"/>
              <a:gd name="T6" fmla="*/ 0 w 566"/>
              <a:gd name="T7" fmla="*/ 12 h 374"/>
              <a:gd name="T8" fmla="*/ 12 w 566"/>
              <a:gd name="T9" fmla="*/ 0 h 374"/>
              <a:gd name="T10" fmla="*/ 554 w 566"/>
              <a:gd name="T11" fmla="*/ 0 h 374"/>
              <a:gd name="T12" fmla="*/ 566 w 566"/>
              <a:gd name="T13" fmla="*/ 12 h 374"/>
              <a:gd name="T14" fmla="*/ 566 w 566"/>
              <a:gd name="T15" fmla="*/ 362 h 374"/>
              <a:gd name="T16" fmla="*/ 554 w 566"/>
              <a:gd name="T17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6" h="374">
                <a:moveTo>
                  <a:pt x="554" y="374"/>
                </a:moveTo>
                <a:cubicBezTo>
                  <a:pt x="12" y="374"/>
                  <a:pt x="12" y="374"/>
                  <a:pt x="12" y="374"/>
                </a:cubicBezTo>
                <a:cubicBezTo>
                  <a:pt x="6" y="374"/>
                  <a:pt x="0" y="368"/>
                  <a:pt x="0" y="36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554" y="0"/>
                  <a:pt x="554" y="0"/>
                  <a:pt x="554" y="0"/>
                </a:cubicBezTo>
                <a:cubicBezTo>
                  <a:pt x="560" y="0"/>
                  <a:pt x="566" y="5"/>
                  <a:pt x="566" y="12"/>
                </a:cubicBezTo>
                <a:cubicBezTo>
                  <a:pt x="566" y="362"/>
                  <a:pt x="566" y="362"/>
                  <a:pt x="566" y="362"/>
                </a:cubicBezTo>
                <a:cubicBezTo>
                  <a:pt x="566" y="368"/>
                  <a:pt x="560" y="374"/>
                  <a:pt x="554" y="374"/>
                </a:cubicBezTo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2" name="ïṩḻïḍe">
            <a:extLst>
              <a:ext uri="{FF2B5EF4-FFF2-40B4-BE49-F238E27FC236}">
                <a16:creationId xmlns:a16="http://schemas.microsoft.com/office/drawing/2014/main" id="{68A9B50C-715F-45D3-B0C2-B0FB1CC492FB}"/>
              </a:ext>
            </a:extLst>
          </p:cNvPr>
          <p:cNvSpPr/>
          <p:nvPr/>
        </p:nvSpPr>
        <p:spPr bwMode="auto">
          <a:xfrm>
            <a:off x="1867624" y="8546452"/>
            <a:ext cx="16823" cy="1111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3" name="ïsľîḑê">
            <a:extLst>
              <a:ext uri="{FF2B5EF4-FFF2-40B4-BE49-F238E27FC236}">
                <a16:creationId xmlns:a16="http://schemas.microsoft.com/office/drawing/2014/main" id="{442F97F1-A230-46DE-9E9C-16F8701B8235}"/>
              </a:ext>
            </a:extLst>
          </p:cNvPr>
          <p:cNvSpPr/>
          <p:nvPr/>
        </p:nvSpPr>
        <p:spPr bwMode="auto">
          <a:xfrm>
            <a:off x="1867624" y="8546452"/>
            <a:ext cx="16823" cy="11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4" name="iṩliḓé">
            <a:extLst>
              <a:ext uri="{FF2B5EF4-FFF2-40B4-BE49-F238E27FC236}">
                <a16:creationId xmlns:a16="http://schemas.microsoft.com/office/drawing/2014/main" id="{062E8065-F73A-4A8A-A4D7-8ADA78CAC8BF}"/>
              </a:ext>
            </a:extLst>
          </p:cNvPr>
          <p:cNvSpPr/>
          <p:nvPr/>
        </p:nvSpPr>
        <p:spPr bwMode="auto">
          <a:xfrm>
            <a:off x="2159627" y="8906950"/>
            <a:ext cx="7330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" name="í$ḻïḓé">
            <a:extLst>
              <a:ext uri="{FF2B5EF4-FFF2-40B4-BE49-F238E27FC236}">
                <a16:creationId xmlns:a16="http://schemas.microsoft.com/office/drawing/2014/main" id="{7A1E8288-6D7F-437F-8A5E-4075F03B50D6}"/>
              </a:ext>
            </a:extLst>
          </p:cNvPr>
          <p:cNvSpPr/>
          <p:nvPr/>
        </p:nvSpPr>
        <p:spPr bwMode="auto">
          <a:xfrm>
            <a:off x="2159627" y="8906950"/>
            <a:ext cx="73302" cy="16823"/>
          </a:xfrm>
          <a:custGeom>
            <a:avLst/>
            <a:gdLst>
              <a:gd name="T0" fmla="*/ 0 w 61"/>
              <a:gd name="T1" fmla="*/ 14 h 14"/>
              <a:gd name="T2" fmla="*/ 61 w 61"/>
              <a:gd name="T3" fmla="*/ 14 h 14"/>
              <a:gd name="T4" fmla="*/ 61 w 61"/>
              <a:gd name="T5" fmla="*/ 0 h 14"/>
              <a:gd name="T6" fmla="*/ 0 w 61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14">
                <a:moveTo>
                  <a:pt x="0" y="14"/>
                </a:moveTo>
                <a:lnTo>
                  <a:pt x="61" y="14"/>
                </a:lnTo>
                <a:lnTo>
                  <a:pt x="6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6" name="işľíḑê">
            <a:extLst>
              <a:ext uri="{FF2B5EF4-FFF2-40B4-BE49-F238E27FC236}">
                <a16:creationId xmlns:a16="http://schemas.microsoft.com/office/drawing/2014/main" id="{2EC685C5-E93A-4E6C-81AE-944B8916DA21}"/>
              </a:ext>
            </a:extLst>
          </p:cNvPr>
          <p:cNvSpPr/>
          <p:nvPr/>
        </p:nvSpPr>
        <p:spPr bwMode="auto">
          <a:xfrm>
            <a:off x="2299019" y="8906950"/>
            <a:ext cx="135907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7" name="iṧḷiḍè">
            <a:extLst>
              <a:ext uri="{FF2B5EF4-FFF2-40B4-BE49-F238E27FC236}">
                <a16:creationId xmlns:a16="http://schemas.microsoft.com/office/drawing/2014/main" id="{2D865583-8B96-4639-868D-DA7BC38AA799}"/>
              </a:ext>
            </a:extLst>
          </p:cNvPr>
          <p:cNvSpPr/>
          <p:nvPr/>
        </p:nvSpPr>
        <p:spPr bwMode="auto">
          <a:xfrm>
            <a:off x="2299019" y="8906950"/>
            <a:ext cx="1359078" cy="16823"/>
          </a:xfrm>
          <a:custGeom>
            <a:avLst/>
            <a:gdLst>
              <a:gd name="T0" fmla="*/ 0 w 1131"/>
              <a:gd name="T1" fmla="*/ 14 h 14"/>
              <a:gd name="T2" fmla="*/ 1131 w 1131"/>
              <a:gd name="T3" fmla="*/ 14 h 14"/>
              <a:gd name="T4" fmla="*/ 1131 w 1131"/>
              <a:gd name="T5" fmla="*/ 0 h 14"/>
              <a:gd name="T6" fmla="*/ 0 w 1131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1" h="14">
                <a:moveTo>
                  <a:pt x="0" y="14"/>
                </a:moveTo>
                <a:lnTo>
                  <a:pt x="1131" y="14"/>
                </a:lnTo>
                <a:lnTo>
                  <a:pt x="113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8" name="iṧlîḓê">
            <a:extLst>
              <a:ext uri="{FF2B5EF4-FFF2-40B4-BE49-F238E27FC236}">
                <a16:creationId xmlns:a16="http://schemas.microsoft.com/office/drawing/2014/main" id="{284F815E-89E8-4696-A980-889C066575EA}"/>
              </a:ext>
            </a:extLst>
          </p:cNvPr>
          <p:cNvSpPr/>
          <p:nvPr/>
        </p:nvSpPr>
        <p:spPr bwMode="auto">
          <a:xfrm>
            <a:off x="2365111" y="8968235"/>
            <a:ext cx="20067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9" name="îś1idé">
            <a:extLst>
              <a:ext uri="{FF2B5EF4-FFF2-40B4-BE49-F238E27FC236}">
                <a16:creationId xmlns:a16="http://schemas.microsoft.com/office/drawing/2014/main" id="{29929BD4-BA5B-45DF-82FD-BE2AEBC55690}"/>
              </a:ext>
            </a:extLst>
          </p:cNvPr>
          <p:cNvSpPr/>
          <p:nvPr/>
        </p:nvSpPr>
        <p:spPr bwMode="auto">
          <a:xfrm>
            <a:off x="2365111" y="8968235"/>
            <a:ext cx="200678" cy="16823"/>
          </a:xfrm>
          <a:custGeom>
            <a:avLst/>
            <a:gdLst>
              <a:gd name="T0" fmla="*/ 0 w 167"/>
              <a:gd name="T1" fmla="*/ 14 h 14"/>
              <a:gd name="T2" fmla="*/ 167 w 167"/>
              <a:gd name="T3" fmla="*/ 14 h 14"/>
              <a:gd name="T4" fmla="*/ 167 w 167"/>
              <a:gd name="T5" fmla="*/ 0 h 14"/>
              <a:gd name="T6" fmla="*/ 0 w 16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7" h="14">
                <a:moveTo>
                  <a:pt x="0" y="14"/>
                </a:moveTo>
                <a:lnTo>
                  <a:pt x="167" y="14"/>
                </a:lnTo>
                <a:lnTo>
                  <a:pt x="16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0" name="îšḷîḓè">
            <a:extLst>
              <a:ext uri="{FF2B5EF4-FFF2-40B4-BE49-F238E27FC236}">
                <a16:creationId xmlns:a16="http://schemas.microsoft.com/office/drawing/2014/main" id="{C578E889-385E-462C-9852-59DBD93C2A3D}"/>
              </a:ext>
            </a:extLst>
          </p:cNvPr>
          <p:cNvSpPr/>
          <p:nvPr/>
        </p:nvSpPr>
        <p:spPr bwMode="auto">
          <a:xfrm>
            <a:off x="2640291" y="8968235"/>
            <a:ext cx="348481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1" name="ïşḷiḓè">
            <a:extLst>
              <a:ext uri="{FF2B5EF4-FFF2-40B4-BE49-F238E27FC236}">
                <a16:creationId xmlns:a16="http://schemas.microsoft.com/office/drawing/2014/main" id="{65F4EA4A-5C3C-4CD1-AA97-7119CD40B478}"/>
              </a:ext>
            </a:extLst>
          </p:cNvPr>
          <p:cNvSpPr/>
          <p:nvPr/>
        </p:nvSpPr>
        <p:spPr bwMode="auto">
          <a:xfrm>
            <a:off x="2640291" y="8968235"/>
            <a:ext cx="348481" cy="16823"/>
          </a:xfrm>
          <a:custGeom>
            <a:avLst/>
            <a:gdLst>
              <a:gd name="T0" fmla="*/ 0 w 290"/>
              <a:gd name="T1" fmla="*/ 14 h 14"/>
              <a:gd name="T2" fmla="*/ 290 w 290"/>
              <a:gd name="T3" fmla="*/ 14 h 14"/>
              <a:gd name="T4" fmla="*/ 290 w 290"/>
              <a:gd name="T5" fmla="*/ 0 h 14"/>
              <a:gd name="T6" fmla="*/ 0 w 290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0" h="14">
                <a:moveTo>
                  <a:pt x="0" y="14"/>
                </a:moveTo>
                <a:lnTo>
                  <a:pt x="290" y="14"/>
                </a:lnTo>
                <a:lnTo>
                  <a:pt x="29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2" name="îṥļîḍé">
            <a:extLst>
              <a:ext uri="{FF2B5EF4-FFF2-40B4-BE49-F238E27FC236}">
                <a16:creationId xmlns:a16="http://schemas.microsoft.com/office/drawing/2014/main" id="{1680BA1F-1643-4683-97DE-9B08117C04E6}"/>
              </a:ext>
            </a:extLst>
          </p:cNvPr>
          <p:cNvSpPr/>
          <p:nvPr/>
        </p:nvSpPr>
        <p:spPr bwMode="auto">
          <a:xfrm>
            <a:off x="2159627" y="9030721"/>
            <a:ext cx="53714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3" name="iS1ïďê">
            <a:extLst>
              <a:ext uri="{FF2B5EF4-FFF2-40B4-BE49-F238E27FC236}">
                <a16:creationId xmlns:a16="http://schemas.microsoft.com/office/drawing/2014/main" id="{F1510F6F-298E-47AA-99AA-CCAC1709647A}"/>
              </a:ext>
            </a:extLst>
          </p:cNvPr>
          <p:cNvSpPr/>
          <p:nvPr/>
        </p:nvSpPr>
        <p:spPr bwMode="auto">
          <a:xfrm>
            <a:off x="2159627" y="9030721"/>
            <a:ext cx="537142" cy="15622"/>
          </a:xfrm>
          <a:custGeom>
            <a:avLst/>
            <a:gdLst>
              <a:gd name="T0" fmla="*/ 0 w 447"/>
              <a:gd name="T1" fmla="*/ 13 h 13"/>
              <a:gd name="T2" fmla="*/ 447 w 447"/>
              <a:gd name="T3" fmla="*/ 13 h 13"/>
              <a:gd name="T4" fmla="*/ 447 w 447"/>
              <a:gd name="T5" fmla="*/ 0 h 13"/>
              <a:gd name="T6" fmla="*/ 0 w 44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7" h="13">
                <a:moveTo>
                  <a:pt x="0" y="13"/>
                </a:moveTo>
                <a:lnTo>
                  <a:pt x="447" y="13"/>
                </a:lnTo>
                <a:lnTo>
                  <a:pt x="44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4" name="íŝľiḋè">
            <a:extLst>
              <a:ext uri="{FF2B5EF4-FFF2-40B4-BE49-F238E27FC236}">
                <a16:creationId xmlns:a16="http://schemas.microsoft.com/office/drawing/2014/main" id="{4C15C33A-8B73-4FB1-8F07-70EDE7C3FEB0}"/>
              </a:ext>
            </a:extLst>
          </p:cNvPr>
          <p:cNvSpPr/>
          <p:nvPr/>
        </p:nvSpPr>
        <p:spPr bwMode="auto">
          <a:xfrm>
            <a:off x="2754449" y="9030721"/>
            <a:ext cx="52993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5" name="îşḻïḓé">
            <a:extLst>
              <a:ext uri="{FF2B5EF4-FFF2-40B4-BE49-F238E27FC236}">
                <a16:creationId xmlns:a16="http://schemas.microsoft.com/office/drawing/2014/main" id="{6FF57391-899E-47BC-A8A8-58052E65F6F2}"/>
              </a:ext>
            </a:extLst>
          </p:cNvPr>
          <p:cNvSpPr/>
          <p:nvPr/>
        </p:nvSpPr>
        <p:spPr bwMode="auto">
          <a:xfrm>
            <a:off x="2754449" y="9030721"/>
            <a:ext cx="529932" cy="15622"/>
          </a:xfrm>
          <a:custGeom>
            <a:avLst/>
            <a:gdLst>
              <a:gd name="T0" fmla="*/ 0 w 441"/>
              <a:gd name="T1" fmla="*/ 13 h 13"/>
              <a:gd name="T2" fmla="*/ 441 w 441"/>
              <a:gd name="T3" fmla="*/ 13 h 13"/>
              <a:gd name="T4" fmla="*/ 441 w 441"/>
              <a:gd name="T5" fmla="*/ 0 h 13"/>
              <a:gd name="T6" fmla="*/ 0 w 441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1" h="13">
                <a:moveTo>
                  <a:pt x="0" y="13"/>
                </a:moveTo>
                <a:lnTo>
                  <a:pt x="441" y="13"/>
                </a:lnTo>
                <a:lnTo>
                  <a:pt x="44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6" name="iṣ1íḍé">
            <a:extLst>
              <a:ext uri="{FF2B5EF4-FFF2-40B4-BE49-F238E27FC236}">
                <a16:creationId xmlns:a16="http://schemas.microsoft.com/office/drawing/2014/main" id="{FFDCE998-ED67-4B05-B825-AF1FCFA4189D}"/>
              </a:ext>
            </a:extLst>
          </p:cNvPr>
          <p:cNvSpPr/>
          <p:nvPr/>
        </p:nvSpPr>
        <p:spPr bwMode="auto">
          <a:xfrm>
            <a:off x="3357682" y="9030721"/>
            <a:ext cx="18986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7" name="îş1ïďe">
            <a:extLst>
              <a:ext uri="{FF2B5EF4-FFF2-40B4-BE49-F238E27FC236}">
                <a16:creationId xmlns:a16="http://schemas.microsoft.com/office/drawing/2014/main" id="{B6555192-262D-4E38-B9D2-157D13B9C607}"/>
              </a:ext>
            </a:extLst>
          </p:cNvPr>
          <p:cNvSpPr/>
          <p:nvPr/>
        </p:nvSpPr>
        <p:spPr bwMode="auto">
          <a:xfrm>
            <a:off x="3357682" y="9030721"/>
            <a:ext cx="189862" cy="15622"/>
          </a:xfrm>
          <a:custGeom>
            <a:avLst/>
            <a:gdLst>
              <a:gd name="T0" fmla="*/ 0 w 158"/>
              <a:gd name="T1" fmla="*/ 13 h 13"/>
              <a:gd name="T2" fmla="*/ 158 w 158"/>
              <a:gd name="T3" fmla="*/ 13 h 13"/>
              <a:gd name="T4" fmla="*/ 158 w 158"/>
              <a:gd name="T5" fmla="*/ 0 h 13"/>
              <a:gd name="T6" fmla="*/ 0 w 15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13">
                <a:moveTo>
                  <a:pt x="0" y="13"/>
                </a:moveTo>
                <a:lnTo>
                  <a:pt x="158" y="13"/>
                </a:lnTo>
                <a:lnTo>
                  <a:pt x="15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8" name="í$ḻíďe">
            <a:extLst>
              <a:ext uri="{FF2B5EF4-FFF2-40B4-BE49-F238E27FC236}">
                <a16:creationId xmlns:a16="http://schemas.microsoft.com/office/drawing/2014/main" id="{D814AA30-51F8-4B45-AF39-24A8A2E93AF8}"/>
              </a:ext>
            </a:extLst>
          </p:cNvPr>
          <p:cNvSpPr/>
          <p:nvPr/>
        </p:nvSpPr>
        <p:spPr bwMode="auto">
          <a:xfrm>
            <a:off x="2385539" y="9399631"/>
            <a:ext cx="119805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9" name="îṣḻïde">
            <a:extLst>
              <a:ext uri="{FF2B5EF4-FFF2-40B4-BE49-F238E27FC236}">
                <a16:creationId xmlns:a16="http://schemas.microsoft.com/office/drawing/2014/main" id="{267015E1-8A5B-4846-92C4-6FD3BF8E31DC}"/>
              </a:ext>
            </a:extLst>
          </p:cNvPr>
          <p:cNvSpPr/>
          <p:nvPr/>
        </p:nvSpPr>
        <p:spPr bwMode="auto">
          <a:xfrm>
            <a:off x="2385539" y="9399631"/>
            <a:ext cx="1198055" cy="16823"/>
          </a:xfrm>
          <a:custGeom>
            <a:avLst/>
            <a:gdLst>
              <a:gd name="T0" fmla="*/ 0 w 997"/>
              <a:gd name="T1" fmla="*/ 14 h 14"/>
              <a:gd name="T2" fmla="*/ 997 w 997"/>
              <a:gd name="T3" fmla="*/ 14 h 14"/>
              <a:gd name="T4" fmla="*/ 997 w 997"/>
              <a:gd name="T5" fmla="*/ 0 h 14"/>
              <a:gd name="T6" fmla="*/ 0 w 99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7" h="14">
                <a:moveTo>
                  <a:pt x="0" y="14"/>
                </a:moveTo>
                <a:lnTo>
                  <a:pt x="997" y="14"/>
                </a:lnTo>
                <a:lnTo>
                  <a:pt x="99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0" name="iṧļiḑê">
            <a:extLst>
              <a:ext uri="{FF2B5EF4-FFF2-40B4-BE49-F238E27FC236}">
                <a16:creationId xmlns:a16="http://schemas.microsoft.com/office/drawing/2014/main" id="{10EA9462-8711-4A74-8055-69A00F6FE0F1}"/>
              </a:ext>
            </a:extLst>
          </p:cNvPr>
          <p:cNvSpPr/>
          <p:nvPr/>
        </p:nvSpPr>
        <p:spPr bwMode="auto">
          <a:xfrm>
            <a:off x="2385539" y="9092007"/>
            <a:ext cx="119805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1" name="îṧḷïḍé">
            <a:extLst>
              <a:ext uri="{FF2B5EF4-FFF2-40B4-BE49-F238E27FC236}">
                <a16:creationId xmlns:a16="http://schemas.microsoft.com/office/drawing/2014/main" id="{BC994E04-D5D7-47C9-A9C1-0D6286D99865}"/>
              </a:ext>
            </a:extLst>
          </p:cNvPr>
          <p:cNvSpPr/>
          <p:nvPr/>
        </p:nvSpPr>
        <p:spPr bwMode="auto">
          <a:xfrm>
            <a:off x="2385539" y="9092007"/>
            <a:ext cx="1198055" cy="16823"/>
          </a:xfrm>
          <a:custGeom>
            <a:avLst/>
            <a:gdLst>
              <a:gd name="T0" fmla="*/ 0 w 997"/>
              <a:gd name="T1" fmla="*/ 14 h 14"/>
              <a:gd name="T2" fmla="*/ 997 w 997"/>
              <a:gd name="T3" fmla="*/ 14 h 14"/>
              <a:gd name="T4" fmla="*/ 997 w 997"/>
              <a:gd name="T5" fmla="*/ 0 h 14"/>
              <a:gd name="T6" fmla="*/ 0 w 99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7" h="14">
                <a:moveTo>
                  <a:pt x="0" y="14"/>
                </a:moveTo>
                <a:lnTo>
                  <a:pt x="997" y="14"/>
                </a:lnTo>
                <a:lnTo>
                  <a:pt x="99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2" name="îšḷíḍê">
            <a:extLst>
              <a:ext uri="{FF2B5EF4-FFF2-40B4-BE49-F238E27FC236}">
                <a16:creationId xmlns:a16="http://schemas.microsoft.com/office/drawing/2014/main" id="{2E11E37A-4A4D-48DB-BB8E-0AFE339D4132}"/>
              </a:ext>
            </a:extLst>
          </p:cNvPr>
          <p:cNvSpPr/>
          <p:nvPr/>
        </p:nvSpPr>
        <p:spPr bwMode="auto">
          <a:xfrm>
            <a:off x="2603040" y="9165307"/>
            <a:ext cx="94450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3" name="ïŝḷiḓe">
            <a:extLst>
              <a:ext uri="{FF2B5EF4-FFF2-40B4-BE49-F238E27FC236}">
                <a16:creationId xmlns:a16="http://schemas.microsoft.com/office/drawing/2014/main" id="{4069F022-7367-4E32-9EF7-587346843EDB}"/>
              </a:ext>
            </a:extLst>
          </p:cNvPr>
          <p:cNvSpPr/>
          <p:nvPr/>
        </p:nvSpPr>
        <p:spPr bwMode="auto">
          <a:xfrm>
            <a:off x="2603040" y="9165307"/>
            <a:ext cx="944505" cy="16823"/>
          </a:xfrm>
          <a:custGeom>
            <a:avLst/>
            <a:gdLst>
              <a:gd name="T0" fmla="*/ 0 w 786"/>
              <a:gd name="T1" fmla="*/ 14 h 14"/>
              <a:gd name="T2" fmla="*/ 786 w 786"/>
              <a:gd name="T3" fmla="*/ 14 h 14"/>
              <a:gd name="T4" fmla="*/ 786 w 786"/>
              <a:gd name="T5" fmla="*/ 0 h 14"/>
              <a:gd name="T6" fmla="*/ 0 w 786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6" h="14">
                <a:moveTo>
                  <a:pt x="0" y="14"/>
                </a:moveTo>
                <a:lnTo>
                  <a:pt x="786" y="14"/>
                </a:lnTo>
                <a:lnTo>
                  <a:pt x="78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4" name="îs1ïḍe">
            <a:extLst>
              <a:ext uri="{FF2B5EF4-FFF2-40B4-BE49-F238E27FC236}">
                <a16:creationId xmlns:a16="http://schemas.microsoft.com/office/drawing/2014/main" id="{161A1DE5-478F-40DA-87DC-1128309EDEA7}"/>
              </a:ext>
            </a:extLst>
          </p:cNvPr>
          <p:cNvSpPr/>
          <p:nvPr/>
        </p:nvSpPr>
        <p:spPr bwMode="auto">
          <a:xfrm>
            <a:off x="2603040" y="9219382"/>
            <a:ext cx="23432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5" name="î$ľïḋé">
            <a:extLst>
              <a:ext uri="{FF2B5EF4-FFF2-40B4-BE49-F238E27FC236}">
                <a16:creationId xmlns:a16="http://schemas.microsoft.com/office/drawing/2014/main" id="{2B4754C1-30DC-4912-BB25-DFC6AF8C87C4}"/>
              </a:ext>
            </a:extLst>
          </p:cNvPr>
          <p:cNvSpPr/>
          <p:nvPr/>
        </p:nvSpPr>
        <p:spPr bwMode="auto">
          <a:xfrm>
            <a:off x="2603040" y="9219382"/>
            <a:ext cx="234324" cy="15622"/>
          </a:xfrm>
          <a:custGeom>
            <a:avLst/>
            <a:gdLst>
              <a:gd name="T0" fmla="*/ 0 w 195"/>
              <a:gd name="T1" fmla="*/ 13 h 13"/>
              <a:gd name="T2" fmla="*/ 195 w 195"/>
              <a:gd name="T3" fmla="*/ 13 h 13"/>
              <a:gd name="T4" fmla="*/ 195 w 195"/>
              <a:gd name="T5" fmla="*/ 0 h 13"/>
              <a:gd name="T6" fmla="*/ 0 w 19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" h="13">
                <a:moveTo>
                  <a:pt x="0" y="13"/>
                </a:moveTo>
                <a:lnTo>
                  <a:pt x="195" y="13"/>
                </a:lnTo>
                <a:lnTo>
                  <a:pt x="19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6" name="ïṡľíḋe">
            <a:extLst>
              <a:ext uri="{FF2B5EF4-FFF2-40B4-BE49-F238E27FC236}">
                <a16:creationId xmlns:a16="http://schemas.microsoft.com/office/drawing/2014/main" id="{2B640CA6-92E1-4197-A854-046087314C10}"/>
              </a:ext>
            </a:extLst>
          </p:cNvPr>
          <p:cNvSpPr/>
          <p:nvPr/>
        </p:nvSpPr>
        <p:spPr bwMode="auto">
          <a:xfrm>
            <a:off x="2159627" y="9321523"/>
            <a:ext cx="86520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7" name="íṩḷiḓe">
            <a:extLst>
              <a:ext uri="{FF2B5EF4-FFF2-40B4-BE49-F238E27FC236}">
                <a16:creationId xmlns:a16="http://schemas.microsoft.com/office/drawing/2014/main" id="{3EA02DB7-3688-4AC7-8758-DF42ED66EA27}"/>
              </a:ext>
            </a:extLst>
          </p:cNvPr>
          <p:cNvSpPr/>
          <p:nvPr/>
        </p:nvSpPr>
        <p:spPr bwMode="auto">
          <a:xfrm>
            <a:off x="2159627" y="9321523"/>
            <a:ext cx="86520" cy="16823"/>
          </a:xfrm>
          <a:custGeom>
            <a:avLst/>
            <a:gdLst>
              <a:gd name="T0" fmla="*/ 0 w 72"/>
              <a:gd name="T1" fmla="*/ 14 h 14"/>
              <a:gd name="T2" fmla="*/ 72 w 72"/>
              <a:gd name="T3" fmla="*/ 14 h 14"/>
              <a:gd name="T4" fmla="*/ 72 w 72"/>
              <a:gd name="T5" fmla="*/ 0 h 14"/>
              <a:gd name="T6" fmla="*/ 0 w 7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14">
                <a:moveTo>
                  <a:pt x="0" y="14"/>
                </a:moveTo>
                <a:lnTo>
                  <a:pt x="72" y="14"/>
                </a:lnTo>
                <a:lnTo>
                  <a:pt x="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8" name="íslïďè">
            <a:extLst>
              <a:ext uri="{FF2B5EF4-FFF2-40B4-BE49-F238E27FC236}">
                <a16:creationId xmlns:a16="http://schemas.microsoft.com/office/drawing/2014/main" id="{25052B2C-67BE-4DDB-A14B-ACF480D042F5}"/>
              </a:ext>
            </a:extLst>
          </p:cNvPr>
          <p:cNvSpPr/>
          <p:nvPr/>
        </p:nvSpPr>
        <p:spPr bwMode="auto">
          <a:xfrm>
            <a:off x="2299019" y="9321523"/>
            <a:ext cx="422984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9" name="íş1îḓè">
            <a:extLst>
              <a:ext uri="{FF2B5EF4-FFF2-40B4-BE49-F238E27FC236}">
                <a16:creationId xmlns:a16="http://schemas.microsoft.com/office/drawing/2014/main" id="{9E91D6DA-0D07-427A-9768-41E821B75344}"/>
              </a:ext>
            </a:extLst>
          </p:cNvPr>
          <p:cNvSpPr/>
          <p:nvPr/>
        </p:nvSpPr>
        <p:spPr bwMode="auto">
          <a:xfrm>
            <a:off x="2299019" y="9321523"/>
            <a:ext cx="422984" cy="16823"/>
          </a:xfrm>
          <a:custGeom>
            <a:avLst/>
            <a:gdLst>
              <a:gd name="T0" fmla="*/ 0 w 352"/>
              <a:gd name="T1" fmla="*/ 14 h 14"/>
              <a:gd name="T2" fmla="*/ 352 w 352"/>
              <a:gd name="T3" fmla="*/ 14 h 14"/>
              <a:gd name="T4" fmla="*/ 352 w 352"/>
              <a:gd name="T5" fmla="*/ 0 h 14"/>
              <a:gd name="T6" fmla="*/ 0 w 35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2" h="14">
                <a:moveTo>
                  <a:pt x="0" y="14"/>
                </a:moveTo>
                <a:lnTo>
                  <a:pt x="352" y="14"/>
                </a:lnTo>
                <a:lnTo>
                  <a:pt x="35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0" name="îṣľîḋe">
            <a:extLst>
              <a:ext uri="{FF2B5EF4-FFF2-40B4-BE49-F238E27FC236}">
                <a16:creationId xmlns:a16="http://schemas.microsoft.com/office/drawing/2014/main" id="{87FC5B52-0835-4FAE-AFD0-AB5BB39D5D38}"/>
              </a:ext>
            </a:extLst>
          </p:cNvPr>
          <p:cNvSpPr/>
          <p:nvPr/>
        </p:nvSpPr>
        <p:spPr bwMode="auto">
          <a:xfrm>
            <a:off x="2783289" y="9321523"/>
            <a:ext cx="800306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1" name="íŝļiḑê">
            <a:extLst>
              <a:ext uri="{FF2B5EF4-FFF2-40B4-BE49-F238E27FC236}">
                <a16:creationId xmlns:a16="http://schemas.microsoft.com/office/drawing/2014/main" id="{57867C00-8141-485E-B894-CD99BF1B6B32}"/>
              </a:ext>
            </a:extLst>
          </p:cNvPr>
          <p:cNvSpPr/>
          <p:nvPr/>
        </p:nvSpPr>
        <p:spPr bwMode="auto">
          <a:xfrm>
            <a:off x="2783289" y="9321523"/>
            <a:ext cx="800306" cy="16823"/>
          </a:xfrm>
          <a:custGeom>
            <a:avLst/>
            <a:gdLst>
              <a:gd name="T0" fmla="*/ 0 w 666"/>
              <a:gd name="T1" fmla="*/ 14 h 14"/>
              <a:gd name="T2" fmla="*/ 666 w 666"/>
              <a:gd name="T3" fmla="*/ 14 h 14"/>
              <a:gd name="T4" fmla="*/ 666 w 666"/>
              <a:gd name="T5" fmla="*/ 0 h 14"/>
              <a:gd name="T6" fmla="*/ 0 w 666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6" h="14">
                <a:moveTo>
                  <a:pt x="0" y="14"/>
                </a:moveTo>
                <a:lnTo>
                  <a:pt x="666" y="14"/>
                </a:lnTo>
                <a:lnTo>
                  <a:pt x="66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2" name="îŝľíḓè">
            <a:extLst>
              <a:ext uri="{FF2B5EF4-FFF2-40B4-BE49-F238E27FC236}">
                <a16:creationId xmlns:a16="http://schemas.microsoft.com/office/drawing/2014/main" id="{9DC19F7C-248D-45BD-92F4-C0BE108E6075}"/>
              </a:ext>
            </a:extLst>
          </p:cNvPr>
          <p:cNvSpPr/>
          <p:nvPr/>
        </p:nvSpPr>
        <p:spPr bwMode="auto">
          <a:xfrm>
            <a:off x="586654" y="7640401"/>
            <a:ext cx="1758029" cy="1131964"/>
          </a:xfrm>
          <a:custGeom>
            <a:avLst/>
            <a:gdLst>
              <a:gd name="T0" fmla="*/ 416 w 428"/>
              <a:gd name="T1" fmla="*/ 276 h 276"/>
              <a:gd name="T2" fmla="*/ 12 w 428"/>
              <a:gd name="T3" fmla="*/ 276 h 276"/>
              <a:gd name="T4" fmla="*/ 0 w 428"/>
              <a:gd name="T5" fmla="*/ 264 h 276"/>
              <a:gd name="T6" fmla="*/ 0 w 428"/>
              <a:gd name="T7" fmla="*/ 12 h 276"/>
              <a:gd name="T8" fmla="*/ 12 w 428"/>
              <a:gd name="T9" fmla="*/ 0 h 276"/>
              <a:gd name="T10" fmla="*/ 416 w 428"/>
              <a:gd name="T11" fmla="*/ 0 h 276"/>
              <a:gd name="T12" fmla="*/ 428 w 428"/>
              <a:gd name="T13" fmla="*/ 12 h 276"/>
              <a:gd name="T14" fmla="*/ 428 w 428"/>
              <a:gd name="T15" fmla="*/ 264 h 276"/>
              <a:gd name="T16" fmla="*/ 416 w 428"/>
              <a:gd name="T17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8" h="276">
                <a:moveTo>
                  <a:pt x="416" y="276"/>
                </a:moveTo>
                <a:cubicBezTo>
                  <a:pt x="12" y="276"/>
                  <a:pt x="12" y="276"/>
                  <a:pt x="12" y="276"/>
                </a:cubicBezTo>
                <a:cubicBezTo>
                  <a:pt x="6" y="276"/>
                  <a:pt x="0" y="271"/>
                  <a:pt x="0" y="26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416" y="0"/>
                  <a:pt x="416" y="0"/>
                  <a:pt x="416" y="0"/>
                </a:cubicBezTo>
                <a:cubicBezTo>
                  <a:pt x="422" y="0"/>
                  <a:pt x="428" y="5"/>
                  <a:pt x="428" y="12"/>
                </a:cubicBezTo>
                <a:cubicBezTo>
                  <a:pt x="428" y="264"/>
                  <a:pt x="428" y="264"/>
                  <a:pt x="428" y="264"/>
                </a:cubicBezTo>
                <a:cubicBezTo>
                  <a:pt x="428" y="271"/>
                  <a:pt x="422" y="276"/>
                  <a:pt x="416" y="276"/>
                </a:cubicBezTo>
              </a:path>
            </a:pathLst>
          </a:custGeom>
          <a:gradFill>
            <a:gsLst>
              <a:gs pos="100000">
                <a:srgbClr val="66ECF2">
                  <a:alpha val="23000"/>
                </a:srgbClr>
              </a:gs>
              <a:gs pos="0">
                <a:srgbClr val="51C6E5">
                  <a:alpha val="44000"/>
                </a:srgbClr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3" name="íśľiḑe">
            <a:extLst>
              <a:ext uri="{FF2B5EF4-FFF2-40B4-BE49-F238E27FC236}">
                <a16:creationId xmlns:a16="http://schemas.microsoft.com/office/drawing/2014/main" id="{E7A3112D-D516-469F-A1E6-9388EBD1CEFC}"/>
              </a:ext>
            </a:extLst>
          </p:cNvPr>
          <p:cNvSpPr/>
          <p:nvPr/>
        </p:nvSpPr>
        <p:spPr bwMode="auto">
          <a:xfrm>
            <a:off x="583049" y="7640400"/>
            <a:ext cx="1765239" cy="85318"/>
          </a:xfrm>
          <a:custGeom>
            <a:avLst/>
            <a:gdLst>
              <a:gd name="T0" fmla="*/ 429 w 430"/>
              <a:gd name="T1" fmla="*/ 21 h 21"/>
              <a:gd name="T2" fmla="*/ 414 w 430"/>
              <a:gd name="T3" fmla="*/ 0 h 21"/>
              <a:gd name="T4" fmla="*/ 16 w 430"/>
              <a:gd name="T5" fmla="*/ 0 h 21"/>
              <a:gd name="T6" fmla="*/ 0 w 430"/>
              <a:gd name="T7" fmla="*/ 21 h 21"/>
              <a:gd name="T8" fmla="*/ 429 w 430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0" h="21">
                <a:moveTo>
                  <a:pt x="429" y="21"/>
                </a:moveTo>
                <a:cubicBezTo>
                  <a:pt x="430" y="10"/>
                  <a:pt x="425" y="0"/>
                  <a:pt x="4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21"/>
                </a:cubicBezTo>
                <a:lnTo>
                  <a:pt x="429" y="21"/>
                </a:ln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4" name="ïṧľiḑè">
            <a:extLst>
              <a:ext uri="{FF2B5EF4-FFF2-40B4-BE49-F238E27FC236}">
                <a16:creationId xmlns:a16="http://schemas.microsoft.com/office/drawing/2014/main" id="{5ACD563D-13BE-43C3-95DC-15220C2608F1}"/>
              </a:ext>
            </a:extLst>
          </p:cNvPr>
          <p:cNvSpPr/>
          <p:nvPr/>
        </p:nvSpPr>
        <p:spPr bwMode="auto">
          <a:xfrm>
            <a:off x="669568" y="7841077"/>
            <a:ext cx="775071" cy="2331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5" name="îṡļiḑé">
            <a:extLst>
              <a:ext uri="{FF2B5EF4-FFF2-40B4-BE49-F238E27FC236}">
                <a16:creationId xmlns:a16="http://schemas.microsoft.com/office/drawing/2014/main" id="{4E9FD38D-43F8-4BE7-9A0B-A0181C55E64C}"/>
              </a:ext>
            </a:extLst>
          </p:cNvPr>
          <p:cNvSpPr/>
          <p:nvPr/>
        </p:nvSpPr>
        <p:spPr bwMode="auto">
          <a:xfrm>
            <a:off x="669568" y="7841077"/>
            <a:ext cx="775071" cy="23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6" name="ïŝlîďe">
            <a:extLst>
              <a:ext uri="{FF2B5EF4-FFF2-40B4-BE49-F238E27FC236}">
                <a16:creationId xmlns:a16="http://schemas.microsoft.com/office/drawing/2014/main" id="{17A5DA81-CDF6-4C2B-9F45-72154305DD4B}"/>
              </a:ext>
            </a:extLst>
          </p:cNvPr>
          <p:cNvSpPr/>
          <p:nvPr/>
        </p:nvSpPr>
        <p:spPr bwMode="auto">
          <a:xfrm>
            <a:off x="669568" y="8140290"/>
            <a:ext cx="775071" cy="23432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7" name="î$ļíḍe">
            <a:extLst>
              <a:ext uri="{FF2B5EF4-FFF2-40B4-BE49-F238E27FC236}">
                <a16:creationId xmlns:a16="http://schemas.microsoft.com/office/drawing/2014/main" id="{7011F74B-EB35-4020-8E3A-D1E222B3C2AB}"/>
              </a:ext>
            </a:extLst>
          </p:cNvPr>
          <p:cNvSpPr/>
          <p:nvPr/>
        </p:nvSpPr>
        <p:spPr bwMode="auto">
          <a:xfrm>
            <a:off x="669568" y="8140290"/>
            <a:ext cx="775071" cy="23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8" name="ïšlïdè">
            <a:extLst>
              <a:ext uri="{FF2B5EF4-FFF2-40B4-BE49-F238E27FC236}">
                <a16:creationId xmlns:a16="http://schemas.microsoft.com/office/drawing/2014/main" id="{2E3796EB-2BB3-433C-91BC-80960AA5C5BC}"/>
              </a:ext>
            </a:extLst>
          </p:cNvPr>
          <p:cNvSpPr/>
          <p:nvPr/>
        </p:nvSpPr>
        <p:spPr bwMode="auto">
          <a:xfrm>
            <a:off x="1547982" y="7856700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9" name="ïṣ1iḓè">
            <a:extLst>
              <a:ext uri="{FF2B5EF4-FFF2-40B4-BE49-F238E27FC236}">
                <a16:creationId xmlns:a16="http://schemas.microsoft.com/office/drawing/2014/main" id="{2E40886E-08D7-4C2D-9332-229D89C06C79}"/>
              </a:ext>
            </a:extLst>
          </p:cNvPr>
          <p:cNvSpPr/>
          <p:nvPr/>
        </p:nvSpPr>
        <p:spPr bwMode="auto">
          <a:xfrm>
            <a:off x="1547982" y="7856700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0" name="ï$1iḑe">
            <a:extLst>
              <a:ext uri="{FF2B5EF4-FFF2-40B4-BE49-F238E27FC236}">
                <a16:creationId xmlns:a16="http://schemas.microsoft.com/office/drawing/2014/main" id="{7019F5FB-8C26-4BB5-8154-4F49B6B4A5FC}"/>
              </a:ext>
            </a:extLst>
          </p:cNvPr>
          <p:cNvSpPr/>
          <p:nvPr/>
        </p:nvSpPr>
        <p:spPr bwMode="auto">
          <a:xfrm>
            <a:off x="1547982" y="7926395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1" name="íṥ1ïḑê">
            <a:extLst>
              <a:ext uri="{FF2B5EF4-FFF2-40B4-BE49-F238E27FC236}">
                <a16:creationId xmlns:a16="http://schemas.microsoft.com/office/drawing/2014/main" id="{A4764C25-B753-4921-A410-C094B18D6C2B}"/>
              </a:ext>
            </a:extLst>
          </p:cNvPr>
          <p:cNvSpPr/>
          <p:nvPr/>
        </p:nvSpPr>
        <p:spPr bwMode="auto">
          <a:xfrm>
            <a:off x="1547982" y="7926395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2" name="iṧľíḑè">
            <a:extLst>
              <a:ext uri="{FF2B5EF4-FFF2-40B4-BE49-F238E27FC236}">
                <a16:creationId xmlns:a16="http://schemas.microsoft.com/office/drawing/2014/main" id="{16A05DF3-2FDF-4D1C-89F0-88965EC67BE6}"/>
              </a:ext>
            </a:extLst>
          </p:cNvPr>
          <p:cNvSpPr/>
          <p:nvPr/>
        </p:nvSpPr>
        <p:spPr bwMode="auto">
          <a:xfrm>
            <a:off x="1547982" y="8066989"/>
            <a:ext cx="26316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3" name="îṣľidé">
            <a:extLst>
              <a:ext uri="{FF2B5EF4-FFF2-40B4-BE49-F238E27FC236}">
                <a16:creationId xmlns:a16="http://schemas.microsoft.com/office/drawing/2014/main" id="{4ACB3F9A-2443-468D-B2AB-FB032295AE9B}"/>
              </a:ext>
            </a:extLst>
          </p:cNvPr>
          <p:cNvSpPr/>
          <p:nvPr/>
        </p:nvSpPr>
        <p:spPr bwMode="auto">
          <a:xfrm>
            <a:off x="1547982" y="8066989"/>
            <a:ext cx="263164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4" name="iŝlidê">
            <a:extLst>
              <a:ext uri="{FF2B5EF4-FFF2-40B4-BE49-F238E27FC236}">
                <a16:creationId xmlns:a16="http://schemas.microsoft.com/office/drawing/2014/main" id="{72175605-0AF3-413F-9561-110D78A0FC37}"/>
              </a:ext>
            </a:extLst>
          </p:cNvPr>
          <p:cNvSpPr/>
          <p:nvPr/>
        </p:nvSpPr>
        <p:spPr bwMode="auto">
          <a:xfrm>
            <a:off x="1547982" y="7996091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5" name="íŝḻïḓé">
            <a:extLst>
              <a:ext uri="{FF2B5EF4-FFF2-40B4-BE49-F238E27FC236}">
                <a16:creationId xmlns:a16="http://schemas.microsoft.com/office/drawing/2014/main" id="{1550037A-75AF-4228-A1D7-3C66D2F84D24}"/>
              </a:ext>
            </a:extLst>
          </p:cNvPr>
          <p:cNvSpPr/>
          <p:nvPr/>
        </p:nvSpPr>
        <p:spPr bwMode="auto">
          <a:xfrm>
            <a:off x="1547982" y="7996091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6" name="ïṡļíďê">
            <a:extLst>
              <a:ext uri="{FF2B5EF4-FFF2-40B4-BE49-F238E27FC236}">
                <a16:creationId xmlns:a16="http://schemas.microsoft.com/office/drawing/2014/main" id="{B26F87C6-518B-4AD9-9058-BCB12C259F00}"/>
              </a:ext>
            </a:extLst>
          </p:cNvPr>
          <p:cNvSpPr/>
          <p:nvPr/>
        </p:nvSpPr>
        <p:spPr bwMode="auto">
          <a:xfrm>
            <a:off x="1547982" y="8143895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7" name="iSlíḓè">
            <a:extLst>
              <a:ext uri="{FF2B5EF4-FFF2-40B4-BE49-F238E27FC236}">
                <a16:creationId xmlns:a16="http://schemas.microsoft.com/office/drawing/2014/main" id="{0E447DB9-EA14-4248-8297-DDC4A83B7E8C}"/>
              </a:ext>
            </a:extLst>
          </p:cNvPr>
          <p:cNvSpPr/>
          <p:nvPr/>
        </p:nvSpPr>
        <p:spPr bwMode="auto">
          <a:xfrm>
            <a:off x="1547982" y="8143895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8" name="iṥ1ïḍe">
            <a:extLst>
              <a:ext uri="{FF2B5EF4-FFF2-40B4-BE49-F238E27FC236}">
                <a16:creationId xmlns:a16="http://schemas.microsoft.com/office/drawing/2014/main" id="{9E621C80-D822-4400-B060-5053D35BA45B}"/>
              </a:ext>
            </a:extLst>
          </p:cNvPr>
          <p:cNvSpPr/>
          <p:nvPr/>
        </p:nvSpPr>
        <p:spPr bwMode="auto">
          <a:xfrm>
            <a:off x="1547982" y="8485166"/>
            <a:ext cx="66451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9" name="iŝ1îdê">
            <a:extLst>
              <a:ext uri="{FF2B5EF4-FFF2-40B4-BE49-F238E27FC236}">
                <a16:creationId xmlns:a16="http://schemas.microsoft.com/office/drawing/2014/main" id="{EE1E917D-0F43-4583-B3B6-F10CE455C51A}"/>
              </a:ext>
            </a:extLst>
          </p:cNvPr>
          <p:cNvSpPr/>
          <p:nvPr/>
        </p:nvSpPr>
        <p:spPr bwMode="auto">
          <a:xfrm>
            <a:off x="1547982" y="8485166"/>
            <a:ext cx="664518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0" name="ï$ľiḍê">
            <a:extLst>
              <a:ext uri="{FF2B5EF4-FFF2-40B4-BE49-F238E27FC236}">
                <a16:creationId xmlns:a16="http://schemas.microsoft.com/office/drawing/2014/main" id="{DBCF66D0-86D3-42A1-92C2-D526444D045C}"/>
              </a:ext>
            </a:extLst>
          </p:cNvPr>
          <p:cNvSpPr/>
          <p:nvPr/>
        </p:nvSpPr>
        <p:spPr bwMode="auto">
          <a:xfrm>
            <a:off x="1547982" y="8541646"/>
            <a:ext cx="385733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1" name="ï$1îḑe">
            <a:extLst>
              <a:ext uri="{FF2B5EF4-FFF2-40B4-BE49-F238E27FC236}">
                <a16:creationId xmlns:a16="http://schemas.microsoft.com/office/drawing/2014/main" id="{19A52E33-0622-478A-A7E5-E0095685BBED}"/>
              </a:ext>
            </a:extLst>
          </p:cNvPr>
          <p:cNvSpPr/>
          <p:nvPr/>
        </p:nvSpPr>
        <p:spPr bwMode="auto">
          <a:xfrm>
            <a:off x="1547982" y="8541646"/>
            <a:ext cx="385733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2" name="ï$ḷîďe">
            <a:extLst>
              <a:ext uri="{FF2B5EF4-FFF2-40B4-BE49-F238E27FC236}">
                <a16:creationId xmlns:a16="http://schemas.microsoft.com/office/drawing/2014/main" id="{B5520464-DBCD-455F-B620-2249D31EFA5C}"/>
              </a:ext>
            </a:extLst>
          </p:cNvPr>
          <p:cNvSpPr/>
          <p:nvPr/>
        </p:nvSpPr>
        <p:spPr bwMode="auto">
          <a:xfrm>
            <a:off x="1547982" y="8218399"/>
            <a:ext cx="66451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3" name="íṧḻïdè">
            <a:extLst>
              <a:ext uri="{FF2B5EF4-FFF2-40B4-BE49-F238E27FC236}">
                <a16:creationId xmlns:a16="http://schemas.microsoft.com/office/drawing/2014/main" id="{C558D1E6-1F97-48A3-BCBD-AA9AA00C5713}"/>
              </a:ext>
            </a:extLst>
          </p:cNvPr>
          <p:cNvSpPr/>
          <p:nvPr/>
        </p:nvSpPr>
        <p:spPr bwMode="auto">
          <a:xfrm>
            <a:off x="1547982" y="8218399"/>
            <a:ext cx="664518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4" name="ïŝlïḓe">
            <a:extLst>
              <a:ext uri="{FF2B5EF4-FFF2-40B4-BE49-F238E27FC236}">
                <a16:creationId xmlns:a16="http://schemas.microsoft.com/office/drawing/2014/main" id="{F5956E02-A173-4BBD-BC13-9429B716A95C}"/>
              </a:ext>
            </a:extLst>
          </p:cNvPr>
          <p:cNvSpPr/>
          <p:nvPr/>
        </p:nvSpPr>
        <p:spPr bwMode="auto">
          <a:xfrm>
            <a:off x="677980" y="8497183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5" name="îṡlîḑé">
            <a:extLst>
              <a:ext uri="{FF2B5EF4-FFF2-40B4-BE49-F238E27FC236}">
                <a16:creationId xmlns:a16="http://schemas.microsoft.com/office/drawing/2014/main" id="{D3EA40F0-5F39-4B07-A72B-008F70739FB8}"/>
              </a:ext>
            </a:extLst>
          </p:cNvPr>
          <p:cNvSpPr/>
          <p:nvPr/>
        </p:nvSpPr>
        <p:spPr bwMode="auto">
          <a:xfrm>
            <a:off x="677980" y="8497183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6" name="íSļíḋé">
            <a:extLst>
              <a:ext uri="{FF2B5EF4-FFF2-40B4-BE49-F238E27FC236}">
                <a16:creationId xmlns:a16="http://schemas.microsoft.com/office/drawing/2014/main" id="{29303357-1FFD-4857-B27B-FEFD858BCD02}"/>
              </a:ext>
            </a:extLst>
          </p:cNvPr>
          <p:cNvSpPr/>
          <p:nvPr/>
        </p:nvSpPr>
        <p:spPr bwMode="auto">
          <a:xfrm>
            <a:off x="677980" y="8636576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7" name="íṩ1ïdè">
            <a:extLst>
              <a:ext uri="{FF2B5EF4-FFF2-40B4-BE49-F238E27FC236}">
                <a16:creationId xmlns:a16="http://schemas.microsoft.com/office/drawing/2014/main" id="{A3BC6DFC-6810-4E2D-8398-389948A7466D}"/>
              </a:ext>
            </a:extLst>
          </p:cNvPr>
          <p:cNvSpPr/>
          <p:nvPr/>
        </p:nvSpPr>
        <p:spPr bwMode="auto">
          <a:xfrm>
            <a:off x="677980" y="8636576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8" name="íṩḷide">
            <a:extLst>
              <a:ext uri="{FF2B5EF4-FFF2-40B4-BE49-F238E27FC236}">
                <a16:creationId xmlns:a16="http://schemas.microsoft.com/office/drawing/2014/main" id="{E5B63F3A-2A3D-400D-A3B3-932EE1EEC399}"/>
              </a:ext>
            </a:extLst>
          </p:cNvPr>
          <p:cNvSpPr/>
          <p:nvPr/>
        </p:nvSpPr>
        <p:spPr bwMode="auto">
          <a:xfrm>
            <a:off x="677980" y="8566879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9" name="iş1ïḍê">
            <a:extLst>
              <a:ext uri="{FF2B5EF4-FFF2-40B4-BE49-F238E27FC236}">
                <a16:creationId xmlns:a16="http://schemas.microsoft.com/office/drawing/2014/main" id="{820D2182-8415-4031-AE4F-6A5D14B393CF}"/>
              </a:ext>
            </a:extLst>
          </p:cNvPr>
          <p:cNvSpPr/>
          <p:nvPr/>
        </p:nvSpPr>
        <p:spPr bwMode="auto">
          <a:xfrm>
            <a:off x="677980" y="8566879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0" name="ïsľïde">
            <a:extLst>
              <a:ext uri="{FF2B5EF4-FFF2-40B4-BE49-F238E27FC236}">
                <a16:creationId xmlns:a16="http://schemas.microsoft.com/office/drawing/2014/main" id="{1A528E0F-A159-4847-B554-29AF99BFD487}"/>
              </a:ext>
            </a:extLst>
          </p:cNvPr>
          <p:cNvSpPr/>
          <p:nvPr/>
        </p:nvSpPr>
        <p:spPr bwMode="auto">
          <a:xfrm>
            <a:off x="685190" y="7676450"/>
            <a:ext cx="13219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1" name="ïsļiḋê">
            <a:extLst>
              <a:ext uri="{FF2B5EF4-FFF2-40B4-BE49-F238E27FC236}">
                <a16:creationId xmlns:a16="http://schemas.microsoft.com/office/drawing/2014/main" id="{1E87FE62-B0C1-46F9-B52B-42976ADA5D43}"/>
              </a:ext>
            </a:extLst>
          </p:cNvPr>
          <p:cNvSpPr/>
          <p:nvPr/>
        </p:nvSpPr>
        <p:spPr bwMode="auto">
          <a:xfrm>
            <a:off x="718837" y="7676450"/>
            <a:ext cx="15622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2" name="îsļíḑé">
            <a:extLst>
              <a:ext uri="{FF2B5EF4-FFF2-40B4-BE49-F238E27FC236}">
                <a16:creationId xmlns:a16="http://schemas.microsoft.com/office/drawing/2014/main" id="{D9BBB67C-7BFC-4150-8A1B-8B896ADC1468}"/>
              </a:ext>
            </a:extLst>
          </p:cNvPr>
          <p:cNvSpPr/>
          <p:nvPr/>
        </p:nvSpPr>
        <p:spPr bwMode="auto">
          <a:xfrm>
            <a:off x="756088" y="7676450"/>
            <a:ext cx="15622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3" name="íṧḷïḍè">
            <a:extLst>
              <a:ext uri="{FF2B5EF4-FFF2-40B4-BE49-F238E27FC236}">
                <a16:creationId xmlns:a16="http://schemas.microsoft.com/office/drawing/2014/main" id="{5968C75C-4180-408C-85BD-2666F90481DA}"/>
              </a:ext>
            </a:extLst>
          </p:cNvPr>
          <p:cNvSpPr/>
          <p:nvPr/>
        </p:nvSpPr>
        <p:spPr bwMode="auto">
          <a:xfrm>
            <a:off x="3034774" y="4146700"/>
            <a:ext cx="861591" cy="509504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4" name="íṣliḑé">
            <a:extLst>
              <a:ext uri="{FF2B5EF4-FFF2-40B4-BE49-F238E27FC236}">
                <a16:creationId xmlns:a16="http://schemas.microsoft.com/office/drawing/2014/main" id="{967E83DB-C6BA-4524-8014-1F348AC14FE7}"/>
              </a:ext>
            </a:extLst>
          </p:cNvPr>
          <p:cNvSpPr/>
          <p:nvPr/>
        </p:nvSpPr>
        <p:spPr bwMode="auto">
          <a:xfrm>
            <a:off x="3092454" y="4188759"/>
            <a:ext cx="861591" cy="508303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5" name="îṡļïḍe">
            <a:extLst>
              <a:ext uri="{FF2B5EF4-FFF2-40B4-BE49-F238E27FC236}">
                <a16:creationId xmlns:a16="http://schemas.microsoft.com/office/drawing/2014/main" id="{4780DD19-6B29-48FD-99E7-06303AAFF84E}"/>
              </a:ext>
            </a:extLst>
          </p:cNvPr>
          <p:cNvSpPr/>
          <p:nvPr/>
        </p:nvSpPr>
        <p:spPr bwMode="auto">
          <a:xfrm>
            <a:off x="2980698" y="4097432"/>
            <a:ext cx="862792" cy="509504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6" name="íṡľïdê">
            <a:extLst>
              <a:ext uri="{FF2B5EF4-FFF2-40B4-BE49-F238E27FC236}">
                <a16:creationId xmlns:a16="http://schemas.microsoft.com/office/drawing/2014/main" id="{8569ED0F-FE86-45C7-8A9B-1D6AEA1CD2DA}"/>
              </a:ext>
            </a:extLst>
          </p:cNvPr>
          <p:cNvSpPr/>
          <p:nvPr/>
        </p:nvSpPr>
        <p:spPr bwMode="auto">
          <a:xfrm>
            <a:off x="373960" y="8985058"/>
            <a:ext cx="791894" cy="479463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7" name="îṡlïḍê">
            <a:extLst>
              <a:ext uri="{FF2B5EF4-FFF2-40B4-BE49-F238E27FC236}">
                <a16:creationId xmlns:a16="http://schemas.microsoft.com/office/drawing/2014/main" id="{F7529358-8BB8-4342-B0C9-FB6936F580F9}"/>
              </a:ext>
            </a:extLst>
          </p:cNvPr>
          <p:cNvSpPr/>
          <p:nvPr/>
        </p:nvSpPr>
        <p:spPr bwMode="auto">
          <a:xfrm>
            <a:off x="431640" y="9022309"/>
            <a:ext cx="788289" cy="484269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8" name="îŝľíḑé">
            <a:extLst>
              <a:ext uri="{FF2B5EF4-FFF2-40B4-BE49-F238E27FC236}">
                <a16:creationId xmlns:a16="http://schemas.microsoft.com/office/drawing/2014/main" id="{60922C70-BA15-4496-BE21-5EE3F4100103}"/>
              </a:ext>
            </a:extLst>
          </p:cNvPr>
          <p:cNvSpPr/>
          <p:nvPr/>
        </p:nvSpPr>
        <p:spPr bwMode="auto">
          <a:xfrm>
            <a:off x="484513" y="9063165"/>
            <a:ext cx="788289" cy="479463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9" name="išļïḓè">
            <a:extLst>
              <a:ext uri="{FF2B5EF4-FFF2-40B4-BE49-F238E27FC236}">
                <a16:creationId xmlns:a16="http://schemas.microsoft.com/office/drawing/2014/main" id="{9584226B-EBA5-423B-8F56-07888C2A1ABF}"/>
              </a:ext>
            </a:extLst>
          </p:cNvPr>
          <p:cNvSpPr/>
          <p:nvPr/>
        </p:nvSpPr>
        <p:spPr bwMode="auto">
          <a:xfrm>
            <a:off x="1754067" y="8259253"/>
            <a:ext cx="2327014" cy="112470"/>
          </a:xfrm>
          <a:custGeom>
            <a:avLst/>
            <a:gdLst>
              <a:gd name="T0" fmla="*/ 429 w 430"/>
              <a:gd name="T1" fmla="*/ 21 h 21"/>
              <a:gd name="T2" fmla="*/ 414 w 430"/>
              <a:gd name="T3" fmla="*/ 0 h 21"/>
              <a:gd name="T4" fmla="*/ 16 w 430"/>
              <a:gd name="T5" fmla="*/ 0 h 21"/>
              <a:gd name="T6" fmla="*/ 0 w 430"/>
              <a:gd name="T7" fmla="*/ 21 h 21"/>
              <a:gd name="T8" fmla="*/ 429 w 430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0" h="21">
                <a:moveTo>
                  <a:pt x="429" y="21"/>
                </a:moveTo>
                <a:cubicBezTo>
                  <a:pt x="430" y="10"/>
                  <a:pt x="425" y="0"/>
                  <a:pt x="4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21"/>
                </a:cubicBezTo>
                <a:lnTo>
                  <a:pt x="429" y="21"/>
                </a:ln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1" name="ïṧľïḋê">
            <a:extLst>
              <a:ext uri="{FF2B5EF4-FFF2-40B4-BE49-F238E27FC236}">
                <a16:creationId xmlns:a16="http://schemas.microsoft.com/office/drawing/2014/main" id="{3571C4A9-168F-4FC5-8D05-46B5D5D344C5}"/>
              </a:ext>
            </a:extLst>
          </p:cNvPr>
          <p:cNvSpPr/>
          <p:nvPr/>
        </p:nvSpPr>
        <p:spPr bwMode="auto">
          <a:xfrm>
            <a:off x="1843589" y="8320537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2" name="íŝļíde">
            <a:extLst>
              <a:ext uri="{FF2B5EF4-FFF2-40B4-BE49-F238E27FC236}">
                <a16:creationId xmlns:a16="http://schemas.microsoft.com/office/drawing/2014/main" id="{48AEB063-0AA8-4017-98B4-FBC83D37C4EB}"/>
              </a:ext>
            </a:extLst>
          </p:cNvPr>
          <p:cNvSpPr/>
          <p:nvPr/>
        </p:nvSpPr>
        <p:spPr bwMode="auto">
          <a:xfrm>
            <a:off x="1904865" y="8320543"/>
            <a:ext cx="25235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3" name="íṥļïde">
            <a:extLst>
              <a:ext uri="{FF2B5EF4-FFF2-40B4-BE49-F238E27FC236}">
                <a16:creationId xmlns:a16="http://schemas.microsoft.com/office/drawing/2014/main" id="{6FCC9CE2-603D-4344-8952-50B1DC3F69D3}"/>
              </a:ext>
            </a:extLst>
          </p:cNvPr>
          <p:cNvSpPr/>
          <p:nvPr/>
        </p:nvSpPr>
        <p:spPr bwMode="auto">
          <a:xfrm>
            <a:off x="1962513" y="8320524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3344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软件方面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54373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开源资料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321EC5-64E7-4ADB-B067-37DA5E0BEDFE}"/>
              </a:ext>
            </a:extLst>
          </p:cNvPr>
          <p:cNvGrpSpPr/>
          <p:nvPr/>
        </p:nvGrpSpPr>
        <p:grpSpPr>
          <a:xfrm>
            <a:off x="1687382" y="828220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329723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可行性测试、技术选型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845499" y="405074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程序设计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73437B9-6A8D-454A-A3C9-00C2189F2394}"/>
              </a:ext>
            </a:extLst>
          </p:cNvPr>
          <p:cNvSpPr txBox="1"/>
          <p:nvPr/>
        </p:nvSpPr>
        <p:spPr>
          <a:xfrm>
            <a:off x="5845499" y="696129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第一版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Demo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DDFB125-F5CC-4633-898D-44D63EB09E35}"/>
              </a:ext>
            </a:extLst>
          </p:cNvPr>
          <p:cNvSpPr txBox="1"/>
          <p:nvPr/>
        </p:nvSpPr>
        <p:spPr>
          <a:xfrm>
            <a:off x="5845499" y="7714794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版本迭代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9" name="iṣlïḋe">
            <a:extLst>
              <a:ext uri="{FF2B5EF4-FFF2-40B4-BE49-F238E27FC236}">
                <a16:creationId xmlns:a16="http://schemas.microsoft.com/office/drawing/2014/main" id="{534D4048-D77A-4121-A4D1-E7E1803C9B7F}"/>
              </a:ext>
            </a:extLst>
          </p:cNvPr>
          <p:cNvSpPr/>
          <p:nvPr/>
        </p:nvSpPr>
        <p:spPr bwMode="auto">
          <a:xfrm>
            <a:off x="1081737" y="4920448"/>
            <a:ext cx="596023" cy="586410"/>
          </a:xfrm>
          <a:custGeom>
            <a:avLst/>
            <a:gdLst>
              <a:gd name="T0" fmla="*/ 135 w 145"/>
              <a:gd name="T1" fmla="*/ 78 h 143"/>
              <a:gd name="T2" fmla="*/ 145 w 145"/>
              <a:gd name="T3" fmla="*/ 77 h 143"/>
              <a:gd name="T4" fmla="*/ 144 w 145"/>
              <a:gd name="T5" fmla="*/ 55 h 143"/>
              <a:gd name="T6" fmla="*/ 133 w 145"/>
              <a:gd name="T7" fmla="*/ 55 h 143"/>
              <a:gd name="T8" fmla="*/ 122 w 145"/>
              <a:gd name="T9" fmla="*/ 34 h 143"/>
              <a:gd name="T10" fmla="*/ 122 w 145"/>
              <a:gd name="T11" fmla="*/ 34 h 143"/>
              <a:gd name="T12" fmla="*/ 130 w 145"/>
              <a:gd name="T13" fmla="*/ 25 h 143"/>
              <a:gd name="T14" fmla="*/ 114 w 145"/>
              <a:gd name="T15" fmla="*/ 10 h 143"/>
              <a:gd name="T16" fmla="*/ 105 w 145"/>
              <a:gd name="T17" fmla="*/ 19 h 143"/>
              <a:gd name="T18" fmla="*/ 105 w 145"/>
              <a:gd name="T19" fmla="*/ 19 h 143"/>
              <a:gd name="T20" fmla="*/ 87 w 145"/>
              <a:gd name="T21" fmla="*/ 12 h 143"/>
              <a:gd name="T22" fmla="*/ 87 w 145"/>
              <a:gd name="T23" fmla="*/ 0 h 143"/>
              <a:gd name="T24" fmla="*/ 64 w 145"/>
              <a:gd name="T25" fmla="*/ 0 h 143"/>
              <a:gd name="T26" fmla="*/ 64 w 145"/>
              <a:gd name="T27" fmla="*/ 10 h 143"/>
              <a:gd name="T28" fmla="*/ 36 w 145"/>
              <a:gd name="T29" fmla="*/ 22 h 143"/>
              <a:gd name="T30" fmla="*/ 28 w 145"/>
              <a:gd name="T31" fmla="*/ 13 h 143"/>
              <a:gd name="T32" fmla="*/ 11 w 145"/>
              <a:gd name="T33" fmla="*/ 29 h 143"/>
              <a:gd name="T34" fmla="*/ 19 w 145"/>
              <a:gd name="T35" fmla="*/ 38 h 143"/>
              <a:gd name="T36" fmla="*/ 21 w 145"/>
              <a:gd name="T37" fmla="*/ 36 h 143"/>
              <a:gd name="T38" fmla="*/ 11 w 145"/>
              <a:gd name="T39" fmla="*/ 63 h 143"/>
              <a:gd name="T40" fmla="*/ 0 w 145"/>
              <a:gd name="T41" fmla="*/ 64 h 143"/>
              <a:gd name="T42" fmla="*/ 2 w 145"/>
              <a:gd name="T43" fmla="*/ 86 h 143"/>
              <a:gd name="T44" fmla="*/ 11 w 145"/>
              <a:gd name="T45" fmla="*/ 86 h 143"/>
              <a:gd name="T46" fmla="*/ 21 w 145"/>
              <a:gd name="T47" fmla="*/ 109 h 143"/>
              <a:gd name="T48" fmla="*/ 15 w 145"/>
              <a:gd name="T49" fmla="*/ 116 h 143"/>
              <a:gd name="T50" fmla="*/ 31 w 145"/>
              <a:gd name="T51" fmla="*/ 131 h 143"/>
              <a:gd name="T52" fmla="*/ 38 w 145"/>
              <a:gd name="T53" fmla="*/ 125 h 143"/>
              <a:gd name="T54" fmla="*/ 66 w 145"/>
              <a:gd name="T55" fmla="*/ 135 h 143"/>
              <a:gd name="T56" fmla="*/ 66 w 145"/>
              <a:gd name="T57" fmla="*/ 143 h 143"/>
              <a:gd name="T58" fmla="*/ 88 w 145"/>
              <a:gd name="T59" fmla="*/ 143 h 143"/>
              <a:gd name="T60" fmla="*/ 88 w 145"/>
              <a:gd name="T61" fmla="*/ 133 h 143"/>
              <a:gd name="T62" fmla="*/ 113 w 145"/>
              <a:gd name="T63" fmla="*/ 120 h 143"/>
              <a:gd name="T64" fmla="*/ 118 w 145"/>
              <a:gd name="T65" fmla="*/ 126 h 143"/>
              <a:gd name="T66" fmla="*/ 135 w 145"/>
              <a:gd name="T67" fmla="*/ 111 h 143"/>
              <a:gd name="T68" fmla="*/ 128 w 145"/>
              <a:gd name="T69" fmla="*/ 102 h 143"/>
              <a:gd name="T70" fmla="*/ 135 w 145"/>
              <a:gd name="T71" fmla="*/ 78 h 143"/>
              <a:gd name="T72" fmla="*/ 72 w 145"/>
              <a:gd name="T73" fmla="*/ 98 h 143"/>
              <a:gd name="T74" fmla="*/ 47 w 145"/>
              <a:gd name="T75" fmla="*/ 73 h 143"/>
              <a:gd name="T76" fmla="*/ 72 w 145"/>
              <a:gd name="T77" fmla="*/ 47 h 143"/>
              <a:gd name="T78" fmla="*/ 98 w 145"/>
              <a:gd name="T79" fmla="*/ 73 h 143"/>
              <a:gd name="T80" fmla="*/ 72 w 145"/>
              <a:gd name="T81" fmla="*/ 98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5" h="143">
                <a:moveTo>
                  <a:pt x="135" y="78"/>
                </a:moveTo>
                <a:cubicBezTo>
                  <a:pt x="145" y="77"/>
                  <a:pt x="145" y="77"/>
                  <a:pt x="145" y="77"/>
                </a:cubicBezTo>
                <a:cubicBezTo>
                  <a:pt x="144" y="55"/>
                  <a:pt x="144" y="55"/>
                  <a:pt x="144" y="55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0" y="48"/>
                  <a:pt x="127" y="40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30" y="25"/>
                  <a:pt x="130" y="25"/>
                  <a:pt x="130" y="2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0" y="16"/>
                  <a:pt x="94" y="13"/>
                  <a:pt x="87" y="12"/>
                </a:cubicBezTo>
                <a:cubicBezTo>
                  <a:pt x="87" y="0"/>
                  <a:pt x="87" y="0"/>
                  <a:pt x="87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10"/>
                  <a:pt x="64" y="10"/>
                  <a:pt x="64" y="10"/>
                </a:cubicBezTo>
                <a:cubicBezTo>
                  <a:pt x="54" y="12"/>
                  <a:pt x="44" y="16"/>
                  <a:pt x="36" y="22"/>
                </a:cubicBezTo>
                <a:cubicBezTo>
                  <a:pt x="28" y="13"/>
                  <a:pt x="28" y="13"/>
                  <a:pt x="28" y="13"/>
                </a:cubicBezTo>
                <a:cubicBezTo>
                  <a:pt x="11" y="29"/>
                  <a:pt x="11" y="29"/>
                  <a:pt x="11" y="29"/>
                </a:cubicBezTo>
                <a:cubicBezTo>
                  <a:pt x="19" y="38"/>
                  <a:pt x="19" y="38"/>
                  <a:pt x="19" y="38"/>
                </a:cubicBezTo>
                <a:cubicBezTo>
                  <a:pt x="21" y="36"/>
                  <a:pt x="21" y="36"/>
                  <a:pt x="21" y="36"/>
                </a:cubicBezTo>
                <a:cubicBezTo>
                  <a:pt x="16" y="44"/>
                  <a:pt x="12" y="53"/>
                  <a:pt x="11" y="6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86"/>
                  <a:pt x="2" y="86"/>
                  <a:pt x="2" y="86"/>
                </a:cubicBezTo>
                <a:cubicBezTo>
                  <a:pt x="11" y="86"/>
                  <a:pt x="11" y="86"/>
                  <a:pt x="11" y="86"/>
                </a:cubicBezTo>
                <a:cubicBezTo>
                  <a:pt x="13" y="94"/>
                  <a:pt x="17" y="102"/>
                  <a:pt x="21" y="109"/>
                </a:cubicBezTo>
                <a:cubicBezTo>
                  <a:pt x="15" y="116"/>
                  <a:pt x="15" y="116"/>
                  <a:pt x="15" y="116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8" y="125"/>
                  <a:pt x="38" y="125"/>
                  <a:pt x="38" y="125"/>
                </a:cubicBezTo>
                <a:cubicBezTo>
                  <a:pt x="46" y="130"/>
                  <a:pt x="55" y="134"/>
                  <a:pt x="66" y="135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88" y="143"/>
                  <a:pt x="88" y="143"/>
                  <a:pt x="88" y="143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8" y="131"/>
                  <a:pt x="106" y="126"/>
                  <a:pt x="113" y="120"/>
                </a:cubicBezTo>
                <a:cubicBezTo>
                  <a:pt x="118" y="126"/>
                  <a:pt x="118" y="126"/>
                  <a:pt x="118" y="126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28" y="102"/>
                  <a:pt x="128" y="102"/>
                  <a:pt x="128" y="102"/>
                </a:cubicBezTo>
                <a:cubicBezTo>
                  <a:pt x="132" y="95"/>
                  <a:pt x="134" y="87"/>
                  <a:pt x="135" y="78"/>
                </a:cubicBezTo>
                <a:close/>
                <a:moveTo>
                  <a:pt x="72" y="98"/>
                </a:moveTo>
                <a:cubicBezTo>
                  <a:pt x="58" y="98"/>
                  <a:pt x="47" y="87"/>
                  <a:pt x="47" y="73"/>
                </a:cubicBezTo>
                <a:cubicBezTo>
                  <a:pt x="47" y="58"/>
                  <a:pt x="58" y="47"/>
                  <a:pt x="72" y="47"/>
                </a:cubicBezTo>
                <a:cubicBezTo>
                  <a:pt x="87" y="47"/>
                  <a:pt x="98" y="58"/>
                  <a:pt x="98" y="73"/>
                </a:cubicBezTo>
                <a:cubicBezTo>
                  <a:pt x="98" y="87"/>
                  <a:pt x="87" y="98"/>
                  <a:pt x="72" y="98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26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0" name="ïşľiďê">
            <a:extLst>
              <a:ext uri="{FF2B5EF4-FFF2-40B4-BE49-F238E27FC236}">
                <a16:creationId xmlns:a16="http://schemas.microsoft.com/office/drawing/2014/main" id="{03F8CCDB-5135-4C6B-A5E9-26CE0C827EDF}"/>
              </a:ext>
            </a:extLst>
          </p:cNvPr>
          <p:cNvSpPr/>
          <p:nvPr/>
        </p:nvSpPr>
        <p:spPr bwMode="auto">
          <a:xfrm>
            <a:off x="3303607" y="3009208"/>
            <a:ext cx="1457614" cy="1546537"/>
          </a:xfrm>
          <a:custGeom>
            <a:avLst/>
            <a:gdLst>
              <a:gd name="T0" fmla="*/ 343 w 355"/>
              <a:gd name="T1" fmla="*/ 377 h 377"/>
              <a:gd name="T2" fmla="*/ 12 w 355"/>
              <a:gd name="T3" fmla="*/ 377 h 377"/>
              <a:gd name="T4" fmla="*/ 0 w 355"/>
              <a:gd name="T5" fmla="*/ 365 h 377"/>
              <a:gd name="T6" fmla="*/ 0 w 355"/>
              <a:gd name="T7" fmla="*/ 12 h 377"/>
              <a:gd name="T8" fmla="*/ 12 w 355"/>
              <a:gd name="T9" fmla="*/ 0 h 377"/>
              <a:gd name="T10" fmla="*/ 343 w 355"/>
              <a:gd name="T11" fmla="*/ 0 h 377"/>
              <a:gd name="T12" fmla="*/ 355 w 355"/>
              <a:gd name="T13" fmla="*/ 12 h 377"/>
              <a:gd name="T14" fmla="*/ 355 w 355"/>
              <a:gd name="T15" fmla="*/ 365 h 377"/>
              <a:gd name="T16" fmla="*/ 343 w 355"/>
              <a:gd name="T17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5" h="377">
                <a:moveTo>
                  <a:pt x="343" y="377"/>
                </a:moveTo>
                <a:cubicBezTo>
                  <a:pt x="12" y="377"/>
                  <a:pt x="12" y="377"/>
                  <a:pt x="12" y="377"/>
                </a:cubicBezTo>
                <a:cubicBezTo>
                  <a:pt x="5" y="377"/>
                  <a:pt x="0" y="372"/>
                  <a:pt x="0" y="36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343" y="0"/>
                  <a:pt x="343" y="0"/>
                  <a:pt x="343" y="0"/>
                </a:cubicBezTo>
                <a:cubicBezTo>
                  <a:pt x="350" y="0"/>
                  <a:pt x="355" y="5"/>
                  <a:pt x="355" y="12"/>
                </a:cubicBezTo>
                <a:cubicBezTo>
                  <a:pt x="355" y="365"/>
                  <a:pt x="355" y="365"/>
                  <a:pt x="355" y="365"/>
                </a:cubicBezTo>
                <a:cubicBezTo>
                  <a:pt x="355" y="372"/>
                  <a:pt x="350" y="377"/>
                  <a:pt x="343" y="377"/>
                </a:cubicBezTo>
                <a:close/>
              </a:path>
            </a:pathLst>
          </a:cu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71" name="ïŝľîdè">
            <a:extLst>
              <a:ext uri="{FF2B5EF4-FFF2-40B4-BE49-F238E27FC236}">
                <a16:creationId xmlns:a16="http://schemas.microsoft.com/office/drawing/2014/main" id="{5233F8E6-1509-46E4-9075-C24B1B02B367}"/>
              </a:ext>
            </a:extLst>
          </p:cNvPr>
          <p:cNvSpPr/>
          <p:nvPr/>
        </p:nvSpPr>
        <p:spPr bwMode="auto">
          <a:xfrm>
            <a:off x="3414159" y="3262758"/>
            <a:ext cx="16823" cy="11199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îšḷíḓê">
            <a:extLst>
              <a:ext uri="{FF2B5EF4-FFF2-40B4-BE49-F238E27FC236}">
                <a16:creationId xmlns:a16="http://schemas.microsoft.com/office/drawing/2014/main" id="{58F0FE02-D88F-4056-A11C-3D553075F335}"/>
              </a:ext>
            </a:extLst>
          </p:cNvPr>
          <p:cNvSpPr/>
          <p:nvPr/>
        </p:nvSpPr>
        <p:spPr bwMode="auto">
          <a:xfrm>
            <a:off x="3414159" y="3262758"/>
            <a:ext cx="16823" cy="1119947"/>
          </a:xfrm>
          <a:custGeom>
            <a:avLst/>
            <a:gdLst>
              <a:gd name="T0" fmla="*/ 0 w 14"/>
              <a:gd name="T1" fmla="*/ 0 h 932"/>
              <a:gd name="T2" fmla="*/ 0 w 14"/>
              <a:gd name="T3" fmla="*/ 932 h 932"/>
              <a:gd name="T4" fmla="*/ 14 w 14"/>
              <a:gd name="T5" fmla="*/ 932 h 932"/>
              <a:gd name="T6" fmla="*/ 14 w 14"/>
              <a:gd name="T7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932">
                <a:moveTo>
                  <a:pt x="0" y="0"/>
                </a:moveTo>
                <a:lnTo>
                  <a:pt x="0" y="932"/>
                </a:lnTo>
                <a:lnTo>
                  <a:pt x="14" y="932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3" name="iṩḻíďe">
            <a:extLst>
              <a:ext uri="{FF2B5EF4-FFF2-40B4-BE49-F238E27FC236}">
                <a16:creationId xmlns:a16="http://schemas.microsoft.com/office/drawing/2014/main" id="{AB05A040-4B87-47BF-86B9-A89073186F9D}"/>
              </a:ext>
            </a:extLst>
          </p:cNvPr>
          <p:cNvSpPr/>
          <p:nvPr/>
        </p:nvSpPr>
        <p:spPr bwMode="auto">
          <a:xfrm>
            <a:off x="3594408" y="3583601"/>
            <a:ext cx="4205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íṥḻíḑé">
            <a:extLst>
              <a:ext uri="{FF2B5EF4-FFF2-40B4-BE49-F238E27FC236}">
                <a16:creationId xmlns:a16="http://schemas.microsoft.com/office/drawing/2014/main" id="{7578F8C1-D07A-47C9-B735-1D2D3F19045B}"/>
              </a:ext>
            </a:extLst>
          </p:cNvPr>
          <p:cNvSpPr/>
          <p:nvPr/>
        </p:nvSpPr>
        <p:spPr bwMode="auto">
          <a:xfrm>
            <a:off x="3594408" y="3583601"/>
            <a:ext cx="42058" cy="15622"/>
          </a:xfrm>
          <a:custGeom>
            <a:avLst/>
            <a:gdLst>
              <a:gd name="T0" fmla="*/ 0 w 35"/>
              <a:gd name="T1" fmla="*/ 13 h 13"/>
              <a:gd name="T2" fmla="*/ 35 w 35"/>
              <a:gd name="T3" fmla="*/ 13 h 13"/>
              <a:gd name="T4" fmla="*/ 35 w 35"/>
              <a:gd name="T5" fmla="*/ 0 h 13"/>
              <a:gd name="T6" fmla="*/ 0 w 3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3">
                <a:moveTo>
                  <a:pt x="0" y="13"/>
                </a:moveTo>
                <a:lnTo>
                  <a:pt x="35" y="13"/>
                </a:lnTo>
                <a:lnTo>
                  <a:pt x="3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5" name="îšḻiḓê">
            <a:extLst>
              <a:ext uri="{FF2B5EF4-FFF2-40B4-BE49-F238E27FC236}">
                <a16:creationId xmlns:a16="http://schemas.microsoft.com/office/drawing/2014/main" id="{AF85F37E-AA72-44CA-A65B-3443E328EB8F}"/>
              </a:ext>
            </a:extLst>
          </p:cNvPr>
          <p:cNvSpPr/>
          <p:nvPr/>
        </p:nvSpPr>
        <p:spPr bwMode="auto">
          <a:xfrm>
            <a:off x="3668911" y="3583601"/>
            <a:ext cx="69335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ï$ľîḓé">
            <a:extLst>
              <a:ext uri="{FF2B5EF4-FFF2-40B4-BE49-F238E27FC236}">
                <a16:creationId xmlns:a16="http://schemas.microsoft.com/office/drawing/2014/main" id="{FACF688D-C830-47E5-86FA-9ABB46524087}"/>
              </a:ext>
            </a:extLst>
          </p:cNvPr>
          <p:cNvSpPr/>
          <p:nvPr/>
        </p:nvSpPr>
        <p:spPr bwMode="auto">
          <a:xfrm>
            <a:off x="3668911" y="3583601"/>
            <a:ext cx="693358" cy="15622"/>
          </a:xfrm>
          <a:custGeom>
            <a:avLst/>
            <a:gdLst>
              <a:gd name="T0" fmla="*/ 0 w 577"/>
              <a:gd name="T1" fmla="*/ 13 h 13"/>
              <a:gd name="T2" fmla="*/ 577 w 577"/>
              <a:gd name="T3" fmla="*/ 13 h 13"/>
              <a:gd name="T4" fmla="*/ 577 w 577"/>
              <a:gd name="T5" fmla="*/ 0 h 13"/>
              <a:gd name="T6" fmla="*/ 0 w 57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7" h="13">
                <a:moveTo>
                  <a:pt x="0" y="13"/>
                </a:moveTo>
                <a:lnTo>
                  <a:pt x="577" y="13"/>
                </a:lnTo>
                <a:lnTo>
                  <a:pt x="57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7" name="ïşḷiḍê">
            <a:extLst>
              <a:ext uri="{FF2B5EF4-FFF2-40B4-BE49-F238E27FC236}">
                <a16:creationId xmlns:a16="http://schemas.microsoft.com/office/drawing/2014/main" id="{6BD940F6-702D-46AE-A0F9-990554F022AE}"/>
              </a:ext>
            </a:extLst>
          </p:cNvPr>
          <p:cNvSpPr/>
          <p:nvPr/>
        </p:nvSpPr>
        <p:spPr bwMode="auto">
          <a:xfrm>
            <a:off x="3701357" y="3644886"/>
            <a:ext cx="10334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8" name="ïŝḻíḓé">
            <a:extLst>
              <a:ext uri="{FF2B5EF4-FFF2-40B4-BE49-F238E27FC236}">
                <a16:creationId xmlns:a16="http://schemas.microsoft.com/office/drawing/2014/main" id="{F32ECBE1-756A-44C1-B30E-98DD0A760D9E}"/>
              </a:ext>
            </a:extLst>
          </p:cNvPr>
          <p:cNvSpPr/>
          <p:nvPr/>
        </p:nvSpPr>
        <p:spPr bwMode="auto">
          <a:xfrm>
            <a:off x="3701357" y="3644886"/>
            <a:ext cx="103343" cy="15622"/>
          </a:xfrm>
          <a:custGeom>
            <a:avLst/>
            <a:gdLst>
              <a:gd name="T0" fmla="*/ 0 w 86"/>
              <a:gd name="T1" fmla="*/ 13 h 13"/>
              <a:gd name="T2" fmla="*/ 86 w 86"/>
              <a:gd name="T3" fmla="*/ 13 h 13"/>
              <a:gd name="T4" fmla="*/ 86 w 86"/>
              <a:gd name="T5" fmla="*/ 0 h 13"/>
              <a:gd name="T6" fmla="*/ 0 w 86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" h="13">
                <a:moveTo>
                  <a:pt x="0" y="13"/>
                </a:moveTo>
                <a:lnTo>
                  <a:pt x="86" y="13"/>
                </a:lnTo>
                <a:lnTo>
                  <a:pt x="8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9" name="íṩḻíḑè">
            <a:extLst>
              <a:ext uri="{FF2B5EF4-FFF2-40B4-BE49-F238E27FC236}">
                <a16:creationId xmlns:a16="http://schemas.microsoft.com/office/drawing/2014/main" id="{E9E68524-AA72-49F7-A3DC-2D5DF6F80ED5}"/>
              </a:ext>
            </a:extLst>
          </p:cNvPr>
          <p:cNvSpPr/>
          <p:nvPr/>
        </p:nvSpPr>
        <p:spPr bwMode="auto">
          <a:xfrm>
            <a:off x="3840749" y="3644886"/>
            <a:ext cx="17664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iṡ1îďe">
            <a:extLst>
              <a:ext uri="{FF2B5EF4-FFF2-40B4-BE49-F238E27FC236}">
                <a16:creationId xmlns:a16="http://schemas.microsoft.com/office/drawing/2014/main" id="{BCA094B4-12DC-4A14-80AE-E3EA0C1B1F3C}"/>
              </a:ext>
            </a:extLst>
          </p:cNvPr>
          <p:cNvSpPr/>
          <p:nvPr/>
        </p:nvSpPr>
        <p:spPr bwMode="auto">
          <a:xfrm>
            <a:off x="3840749" y="3644886"/>
            <a:ext cx="176644" cy="15622"/>
          </a:xfrm>
          <a:custGeom>
            <a:avLst/>
            <a:gdLst>
              <a:gd name="T0" fmla="*/ 0 w 147"/>
              <a:gd name="T1" fmla="*/ 13 h 13"/>
              <a:gd name="T2" fmla="*/ 147 w 147"/>
              <a:gd name="T3" fmla="*/ 13 h 13"/>
              <a:gd name="T4" fmla="*/ 147 w 147"/>
              <a:gd name="T5" fmla="*/ 0 h 13"/>
              <a:gd name="T6" fmla="*/ 0 w 14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13">
                <a:moveTo>
                  <a:pt x="0" y="13"/>
                </a:moveTo>
                <a:lnTo>
                  <a:pt x="147" y="13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1" name="íślïḓé">
            <a:extLst>
              <a:ext uri="{FF2B5EF4-FFF2-40B4-BE49-F238E27FC236}">
                <a16:creationId xmlns:a16="http://schemas.microsoft.com/office/drawing/2014/main" id="{C8AC8C8E-8B5D-4700-8A9A-888DCDA184B3}"/>
              </a:ext>
            </a:extLst>
          </p:cNvPr>
          <p:cNvSpPr/>
          <p:nvPr/>
        </p:nvSpPr>
        <p:spPr bwMode="auto">
          <a:xfrm>
            <a:off x="3594408" y="3709776"/>
            <a:ext cx="275181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2" name="íṩḷiḋê">
            <a:extLst>
              <a:ext uri="{FF2B5EF4-FFF2-40B4-BE49-F238E27FC236}">
                <a16:creationId xmlns:a16="http://schemas.microsoft.com/office/drawing/2014/main" id="{E61C2204-20FA-4F85-B55A-021BC7F91415}"/>
              </a:ext>
            </a:extLst>
          </p:cNvPr>
          <p:cNvSpPr/>
          <p:nvPr/>
        </p:nvSpPr>
        <p:spPr bwMode="auto">
          <a:xfrm>
            <a:off x="3594408" y="3709776"/>
            <a:ext cx="275181" cy="16823"/>
          </a:xfrm>
          <a:custGeom>
            <a:avLst/>
            <a:gdLst>
              <a:gd name="T0" fmla="*/ 0 w 229"/>
              <a:gd name="T1" fmla="*/ 14 h 14"/>
              <a:gd name="T2" fmla="*/ 229 w 229"/>
              <a:gd name="T3" fmla="*/ 14 h 14"/>
              <a:gd name="T4" fmla="*/ 229 w 229"/>
              <a:gd name="T5" fmla="*/ 0 h 14"/>
              <a:gd name="T6" fmla="*/ 0 w 22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" h="14">
                <a:moveTo>
                  <a:pt x="0" y="14"/>
                </a:moveTo>
                <a:lnTo>
                  <a:pt x="229" y="14"/>
                </a:lnTo>
                <a:lnTo>
                  <a:pt x="22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3" name="íṡliḑê">
            <a:extLst>
              <a:ext uri="{FF2B5EF4-FFF2-40B4-BE49-F238E27FC236}">
                <a16:creationId xmlns:a16="http://schemas.microsoft.com/office/drawing/2014/main" id="{6C6332FE-987D-4FF8-AB28-F6EBED77AD0D}"/>
              </a:ext>
            </a:extLst>
          </p:cNvPr>
          <p:cNvSpPr/>
          <p:nvPr/>
        </p:nvSpPr>
        <p:spPr bwMode="auto">
          <a:xfrm>
            <a:off x="3903235" y="3709776"/>
            <a:ext cx="266769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ï$1iďe">
            <a:extLst>
              <a:ext uri="{FF2B5EF4-FFF2-40B4-BE49-F238E27FC236}">
                <a16:creationId xmlns:a16="http://schemas.microsoft.com/office/drawing/2014/main" id="{9328A1BD-87E6-4CF1-9A54-0BA589F03716}"/>
              </a:ext>
            </a:extLst>
          </p:cNvPr>
          <p:cNvSpPr/>
          <p:nvPr/>
        </p:nvSpPr>
        <p:spPr bwMode="auto">
          <a:xfrm>
            <a:off x="3903235" y="3709776"/>
            <a:ext cx="266769" cy="16823"/>
          </a:xfrm>
          <a:custGeom>
            <a:avLst/>
            <a:gdLst>
              <a:gd name="T0" fmla="*/ 0 w 222"/>
              <a:gd name="T1" fmla="*/ 14 h 14"/>
              <a:gd name="T2" fmla="*/ 222 w 222"/>
              <a:gd name="T3" fmla="*/ 14 h 14"/>
              <a:gd name="T4" fmla="*/ 222 w 222"/>
              <a:gd name="T5" fmla="*/ 0 h 14"/>
              <a:gd name="T6" fmla="*/ 0 w 22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" h="14">
                <a:moveTo>
                  <a:pt x="0" y="14"/>
                </a:moveTo>
                <a:lnTo>
                  <a:pt x="222" y="14"/>
                </a:lnTo>
                <a:lnTo>
                  <a:pt x="22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5" name="ïṡḷïḑè">
            <a:extLst>
              <a:ext uri="{FF2B5EF4-FFF2-40B4-BE49-F238E27FC236}">
                <a16:creationId xmlns:a16="http://schemas.microsoft.com/office/drawing/2014/main" id="{AC401A38-8792-4328-BDBC-F0A49CBB6CF0}"/>
              </a:ext>
            </a:extLst>
          </p:cNvPr>
          <p:cNvSpPr/>
          <p:nvPr/>
        </p:nvSpPr>
        <p:spPr bwMode="auto">
          <a:xfrm>
            <a:off x="4210860" y="3709776"/>
            <a:ext cx="93729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îś1íḑe">
            <a:extLst>
              <a:ext uri="{FF2B5EF4-FFF2-40B4-BE49-F238E27FC236}">
                <a16:creationId xmlns:a16="http://schemas.microsoft.com/office/drawing/2014/main" id="{A3366B24-EA04-49AE-8D63-FC2AE48E5EDC}"/>
              </a:ext>
            </a:extLst>
          </p:cNvPr>
          <p:cNvSpPr/>
          <p:nvPr/>
        </p:nvSpPr>
        <p:spPr bwMode="auto">
          <a:xfrm>
            <a:off x="4210860" y="3709776"/>
            <a:ext cx="93729" cy="16823"/>
          </a:xfrm>
          <a:custGeom>
            <a:avLst/>
            <a:gdLst>
              <a:gd name="T0" fmla="*/ 0 w 78"/>
              <a:gd name="T1" fmla="*/ 14 h 14"/>
              <a:gd name="T2" fmla="*/ 78 w 78"/>
              <a:gd name="T3" fmla="*/ 14 h 14"/>
              <a:gd name="T4" fmla="*/ 78 w 78"/>
              <a:gd name="T5" fmla="*/ 0 h 14"/>
              <a:gd name="T6" fmla="*/ 0 w 78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" h="14">
                <a:moveTo>
                  <a:pt x="0" y="14"/>
                </a:moveTo>
                <a:lnTo>
                  <a:pt x="78" y="14"/>
                </a:lnTo>
                <a:lnTo>
                  <a:pt x="7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7" name="îş1ídè">
            <a:extLst>
              <a:ext uri="{FF2B5EF4-FFF2-40B4-BE49-F238E27FC236}">
                <a16:creationId xmlns:a16="http://schemas.microsoft.com/office/drawing/2014/main" id="{E827A1CF-578A-4758-95E0-DBD915861CCE}"/>
              </a:ext>
            </a:extLst>
          </p:cNvPr>
          <p:cNvSpPr/>
          <p:nvPr/>
        </p:nvSpPr>
        <p:spPr bwMode="auto">
          <a:xfrm>
            <a:off x="3709768" y="4079887"/>
            <a:ext cx="61645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ïslïde">
            <a:extLst>
              <a:ext uri="{FF2B5EF4-FFF2-40B4-BE49-F238E27FC236}">
                <a16:creationId xmlns:a16="http://schemas.microsoft.com/office/drawing/2014/main" id="{558ADE0D-5048-4C45-9A28-FAD223B67A33}"/>
              </a:ext>
            </a:extLst>
          </p:cNvPr>
          <p:cNvSpPr/>
          <p:nvPr/>
        </p:nvSpPr>
        <p:spPr bwMode="auto">
          <a:xfrm>
            <a:off x="3709768" y="4079887"/>
            <a:ext cx="616452" cy="15622"/>
          </a:xfrm>
          <a:custGeom>
            <a:avLst/>
            <a:gdLst>
              <a:gd name="T0" fmla="*/ 0 w 513"/>
              <a:gd name="T1" fmla="*/ 13 h 13"/>
              <a:gd name="T2" fmla="*/ 513 w 513"/>
              <a:gd name="T3" fmla="*/ 13 h 13"/>
              <a:gd name="T4" fmla="*/ 513 w 513"/>
              <a:gd name="T5" fmla="*/ 0 h 13"/>
              <a:gd name="T6" fmla="*/ 0 w 5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3" h="13">
                <a:moveTo>
                  <a:pt x="0" y="13"/>
                </a:moveTo>
                <a:lnTo>
                  <a:pt x="513" y="13"/>
                </a:lnTo>
                <a:lnTo>
                  <a:pt x="51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9" name="iSḷiďé">
            <a:extLst>
              <a:ext uri="{FF2B5EF4-FFF2-40B4-BE49-F238E27FC236}">
                <a16:creationId xmlns:a16="http://schemas.microsoft.com/office/drawing/2014/main" id="{2DB15226-3BFF-4369-B831-5B51BC43BFBB}"/>
              </a:ext>
            </a:extLst>
          </p:cNvPr>
          <p:cNvSpPr/>
          <p:nvPr/>
        </p:nvSpPr>
        <p:spPr bwMode="auto">
          <a:xfrm>
            <a:off x="3709768" y="3772262"/>
            <a:ext cx="61645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0" name="iślïďè">
            <a:extLst>
              <a:ext uri="{FF2B5EF4-FFF2-40B4-BE49-F238E27FC236}">
                <a16:creationId xmlns:a16="http://schemas.microsoft.com/office/drawing/2014/main" id="{875E4046-E93D-4E6F-B539-E6443CBC382C}"/>
              </a:ext>
            </a:extLst>
          </p:cNvPr>
          <p:cNvSpPr/>
          <p:nvPr/>
        </p:nvSpPr>
        <p:spPr bwMode="auto">
          <a:xfrm>
            <a:off x="3709768" y="3772262"/>
            <a:ext cx="616452" cy="15622"/>
          </a:xfrm>
          <a:custGeom>
            <a:avLst/>
            <a:gdLst>
              <a:gd name="T0" fmla="*/ 0 w 513"/>
              <a:gd name="T1" fmla="*/ 13 h 13"/>
              <a:gd name="T2" fmla="*/ 513 w 513"/>
              <a:gd name="T3" fmla="*/ 13 h 13"/>
              <a:gd name="T4" fmla="*/ 513 w 513"/>
              <a:gd name="T5" fmla="*/ 0 h 13"/>
              <a:gd name="T6" fmla="*/ 0 w 5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3" h="13">
                <a:moveTo>
                  <a:pt x="0" y="13"/>
                </a:moveTo>
                <a:lnTo>
                  <a:pt x="513" y="13"/>
                </a:lnTo>
                <a:lnTo>
                  <a:pt x="51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1" name="ïṩḻíḑe">
            <a:extLst>
              <a:ext uri="{FF2B5EF4-FFF2-40B4-BE49-F238E27FC236}">
                <a16:creationId xmlns:a16="http://schemas.microsoft.com/office/drawing/2014/main" id="{F856CA2E-BAF3-42AF-B1A0-AEBAD16B401F}"/>
              </a:ext>
            </a:extLst>
          </p:cNvPr>
          <p:cNvSpPr/>
          <p:nvPr/>
        </p:nvSpPr>
        <p:spPr bwMode="auto">
          <a:xfrm>
            <a:off x="3825127" y="3841958"/>
            <a:ext cx="47946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2" name="ïšḷiḍé">
            <a:extLst>
              <a:ext uri="{FF2B5EF4-FFF2-40B4-BE49-F238E27FC236}">
                <a16:creationId xmlns:a16="http://schemas.microsoft.com/office/drawing/2014/main" id="{03835B36-EF1D-4D6A-949B-F5ED5637D847}"/>
              </a:ext>
            </a:extLst>
          </p:cNvPr>
          <p:cNvSpPr/>
          <p:nvPr/>
        </p:nvSpPr>
        <p:spPr bwMode="auto">
          <a:xfrm>
            <a:off x="3825127" y="3841958"/>
            <a:ext cx="479463" cy="15622"/>
          </a:xfrm>
          <a:custGeom>
            <a:avLst/>
            <a:gdLst>
              <a:gd name="T0" fmla="*/ 0 w 399"/>
              <a:gd name="T1" fmla="*/ 13 h 13"/>
              <a:gd name="T2" fmla="*/ 399 w 399"/>
              <a:gd name="T3" fmla="*/ 13 h 13"/>
              <a:gd name="T4" fmla="*/ 399 w 399"/>
              <a:gd name="T5" fmla="*/ 0 h 13"/>
              <a:gd name="T6" fmla="*/ 0 w 399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9" h="13">
                <a:moveTo>
                  <a:pt x="0" y="13"/>
                </a:moveTo>
                <a:lnTo>
                  <a:pt x="399" y="13"/>
                </a:lnTo>
                <a:lnTo>
                  <a:pt x="39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3" name="ïṩlîḋê">
            <a:extLst>
              <a:ext uri="{FF2B5EF4-FFF2-40B4-BE49-F238E27FC236}">
                <a16:creationId xmlns:a16="http://schemas.microsoft.com/office/drawing/2014/main" id="{0C502D6F-FE0A-44F9-8467-59A643D7B3BD}"/>
              </a:ext>
            </a:extLst>
          </p:cNvPr>
          <p:cNvSpPr/>
          <p:nvPr/>
        </p:nvSpPr>
        <p:spPr bwMode="auto">
          <a:xfrm>
            <a:off x="3825127" y="3898436"/>
            <a:ext cx="11896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iSľîḓé">
            <a:extLst>
              <a:ext uri="{FF2B5EF4-FFF2-40B4-BE49-F238E27FC236}">
                <a16:creationId xmlns:a16="http://schemas.microsoft.com/office/drawing/2014/main" id="{825127DB-B208-4F35-AF94-BA0FB2F69280}"/>
              </a:ext>
            </a:extLst>
          </p:cNvPr>
          <p:cNvSpPr/>
          <p:nvPr/>
        </p:nvSpPr>
        <p:spPr bwMode="auto">
          <a:xfrm>
            <a:off x="3825127" y="3898436"/>
            <a:ext cx="118965" cy="16823"/>
          </a:xfrm>
          <a:custGeom>
            <a:avLst/>
            <a:gdLst>
              <a:gd name="T0" fmla="*/ 0 w 99"/>
              <a:gd name="T1" fmla="*/ 14 h 14"/>
              <a:gd name="T2" fmla="*/ 99 w 99"/>
              <a:gd name="T3" fmla="*/ 14 h 14"/>
              <a:gd name="T4" fmla="*/ 99 w 99"/>
              <a:gd name="T5" fmla="*/ 0 h 14"/>
              <a:gd name="T6" fmla="*/ 0 w 9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" h="14">
                <a:moveTo>
                  <a:pt x="0" y="14"/>
                </a:moveTo>
                <a:lnTo>
                  <a:pt x="99" y="14"/>
                </a:lnTo>
                <a:lnTo>
                  <a:pt x="9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5" name="îṣľíḍè">
            <a:extLst>
              <a:ext uri="{FF2B5EF4-FFF2-40B4-BE49-F238E27FC236}">
                <a16:creationId xmlns:a16="http://schemas.microsoft.com/office/drawing/2014/main" id="{BBE203E0-9B96-4155-B587-0C4E4A471ABC}"/>
              </a:ext>
            </a:extLst>
          </p:cNvPr>
          <p:cNvSpPr/>
          <p:nvPr/>
        </p:nvSpPr>
        <p:spPr bwMode="auto">
          <a:xfrm>
            <a:off x="3594408" y="4001779"/>
            <a:ext cx="4566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6" name="ïṣ1îḍé">
            <a:extLst>
              <a:ext uri="{FF2B5EF4-FFF2-40B4-BE49-F238E27FC236}">
                <a16:creationId xmlns:a16="http://schemas.microsoft.com/office/drawing/2014/main" id="{CF79F4BC-457C-4C5F-B043-91506AAC4F44}"/>
              </a:ext>
            </a:extLst>
          </p:cNvPr>
          <p:cNvSpPr/>
          <p:nvPr/>
        </p:nvSpPr>
        <p:spPr bwMode="auto">
          <a:xfrm>
            <a:off x="3594408" y="4001779"/>
            <a:ext cx="45663" cy="15622"/>
          </a:xfrm>
          <a:custGeom>
            <a:avLst/>
            <a:gdLst>
              <a:gd name="T0" fmla="*/ 0 w 38"/>
              <a:gd name="T1" fmla="*/ 13 h 13"/>
              <a:gd name="T2" fmla="*/ 38 w 38"/>
              <a:gd name="T3" fmla="*/ 13 h 13"/>
              <a:gd name="T4" fmla="*/ 38 w 38"/>
              <a:gd name="T5" fmla="*/ 0 h 13"/>
              <a:gd name="T6" fmla="*/ 0 w 3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13">
                <a:moveTo>
                  <a:pt x="0" y="13"/>
                </a:moveTo>
                <a:lnTo>
                  <a:pt x="38" y="13"/>
                </a:lnTo>
                <a:lnTo>
                  <a:pt x="3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7" name="îṣļide">
            <a:extLst>
              <a:ext uri="{FF2B5EF4-FFF2-40B4-BE49-F238E27FC236}">
                <a16:creationId xmlns:a16="http://schemas.microsoft.com/office/drawing/2014/main" id="{B5515288-5097-4268-8AC7-4E83F08C92B8}"/>
              </a:ext>
            </a:extLst>
          </p:cNvPr>
          <p:cNvSpPr/>
          <p:nvPr/>
        </p:nvSpPr>
        <p:spPr bwMode="auto">
          <a:xfrm>
            <a:off x="3668911" y="4001779"/>
            <a:ext cx="213895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8" name="íSļidè">
            <a:extLst>
              <a:ext uri="{FF2B5EF4-FFF2-40B4-BE49-F238E27FC236}">
                <a16:creationId xmlns:a16="http://schemas.microsoft.com/office/drawing/2014/main" id="{AAF1B484-FC6D-45B0-84A1-047265FDB697}"/>
              </a:ext>
            </a:extLst>
          </p:cNvPr>
          <p:cNvSpPr/>
          <p:nvPr/>
        </p:nvSpPr>
        <p:spPr bwMode="auto">
          <a:xfrm>
            <a:off x="3668911" y="4001779"/>
            <a:ext cx="213895" cy="15622"/>
          </a:xfrm>
          <a:custGeom>
            <a:avLst/>
            <a:gdLst>
              <a:gd name="T0" fmla="*/ 0 w 178"/>
              <a:gd name="T1" fmla="*/ 13 h 13"/>
              <a:gd name="T2" fmla="*/ 178 w 178"/>
              <a:gd name="T3" fmla="*/ 13 h 13"/>
              <a:gd name="T4" fmla="*/ 178 w 178"/>
              <a:gd name="T5" fmla="*/ 0 h 13"/>
              <a:gd name="T6" fmla="*/ 0 w 17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8" h="13">
                <a:moveTo>
                  <a:pt x="0" y="13"/>
                </a:moveTo>
                <a:lnTo>
                  <a:pt x="178" y="13"/>
                </a:lnTo>
                <a:lnTo>
                  <a:pt x="17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9" name="îṩ1íďê">
            <a:extLst>
              <a:ext uri="{FF2B5EF4-FFF2-40B4-BE49-F238E27FC236}">
                <a16:creationId xmlns:a16="http://schemas.microsoft.com/office/drawing/2014/main" id="{55FF4F08-EFD7-4F5D-BE10-EA2480B63F5F}"/>
              </a:ext>
            </a:extLst>
          </p:cNvPr>
          <p:cNvSpPr/>
          <p:nvPr/>
        </p:nvSpPr>
        <p:spPr bwMode="auto">
          <a:xfrm>
            <a:off x="3915252" y="4001779"/>
            <a:ext cx="41096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0" name="ïṡļíďê">
            <a:extLst>
              <a:ext uri="{FF2B5EF4-FFF2-40B4-BE49-F238E27FC236}">
                <a16:creationId xmlns:a16="http://schemas.microsoft.com/office/drawing/2014/main" id="{E154B2CC-98D0-4B91-9C96-778B0BE9D2D4}"/>
              </a:ext>
            </a:extLst>
          </p:cNvPr>
          <p:cNvSpPr/>
          <p:nvPr/>
        </p:nvSpPr>
        <p:spPr bwMode="auto">
          <a:xfrm>
            <a:off x="3915252" y="4001779"/>
            <a:ext cx="410968" cy="15622"/>
          </a:xfrm>
          <a:custGeom>
            <a:avLst/>
            <a:gdLst>
              <a:gd name="T0" fmla="*/ 0 w 342"/>
              <a:gd name="T1" fmla="*/ 13 h 13"/>
              <a:gd name="T2" fmla="*/ 342 w 342"/>
              <a:gd name="T3" fmla="*/ 13 h 13"/>
              <a:gd name="T4" fmla="*/ 342 w 342"/>
              <a:gd name="T5" fmla="*/ 0 h 13"/>
              <a:gd name="T6" fmla="*/ 0 w 342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2" h="13">
                <a:moveTo>
                  <a:pt x="0" y="13"/>
                </a:moveTo>
                <a:lnTo>
                  <a:pt x="342" y="13"/>
                </a:lnTo>
                <a:lnTo>
                  <a:pt x="34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1" name="îṥļíḍê">
            <a:extLst>
              <a:ext uri="{FF2B5EF4-FFF2-40B4-BE49-F238E27FC236}">
                <a16:creationId xmlns:a16="http://schemas.microsoft.com/office/drawing/2014/main" id="{CB0E8DF6-26A8-4B1A-A1BF-EF54A1A28065}"/>
              </a:ext>
            </a:extLst>
          </p:cNvPr>
          <p:cNvSpPr/>
          <p:nvPr/>
        </p:nvSpPr>
        <p:spPr bwMode="auto">
          <a:xfrm>
            <a:off x="3303607" y="2997191"/>
            <a:ext cx="1457614" cy="110553"/>
          </a:xfrm>
          <a:custGeom>
            <a:avLst/>
            <a:gdLst>
              <a:gd name="T0" fmla="*/ 340 w 355"/>
              <a:gd name="T1" fmla="*/ 3 h 27"/>
              <a:gd name="T2" fmla="*/ 14 w 355"/>
              <a:gd name="T3" fmla="*/ 0 h 27"/>
              <a:gd name="T4" fmla="*/ 0 w 355"/>
              <a:gd name="T5" fmla="*/ 12 h 27"/>
              <a:gd name="T6" fmla="*/ 0 w 355"/>
              <a:gd name="T7" fmla="*/ 25 h 27"/>
              <a:gd name="T8" fmla="*/ 355 w 355"/>
              <a:gd name="T9" fmla="*/ 27 h 27"/>
              <a:gd name="T10" fmla="*/ 355 w 355"/>
              <a:gd name="T11" fmla="*/ 15 h 27"/>
              <a:gd name="T12" fmla="*/ 340 w 355"/>
              <a:gd name="T13" fmla="*/ 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" h="27">
                <a:moveTo>
                  <a:pt x="340" y="3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2"/>
                </a:cubicBezTo>
                <a:cubicBezTo>
                  <a:pt x="0" y="12"/>
                  <a:pt x="0" y="22"/>
                  <a:pt x="0" y="25"/>
                </a:cubicBezTo>
                <a:cubicBezTo>
                  <a:pt x="8" y="24"/>
                  <a:pt x="355" y="27"/>
                  <a:pt x="355" y="27"/>
                </a:cubicBezTo>
                <a:cubicBezTo>
                  <a:pt x="355" y="15"/>
                  <a:pt x="355" y="15"/>
                  <a:pt x="355" y="15"/>
                </a:cubicBezTo>
                <a:cubicBezTo>
                  <a:pt x="355" y="8"/>
                  <a:pt x="348" y="3"/>
                  <a:pt x="340" y="3"/>
                </a:cubicBez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2" name="îśḻîdé">
            <a:extLst>
              <a:ext uri="{FF2B5EF4-FFF2-40B4-BE49-F238E27FC236}">
                <a16:creationId xmlns:a16="http://schemas.microsoft.com/office/drawing/2014/main" id="{8A731D96-A013-47EA-B1D3-317B3918F0C2}"/>
              </a:ext>
            </a:extLst>
          </p:cNvPr>
          <p:cNvSpPr/>
          <p:nvPr/>
        </p:nvSpPr>
        <p:spPr bwMode="auto">
          <a:xfrm>
            <a:off x="3390126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3" name="íš1ídê">
            <a:extLst>
              <a:ext uri="{FF2B5EF4-FFF2-40B4-BE49-F238E27FC236}">
                <a16:creationId xmlns:a16="http://schemas.microsoft.com/office/drawing/2014/main" id="{A9D3F3AC-D49D-41F6-BAD5-0C678F95A5E0}"/>
              </a:ext>
            </a:extLst>
          </p:cNvPr>
          <p:cNvSpPr/>
          <p:nvPr/>
        </p:nvSpPr>
        <p:spPr bwMode="auto">
          <a:xfrm>
            <a:off x="3451411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4" name="iṡļiďê">
            <a:extLst>
              <a:ext uri="{FF2B5EF4-FFF2-40B4-BE49-F238E27FC236}">
                <a16:creationId xmlns:a16="http://schemas.microsoft.com/office/drawing/2014/main" id="{1F5BBEBD-2A51-4264-B41B-4EB176623FBA}"/>
              </a:ext>
            </a:extLst>
          </p:cNvPr>
          <p:cNvSpPr/>
          <p:nvPr/>
        </p:nvSpPr>
        <p:spPr bwMode="auto">
          <a:xfrm>
            <a:off x="3509091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5" name="íśļiḓe">
            <a:extLst>
              <a:ext uri="{FF2B5EF4-FFF2-40B4-BE49-F238E27FC236}">
                <a16:creationId xmlns:a16="http://schemas.microsoft.com/office/drawing/2014/main" id="{7424FFC4-4284-4EC8-9CE5-2351DAAE73D8}"/>
              </a:ext>
            </a:extLst>
          </p:cNvPr>
          <p:cNvSpPr/>
          <p:nvPr/>
        </p:nvSpPr>
        <p:spPr bwMode="auto">
          <a:xfrm>
            <a:off x="4362269" y="3324643"/>
            <a:ext cx="775071" cy="767861"/>
          </a:xfrm>
          <a:custGeom>
            <a:avLst/>
            <a:gdLst>
              <a:gd name="T0" fmla="*/ 176 w 189"/>
              <a:gd name="T1" fmla="*/ 102 h 187"/>
              <a:gd name="T2" fmla="*/ 189 w 189"/>
              <a:gd name="T3" fmla="*/ 101 h 187"/>
              <a:gd name="T4" fmla="*/ 188 w 189"/>
              <a:gd name="T5" fmla="*/ 72 h 187"/>
              <a:gd name="T6" fmla="*/ 173 w 189"/>
              <a:gd name="T7" fmla="*/ 72 h 187"/>
              <a:gd name="T8" fmla="*/ 159 w 189"/>
              <a:gd name="T9" fmla="*/ 44 h 187"/>
              <a:gd name="T10" fmla="*/ 159 w 189"/>
              <a:gd name="T11" fmla="*/ 45 h 187"/>
              <a:gd name="T12" fmla="*/ 170 w 189"/>
              <a:gd name="T13" fmla="*/ 32 h 187"/>
              <a:gd name="T14" fmla="*/ 148 w 189"/>
              <a:gd name="T15" fmla="*/ 13 h 187"/>
              <a:gd name="T16" fmla="*/ 137 w 189"/>
              <a:gd name="T17" fmla="*/ 25 h 187"/>
              <a:gd name="T18" fmla="*/ 138 w 189"/>
              <a:gd name="T19" fmla="*/ 25 h 187"/>
              <a:gd name="T20" fmla="*/ 113 w 189"/>
              <a:gd name="T21" fmla="*/ 15 h 187"/>
              <a:gd name="T22" fmla="*/ 113 w 189"/>
              <a:gd name="T23" fmla="*/ 0 h 187"/>
              <a:gd name="T24" fmla="*/ 83 w 189"/>
              <a:gd name="T25" fmla="*/ 0 h 187"/>
              <a:gd name="T26" fmla="*/ 83 w 189"/>
              <a:gd name="T27" fmla="*/ 13 h 187"/>
              <a:gd name="T28" fmla="*/ 46 w 189"/>
              <a:gd name="T29" fmla="*/ 29 h 187"/>
              <a:gd name="T30" fmla="*/ 36 w 189"/>
              <a:gd name="T31" fmla="*/ 17 h 187"/>
              <a:gd name="T32" fmla="*/ 14 w 189"/>
              <a:gd name="T33" fmla="*/ 37 h 187"/>
              <a:gd name="T34" fmla="*/ 25 w 189"/>
              <a:gd name="T35" fmla="*/ 50 h 187"/>
              <a:gd name="T36" fmla="*/ 27 w 189"/>
              <a:gd name="T37" fmla="*/ 47 h 187"/>
              <a:gd name="T38" fmla="*/ 13 w 189"/>
              <a:gd name="T39" fmla="*/ 83 h 187"/>
              <a:gd name="T40" fmla="*/ 0 w 189"/>
              <a:gd name="T41" fmla="*/ 83 h 187"/>
              <a:gd name="T42" fmla="*/ 2 w 189"/>
              <a:gd name="T43" fmla="*/ 113 h 187"/>
              <a:gd name="T44" fmla="*/ 14 w 189"/>
              <a:gd name="T45" fmla="*/ 112 h 187"/>
              <a:gd name="T46" fmla="*/ 27 w 189"/>
              <a:gd name="T47" fmla="*/ 142 h 187"/>
              <a:gd name="T48" fmla="*/ 18 w 189"/>
              <a:gd name="T49" fmla="*/ 152 h 187"/>
              <a:gd name="T50" fmla="*/ 41 w 189"/>
              <a:gd name="T51" fmla="*/ 172 h 187"/>
              <a:gd name="T52" fmla="*/ 49 w 189"/>
              <a:gd name="T53" fmla="*/ 163 h 187"/>
              <a:gd name="T54" fmla="*/ 85 w 189"/>
              <a:gd name="T55" fmla="*/ 176 h 187"/>
              <a:gd name="T56" fmla="*/ 85 w 189"/>
              <a:gd name="T57" fmla="*/ 187 h 187"/>
              <a:gd name="T58" fmla="*/ 115 w 189"/>
              <a:gd name="T59" fmla="*/ 187 h 187"/>
              <a:gd name="T60" fmla="*/ 115 w 189"/>
              <a:gd name="T61" fmla="*/ 174 h 187"/>
              <a:gd name="T62" fmla="*/ 147 w 189"/>
              <a:gd name="T63" fmla="*/ 157 h 187"/>
              <a:gd name="T64" fmla="*/ 154 w 189"/>
              <a:gd name="T65" fmla="*/ 165 h 187"/>
              <a:gd name="T66" fmla="*/ 176 w 189"/>
              <a:gd name="T67" fmla="*/ 145 h 187"/>
              <a:gd name="T68" fmla="*/ 166 w 189"/>
              <a:gd name="T69" fmla="*/ 134 h 187"/>
              <a:gd name="T70" fmla="*/ 176 w 189"/>
              <a:gd name="T71" fmla="*/ 102 h 187"/>
              <a:gd name="T72" fmla="*/ 94 w 189"/>
              <a:gd name="T73" fmla="*/ 128 h 187"/>
              <a:gd name="T74" fmla="*/ 61 w 189"/>
              <a:gd name="T75" fmla="*/ 95 h 187"/>
              <a:gd name="T76" fmla="*/ 94 w 189"/>
              <a:gd name="T77" fmla="*/ 61 h 187"/>
              <a:gd name="T78" fmla="*/ 128 w 189"/>
              <a:gd name="T79" fmla="*/ 95 h 187"/>
              <a:gd name="T80" fmla="*/ 94 w 189"/>
              <a:gd name="T81" fmla="*/ 12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87">
                <a:moveTo>
                  <a:pt x="176" y="102"/>
                </a:moveTo>
                <a:cubicBezTo>
                  <a:pt x="189" y="101"/>
                  <a:pt x="189" y="101"/>
                  <a:pt x="189" y="101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73" y="72"/>
                  <a:pt x="173" y="72"/>
                  <a:pt x="173" y="72"/>
                </a:cubicBezTo>
                <a:cubicBezTo>
                  <a:pt x="170" y="62"/>
                  <a:pt x="165" y="53"/>
                  <a:pt x="159" y="44"/>
                </a:cubicBezTo>
                <a:cubicBezTo>
                  <a:pt x="159" y="45"/>
                  <a:pt x="159" y="45"/>
                  <a:pt x="159" y="45"/>
                </a:cubicBezTo>
                <a:cubicBezTo>
                  <a:pt x="170" y="32"/>
                  <a:pt x="170" y="32"/>
                  <a:pt x="170" y="32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0" y="21"/>
                  <a:pt x="122" y="17"/>
                  <a:pt x="113" y="15"/>
                </a:cubicBezTo>
                <a:cubicBezTo>
                  <a:pt x="113" y="0"/>
                  <a:pt x="113" y="0"/>
                  <a:pt x="11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13"/>
                  <a:pt x="83" y="13"/>
                  <a:pt x="83" y="13"/>
                </a:cubicBezTo>
                <a:cubicBezTo>
                  <a:pt x="70" y="15"/>
                  <a:pt x="57" y="21"/>
                  <a:pt x="46" y="29"/>
                </a:cubicBezTo>
                <a:cubicBezTo>
                  <a:pt x="36" y="17"/>
                  <a:pt x="36" y="17"/>
                  <a:pt x="36" y="17"/>
                </a:cubicBezTo>
                <a:cubicBezTo>
                  <a:pt x="14" y="37"/>
                  <a:pt x="14" y="37"/>
                  <a:pt x="14" y="37"/>
                </a:cubicBezTo>
                <a:cubicBezTo>
                  <a:pt x="25" y="50"/>
                  <a:pt x="25" y="50"/>
                  <a:pt x="25" y="50"/>
                </a:cubicBezTo>
                <a:cubicBezTo>
                  <a:pt x="27" y="47"/>
                  <a:pt x="27" y="47"/>
                  <a:pt x="27" y="47"/>
                </a:cubicBezTo>
                <a:cubicBezTo>
                  <a:pt x="20" y="58"/>
                  <a:pt x="15" y="70"/>
                  <a:pt x="13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2" y="113"/>
                  <a:pt x="2" y="113"/>
                  <a:pt x="2" y="113"/>
                </a:cubicBezTo>
                <a:cubicBezTo>
                  <a:pt x="14" y="112"/>
                  <a:pt x="14" y="112"/>
                  <a:pt x="14" y="112"/>
                </a:cubicBezTo>
                <a:cubicBezTo>
                  <a:pt x="17" y="123"/>
                  <a:pt x="21" y="133"/>
                  <a:pt x="27" y="142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41" y="172"/>
                  <a:pt x="41" y="172"/>
                  <a:pt x="41" y="172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59" y="170"/>
                  <a:pt x="72" y="175"/>
                  <a:pt x="85" y="176"/>
                </a:cubicBezTo>
                <a:cubicBezTo>
                  <a:pt x="85" y="187"/>
                  <a:pt x="85" y="187"/>
                  <a:pt x="85" y="187"/>
                </a:cubicBezTo>
                <a:cubicBezTo>
                  <a:pt x="115" y="187"/>
                  <a:pt x="115" y="187"/>
                  <a:pt x="115" y="187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27" y="171"/>
                  <a:pt x="138" y="165"/>
                  <a:pt x="147" y="157"/>
                </a:cubicBezTo>
                <a:cubicBezTo>
                  <a:pt x="154" y="165"/>
                  <a:pt x="154" y="165"/>
                  <a:pt x="154" y="165"/>
                </a:cubicBezTo>
                <a:cubicBezTo>
                  <a:pt x="176" y="145"/>
                  <a:pt x="176" y="145"/>
                  <a:pt x="176" y="145"/>
                </a:cubicBezTo>
                <a:cubicBezTo>
                  <a:pt x="166" y="134"/>
                  <a:pt x="166" y="134"/>
                  <a:pt x="166" y="134"/>
                </a:cubicBezTo>
                <a:cubicBezTo>
                  <a:pt x="172" y="124"/>
                  <a:pt x="175" y="113"/>
                  <a:pt x="176" y="102"/>
                </a:cubicBezTo>
                <a:close/>
                <a:moveTo>
                  <a:pt x="94" y="128"/>
                </a:moveTo>
                <a:cubicBezTo>
                  <a:pt x="76" y="128"/>
                  <a:pt x="61" y="113"/>
                  <a:pt x="61" y="95"/>
                </a:cubicBezTo>
                <a:cubicBezTo>
                  <a:pt x="61" y="76"/>
                  <a:pt x="76" y="61"/>
                  <a:pt x="94" y="61"/>
                </a:cubicBezTo>
                <a:cubicBezTo>
                  <a:pt x="113" y="61"/>
                  <a:pt x="128" y="76"/>
                  <a:pt x="128" y="95"/>
                </a:cubicBezTo>
                <a:cubicBezTo>
                  <a:pt x="128" y="113"/>
                  <a:pt x="113" y="128"/>
                  <a:pt x="94" y="128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52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6" name="ï$ḷîḑé">
            <a:extLst>
              <a:ext uri="{FF2B5EF4-FFF2-40B4-BE49-F238E27FC236}">
                <a16:creationId xmlns:a16="http://schemas.microsoft.com/office/drawing/2014/main" id="{6651BE4D-362A-4C05-9A05-83113DBBF44C}"/>
              </a:ext>
            </a:extLst>
          </p:cNvPr>
          <p:cNvSpPr/>
          <p:nvPr/>
        </p:nvSpPr>
        <p:spPr bwMode="auto">
          <a:xfrm>
            <a:off x="2603979" y="5326008"/>
            <a:ext cx="932488" cy="538344"/>
          </a:xfrm>
          <a:custGeom>
            <a:avLst/>
            <a:gdLst>
              <a:gd name="T0" fmla="*/ 30 w 227"/>
              <a:gd name="T1" fmla="*/ 0 h 131"/>
              <a:gd name="T2" fmla="*/ 30 w 227"/>
              <a:gd name="T3" fmla="*/ 76 h 131"/>
              <a:gd name="T4" fmla="*/ 20 w 227"/>
              <a:gd name="T5" fmla="*/ 113 h 131"/>
              <a:gd name="T6" fmla="*/ 16 w 227"/>
              <a:gd name="T7" fmla="*/ 118 h 131"/>
              <a:gd name="T8" fmla="*/ 11 w 227"/>
              <a:gd name="T9" fmla="*/ 122 h 131"/>
              <a:gd name="T10" fmla="*/ 227 w 227"/>
              <a:gd name="T11" fmla="*/ 126 h 131"/>
              <a:gd name="T12" fmla="*/ 195 w 227"/>
              <a:gd name="T13" fmla="*/ 75 h 131"/>
              <a:gd name="T14" fmla="*/ 202 w 227"/>
              <a:gd name="T15" fmla="*/ 0 h 131"/>
              <a:gd name="T16" fmla="*/ 30 w 227"/>
              <a:gd name="T1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7" h="131">
                <a:moveTo>
                  <a:pt x="30" y="0"/>
                </a:moveTo>
                <a:cubicBezTo>
                  <a:pt x="30" y="76"/>
                  <a:pt x="30" y="76"/>
                  <a:pt x="30" y="76"/>
                </a:cubicBezTo>
                <a:cubicBezTo>
                  <a:pt x="30" y="89"/>
                  <a:pt x="27" y="102"/>
                  <a:pt x="20" y="113"/>
                </a:cubicBezTo>
                <a:cubicBezTo>
                  <a:pt x="19" y="115"/>
                  <a:pt x="17" y="116"/>
                  <a:pt x="16" y="118"/>
                </a:cubicBezTo>
                <a:cubicBezTo>
                  <a:pt x="14" y="120"/>
                  <a:pt x="13" y="121"/>
                  <a:pt x="11" y="122"/>
                </a:cubicBezTo>
                <a:cubicBezTo>
                  <a:pt x="0" y="131"/>
                  <a:pt x="227" y="126"/>
                  <a:pt x="227" y="126"/>
                </a:cubicBezTo>
                <a:cubicBezTo>
                  <a:pt x="227" y="126"/>
                  <a:pt x="195" y="111"/>
                  <a:pt x="195" y="75"/>
                </a:cubicBezTo>
                <a:cubicBezTo>
                  <a:pt x="195" y="39"/>
                  <a:pt x="202" y="0"/>
                  <a:pt x="202" y="0"/>
                </a:cubicBezTo>
                <a:cubicBezTo>
                  <a:pt x="30" y="0"/>
                  <a:pt x="30" y="0"/>
                  <a:pt x="30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7" name="îsḷîḑê">
            <a:extLst>
              <a:ext uri="{FF2B5EF4-FFF2-40B4-BE49-F238E27FC236}">
                <a16:creationId xmlns:a16="http://schemas.microsoft.com/office/drawing/2014/main" id="{FD3FE5F4-10A4-4779-9F20-E76D530D17EF}"/>
              </a:ext>
            </a:extLst>
          </p:cNvPr>
          <p:cNvSpPr/>
          <p:nvPr/>
        </p:nvSpPr>
        <p:spPr bwMode="auto">
          <a:xfrm>
            <a:off x="2559517" y="5794656"/>
            <a:ext cx="1009394" cy="69696"/>
          </a:xfrm>
          <a:custGeom>
            <a:avLst/>
            <a:gdLst>
              <a:gd name="T0" fmla="*/ 3 w 246"/>
              <a:gd name="T1" fmla="*/ 5 h 17"/>
              <a:gd name="T2" fmla="*/ 3 w 246"/>
              <a:gd name="T3" fmla="*/ 5 h 17"/>
              <a:gd name="T4" fmla="*/ 11 w 246"/>
              <a:gd name="T5" fmla="*/ 0 h 17"/>
              <a:gd name="T6" fmla="*/ 235 w 246"/>
              <a:gd name="T7" fmla="*/ 0 h 17"/>
              <a:gd name="T8" fmla="*/ 243 w 246"/>
              <a:gd name="T9" fmla="*/ 4 h 17"/>
              <a:gd name="T10" fmla="*/ 235 w 246"/>
              <a:gd name="T11" fmla="*/ 17 h 17"/>
              <a:gd name="T12" fmla="*/ 11 w 246"/>
              <a:gd name="T13" fmla="*/ 17 h 17"/>
              <a:gd name="T14" fmla="*/ 3 w 246"/>
              <a:gd name="T15" fmla="*/ 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7">
                <a:moveTo>
                  <a:pt x="3" y="5"/>
                </a:moveTo>
                <a:cubicBezTo>
                  <a:pt x="3" y="5"/>
                  <a:pt x="3" y="5"/>
                  <a:pt x="3" y="5"/>
                </a:cubicBezTo>
                <a:cubicBezTo>
                  <a:pt x="4" y="2"/>
                  <a:pt x="7" y="0"/>
                  <a:pt x="11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39" y="0"/>
                  <a:pt x="242" y="1"/>
                  <a:pt x="243" y="4"/>
                </a:cubicBezTo>
                <a:cubicBezTo>
                  <a:pt x="246" y="10"/>
                  <a:pt x="242" y="17"/>
                  <a:pt x="235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5" y="17"/>
                  <a:pt x="0" y="10"/>
                  <a:pt x="3" y="5"/>
                </a:cubicBezTo>
                <a:close/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8" name="íšľíḋe">
            <a:extLst>
              <a:ext uri="{FF2B5EF4-FFF2-40B4-BE49-F238E27FC236}">
                <a16:creationId xmlns:a16="http://schemas.microsoft.com/office/drawing/2014/main" id="{8231DF16-4B93-4B08-9813-87C471D8D574}"/>
              </a:ext>
            </a:extLst>
          </p:cNvPr>
          <p:cNvSpPr/>
          <p:nvPr/>
        </p:nvSpPr>
        <p:spPr bwMode="auto">
          <a:xfrm>
            <a:off x="2721403" y="5440321"/>
            <a:ext cx="0" cy="69696"/>
          </a:xfrm>
          <a:custGeom>
            <a:avLst/>
            <a:gdLst>
              <a:gd name="T0" fmla="*/ 0 h 58"/>
              <a:gd name="T1" fmla="*/ 0 h 58"/>
              <a:gd name="T2" fmla="*/ 48 h 58"/>
              <a:gd name="T3" fmla="*/ 58 h 58"/>
              <a:gd name="T4" fmla="*/ 58 h 58"/>
              <a:gd name="T5" fmla="*/ 0 h 5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5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  <a:lnTo>
                  <a:pt x="0" y="58"/>
                </a:lnTo>
                <a:lnTo>
                  <a:pt x="0" y="58"/>
                </a:lnTo>
                <a:lnTo>
                  <a:pt x="0" y="0"/>
                </a:lnTo>
                <a:close/>
              </a:path>
            </a:pathLst>
          </a:custGeom>
          <a:solidFill>
            <a:srgbClr val="D2CF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9" name="ïṣlïḋè">
            <a:extLst>
              <a:ext uri="{FF2B5EF4-FFF2-40B4-BE49-F238E27FC236}">
                <a16:creationId xmlns:a16="http://schemas.microsoft.com/office/drawing/2014/main" id="{49CFA65B-4A99-4946-9BA3-EE9971163DD1}"/>
              </a:ext>
            </a:extLst>
          </p:cNvPr>
          <p:cNvSpPr/>
          <p:nvPr/>
        </p:nvSpPr>
        <p:spPr bwMode="auto">
          <a:xfrm>
            <a:off x="2721403" y="5440321"/>
            <a:ext cx="0" cy="69696"/>
          </a:xfrm>
          <a:custGeom>
            <a:avLst/>
            <a:gdLst>
              <a:gd name="T0" fmla="*/ 0 h 58"/>
              <a:gd name="T1" fmla="*/ 0 h 58"/>
              <a:gd name="T2" fmla="*/ 48 h 58"/>
              <a:gd name="T3" fmla="*/ 58 h 58"/>
              <a:gd name="T4" fmla="*/ 58 h 58"/>
              <a:gd name="T5" fmla="*/ 0 h 5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5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  <a:lnTo>
                  <a:pt x="0" y="58"/>
                </a:lnTo>
                <a:lnTo>
                  <a:pt x="0" y="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0" name="íṩļîde">
            <a:extLst>
              <a:ext uri="{FF2B5EF4-FFF2-40B4-BE49-F238E27FC236}">
                <a16:creationId xmlns:a16="http://schemas.microsoft.com/office/drawing/2014/main" id="{B8CE47BA-F7B9-4041-911C-7CC3396E5734}"/>
              </a:ext>
            </a:extLst>
          </p:cNvPr>
          <p:cNvSpPr/>
          <p:nvPr/>
        </p:nvSpPr>
        <p:spPr bwMode="auto">
          <a:xfrm>
            <a:off x="2721403" y="5440321"/>
            <a:ext cx="693358" cy="69696"/>
          </a:xfrm>
          <a:custGeom>
            <a:avLst/>
            <a:gdLst>
              <a:gd name="T0" fmla="*/ 577 w 577"/>
              <a:gd name="T1" fmla="*/ 0 h 58"/>
              <a:gd name="T2" fmla="*/ 0 w 577"/>
              <a:gd name="T3" fmla="*/ 0 h 58"/>
              <a:gd name="T4" fmla="*/ 0 w 577"/>
              <a:gd name="T5" fmla="*/ 58 h 58"/>
              <a:gd name="T6" fmla="*/ 567 w 577"/>
              <a:gd name="T7" fmla="*/ 58 h 58"/>
              <a:gd name="T8" fmla="*/ 577 w 57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58">
                <a:moveTo>
                  <a:pt x="577" y="0"/>
                </a:moveTo>
                <a:lnTo>
                  <a:pt x="0" y="0"/>
                </a:lnTo>
                <a:lnTo>
                  <a:pt x="0" y="58"/>
                </a:lnTo>
                <a:lnTo>
                  <a:pt x="567" y="58"/>
                </a:lnTo>
                <a:lnTo>
                  <a:pt x="577" y="0"/>
                </a:lnTo>
                <a:close/>
              </a:path>
            </a:pathLst>
          </a:custGeom>
          <a:solidFill>
            <a:srgbClr val="D2C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1" name="iṡľïḓê">
            <a:extLst>
              <a:ext uri="{FF2B5EF4-FFF2-40B4-BE49-F238E27FC236}">
                <a16:creationId xmlns:a16="http://schemas.microsoft.com/office/drawing/2014/main" id="{6EDEBD4F-A5D8-4309-B10C-93725188D268}"/>
              </a:ext>
            </a:extLst>
          </p:cNvPr>
          <p:cNvSpPr/>
          <p:nvPr/>
        </p:nvSpPr>
        <p:spPr bwMode="auto">
          <a:xfrm>
            <a:off x="2721403" y="5440321"/>
            <a:ext cx="693358" cy="69696"/>
          </a:xfrm>
          <a:custGeom>
            <a:avLst/>
            <a:gdLst>
              <a:gd name="T0" fmla="*/ 577 w 577"/>
              <a:gd name="T1" fmla="*/ 0 h 58"/>
              <a:gd name="T2" fmla="*/ 0 w 577"/>
              <a:gd name="T3" fmla="*/ 0 h 58"/>
              <a:gd name="T4" fmla="*/ 0 w 577"/>
              <a:gd name="T5" fmla="*/ 58 h 58"/>
              <a:gd name="T6" fmla="*/ 567 w 577"/>
              <a:gd name="T7" fmla="*/ 58 h 58"/>
              <a:gd name="T8" fmla="*/ 577 w 57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58">
                <a:moveTo>
                  <a:pt x="577" y="0"/>
                </a:moveTo>
                <a:lnTo>
                  <a:pt x="0" y="0"/>
                </a:lnTo>
                <a:lnTo>
                  <a:pt x="0" y="58"/>
                </a:lnTo>
                <a:lnTo>
                  <a:pt x="567" y="58"/>
                </a:lnTo>
                <a:lnTo>
                  <a:pt x="57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2" name="ïṣlíḓê">
            <a:extLst>
              <a:ext uri="{FF2B5EF4-FFF2-40B4-BE49-F238E27FC236}">
                <a16:creationId xmlns:a16="http://schemas.microsoft.com/office/drawing/2014/main" id="{EBEAFF8E-8C63-45B4-8613-037FAC6F4F38}"/>
              </a:ext>
            </a:extLst>
          </p:cNvPr>
          <p:cNvSpPr/>
          <p:nvPr/>
        </p:nvSpPr>
        <p:spPr bwMode="auto">
          <a:xfrm>
            <a:off x="1504460" y="3427385"/>
            <a:ext cx="3177189" cy="1961109"/>
          </a:xfrm>
          <a:custGeom>
            <a:avLst/>
            <a:gdLst>
              <a:gd name="T0" fmla="*/ 0 w 774"/>
              <a:gd name="T1" fmla="*/ 28 h 478"/>
              <a:gd name="T2" fmla="*/ 0 w 774"/>
              <a:gd name="T3" fmla="*/ 450 h 478"/>
              <a:gd name="T4" fmla="*/ 28 w 774"/>
              <a:gd name="T5" fmla="*/ 478 h 478"/>
              <a:gd name="T6" fmla="*/ 746 w 774"/>
              <a:gd name="T7" fmla="*/ 478 h 478"/>
              <a:gd name="T8" fmla="*/ 774 w 774"/>
              <a:gd name="T9" fmla="*/ 450 h 478"/>
              <a:gd name="T10" fmla="*/ 774 w 774"/>
              <a:gd name="T11" fmla="*/ 28 h 478"/>
              <a:gd name="T12" fmla="*/ 746 w 774"/>
              <a:gd name="T13" fmla="*/ 0 h 478"/>
              <a:gd name="T14" fmla="*/ 28 w 774"/>
              <a:gd name="T15" fmla="*/ 0 h 478"/>
              <a:gd name="T16" fmla="*/ 0 w 774"/>
              <a:gd name="T17" fmla="*/ 2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4" h="478">
                <a:moveTo>
                  <a:pt x="0" y="28"/>
                </a:moveTo>
                <a:cubicBezTo>
                  <a:pt x="0" y="450"/>
                  <a:pt x="0" y="450"/>
                  <a:pt x="0" y="450"/>
                </a:cubicBezTo>
                <a:cubicBezTo>
                  <a:pt x="0" y="465"/>
                  <a:pt x="13" y="478"/>
                  <a:pt x="28" y="478"/>
                </a:cubicBezTo>
                <a:cubicBezTo>
                  <a:pt x="746" y="478"/>
                  <a:pt x="746" y="478"/>
                  <a:pt x="746" y="478"/>
                </a:cubicBezTo>
                <a:cubicBezTo>
                  <a:pt x="762" y="478"/>
                  <a:pt x="774" y="465"/>
                  <a:pt x="774" y="450"/>
                </a:cubicBezTo>
                <a:cubicBezTo>
                  <a:pt x="774" y="28"/>
                  <a:pt x="774" y="28"/>
                  <a:pt x="774" y="28"/>
                </a:cubicBezTo>
                <a:cubicBezTo>
                  <a:pt x="774" y="13"/>
                  <a:pt x="762" y="0"/>
                  <a:pt x="74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8"/>
                </a:cubicBezTo>
              </a:path>
            </a:pathLst>
          </a:custGeom>
          <a:solidFill>
            <a:srgbClr val="2D1E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3" name="iṡḻîḓê">
            <a:extLst>
              <a:ext uri="{FF2B5EF4-FFF2-40B4-BE49-F238E27FC236}">
                <a16:creationId xmlns:a16="http://schemas.microsoft.com/office/drawing/2014/main" id="{34C4642D-C8E0-4FE5-978B-4816E6EA537E}"/>
              </a:ext>
            </a:extLst>
          </p:cNvPr>
          <p:cNvSpPr/>
          <p:nvPr/>
        </p:nvSpPr>
        <p:spPr bwMode="auto">
          <a:xfrm>
            <a:off x="1569349" y="3509098"/>
            <a:ext cx="3046209" cy="1628250"/>
          </a:xfrm>
          <a:custGeom>
            <a:avLst/>
            <a:gdLst>
              <a:gd name="T0" fmla="*/ 0 w 2535"/>
              <a:gd name="T1" fmla="*/ 0 h 1355"/>
              <a:gd name="T2" fmla="*/ 0 w 2535"/>
              <a:gd name="T3" fmla="*/ 1355 h 1355"/>
              <a:gd name="T4" fmla="*/ 2535 w 2535"/>
              <a:gd name="T5" fmla="*/ 1352 h 1355"/>
              <a:gd name="T6" fmla="*/ 2535 w 2535"/>
              <a:gd name="T7" fmla="*/ 0 h 1355"/>
              <a:gd name="T8" fmla="*/ 0 w 2535"/>
              <a:gd name="T9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5" h="1355">
                <a:moveTo>
                  <a:pt x="0" y="0"/>
                </a:moveTo>
                <a:lnTo>
                  <a:pt x="0" y="1355"/>
                </a:lnTo>
                <a:lnTo>
                  <a:pt x="2535" y="1352"/>
                </a:lnTo>
                <a:lnTo>
                  <a:pt x="25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66ECF2"/>
              </a:gs>
              <a:gs pos="0">
                <a:srgbClr val="4DBFE3"/>
              </a:gs>
            </a:gsLst>
            <a:lin ang="5400000" scaled="0"/>
            <a:tileRect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4" name="îş1íḍe">
            <a:extLst>
              <a:ext uri="{FF2B5EF4-FFF2-40B4-BE49-F238E27FC236}">
                <a16:creationId xmlns:a16="http://schemas.microsoft.com/office/drawing/2014/main" id="{760B4035-00F6-4385-AE07-AAE9CC7859ED}"/>
              </a:ext>
            </a:extLst>
          </p:cNvPr>
          <p:cNvSpPr/>
          <p:nvPr/>
        </p:nvSpPr>
        <p:spPr bwMode="auto">
          <a:xfrm>
            <a:off x="1383354" y="8222004"/>
            <a:ext cx="3046209" cy="1628250"/>
          </a:xfrm>
          <a:custGeom>
            <a:avLst/>
            <a:gdLst>
              <a:gd name="T0" fmla="*/ 0 w 2535"/>
              <a:gd name="T1" fmla="*/ 0 h 1355"/>
              <a:gd name="T2" fmla="*/ 0 w 2535"/>
              <a:gd name="T3" fmla="*/ 1355 h 1355"/>
              <a:gd name="T4" fmla="*/ 2535 w 2535"/>
              <a:gd name="T5" fmla="*/ 1352 h 1355"/>
              <a:gd name="T6" fmla="*/ 2535 w 2535"/>
              <a:gd name="T7" fmla="*/ 0 h 1355"/>
              <a:gd name="T8" fmla="*/ 0 w 2535"/>
              <a:gd name="T9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5" h="1355">
                <a:moveTo>
                  <a:pt x="0" y="0"/>
                </a:moveTo>
                <a:lnTo>
                  <a:pt x="0" y="1355"/>
                </a:lnTo>
                <a:lnTo>
                  <a:pt x="2535" y="1352"/>
                </a:lnTo>
                <a:lnTo>
                  <a:pt x="253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5" name="ïşḻíḋe">
            <a:extLst>
              <a:ext uri="{FF2B5EF4-FFF2-40B4-BE49-F238E27FC236}">
                <a16:creationId xmlns:a16="http://schemas.microsoft.com/office/drawing/2014/main" id="{DBB823BB-E76E-495E-9A0C-05B9C0AF4A5E}"/>
              </a:ext>
            </a:extLst>
          </p:cNvPr>
          <p:cNvSpPr/>
          <p:nvPr/>
        </p:nvSpPr>
        <p:spPr bwMode="auto">
          <a:xfrm>
            <a:off x="1504460" y="5108507"/>
            <a:ext cx="3177189" cy="292004"/>
          </a:xfrm>
          <a:custGeom>
            <a:avLst/>
            <a:gdLst>
              <a:gd name="T0" fmla="*/ 0 w 774"/>
              <a:gd name="T1" fmla="*/ 44 h 71"/>
              <a:gd name="T2" fmla="*/ 28 w 774"/>
              <a:gd name="T3" fmla="*/ 71 h 71"/>
              <a:gd name="T4" fmla="*/ 746 w 774"/>
              <a:gd name="T5" fmla="*/ 71 h 71"/>
              <a:gd name="T6" fmla="*/ 774 w 774"/>
              <a:gd name="T7" fmla="*/ 44 h 71"/>
              <a:gd name="T8" fmla="*/ 774 w 774"/>
              <a:gd name="T9" fmla="*/ 0 h 71"/>
              <a:gd name="T10" fmla="*/ 0 w 774"/>
              <a:gd name="T11" fmla="*/ 2 h 71"/>
              <a:gd name="T12" fmla="*/ 0 w 774"/>
              <a:gd name="T13" fmla="*/ 4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4" h="71">
                <a:moveTo>
                  <a:pt x="0" y="44"/>
                </a:moveTo>
                <a:cubicBezTo>
                  <a:pt x="0" y="59"/>
                  <a:pt x="12" y="71"/>
                  <a:pt x="28" y="71"/>
                </a:cubicBezTo>
                <a:cubicBezTo>
                  <a:pt x="746" y="71"/>
                  <a:pt x="746" y="71"/>
                  <a:pt x="746" y="71"/>
                </a:cubicBezTo>
                <a:cubicBezTo>
                  <a:pt x="761" y="71"/>
                  <a:pt x="774" y="59"/>
                  <a:pt x="774" y="44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2"/>
                  <a:pt x="0" y="2"/>
                  <a:pt x="0" y="2"/>
                </a:cubicBezTo>
                <a:cubicBezTo>
                  <a:pt x="0" y="44"/>
                  <a:pt x="0" y="44"/>
                  <a:pt x="0" y="44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6" name="ïş1îḍe">
            <a:extLst>
              <a:ext uri="{FF2B5EF4-FFF2-40B4-BE49-F238E27FC236}">
                <a16:creationId xmlns:a16="http://schemas.microsoft.com/office/drawing/2014/main" id="{73DE224F-8AC7-4DFC-9667-9046D4500744}"/>
              </a:ext>
            </a:extLst>
          </p:cNvPr>
          <p:cNvSpPr/>
          <p:nvPr/>
        </p:nvSpPr>
        <p:spPr bwMode="auto">
          <a:xfrm>
            <a:off x="3020616" y="5231232"/>
            <a:ext cx="127376" cy="127376"/>
          </a:xfrm>
          <a:prstGeom prst="ellipse">
            <a:avLst/>
          </a:prstGeom>
          <a:solidFill>
            <a:srgbClr val="D1CF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7" name="íṥ1íḑé">
            <a:extLst>
              <a:ext uri="{FF2B5EF4-FFF2-40B4-BE49-F238E27FC236}">
                <a16:creationId xmlns:a16="http://schemas.microsoft.com/office/drawing/2014/main" id="{BC2F14E8-090D-4FF8-B9D5-642123242B86}"/>
              </a:ext>
            </a:extLst>
          </p:cNvPr>
          <p:cNvSpPr/>
          <p:nvPr/>
        </p:nvSpPr>
        <p:spPr bwMode="auto">
          <a:xfrm>
            <a:off x="4854949" y="4046841"/>
            <a:ext cx="450623" cy="447018"/>
          </a:xfrm>
          <a:custGeom>
            <a:avLst/>
            <a:gdLst>
              <a:gd name="T0" fmla="*/ 103 w 110"/>
              <a:gd name="T1" fmla="*/ 60 h 109"/>
              <a:gd name="T2" fmla="*/ 110 w 110"/>
              <a:gd name="T3" fmla="*/ 59 h 109"/>
              <a:gd name="T4" fmla="*/ 109 w 110"/>
              <a:gd name="T5" fmla="*/ 42 h 109"/>
              <a:gd name="T6" fmla="*/ 101 w 110"/>
              <a:gd name="T7" fmla="*/ 42 h 109"/>
              <a:gd name="T8" fmla="*/ 93 w 110"/>
              <a:gd name="T9" fmla="*/ 26 h 109"/>
              <a:gd name="T10" fmla="*/ 93 w 110"/>
              <a:gd name="T11" fmla="*/ 26 h 109"/>
              <a:gd name="T12" fmla="*/ 99 w 110"/>
              <a:gd name="T13" fmla="*/ 19 h 109"/>
              <a:gd name="T14" fmla="*/ 86 w 110"/>
              <a:gd name="T15" fmla="*/ 7 h 109"/>
              <a:gd name="T16" fmla="*/ 80 w 110"/>
              <a:gd name="T17" fmla="*/ 14 h 109"/>
              <a:gd name="T18" fmla="*/ 80 w 110"/>
              <a:gd name="T19" fmla="*/ 15 h 109"/>
              <a:gd name="T20" fmla="*/ 66 w 110"/>
              <a:gd name="T21" fmla="*/ 9 h 109"/>
              <a:gd name="T22" fmla="*/ 66 w 110"/>
              <a:gd name="T23" fmla="*/ 0 h 109"/>
              <a:gd name="T24" fmla="*/ 48 w 110"/>
              <a:gd name="T25" fmla="*/ 0 h 109"/>
              <a:gd name="T26" fmla="*/ 48 w 110"/>
              <a:gd name="T27" fmla="*/ 8 h 109"/>
              <a:gd name="T28" fmla="*/ 26 w 110"/>
              <a:gd name="T29" fmla="*/ 17 h 109"/>
              <a:gd name="T30" fmla="*/ 20 w 110"/>
              <a:gd name="T31" fmla="*/ 10 h 109"/>
              <a:gd name="T32" fmla="*/ 8 w 110"/>
              <a:gd name="T33" fmla="*/ 22 h 109"/>
              <a:gd name="T34" fmla="*/ 14 w 110"/>
              <a:gd name="T35" fmla="*/ 29 h 109"/>
              <a:gd name="T36" fmla="*/ 16 w 110"/>
              <a:gd name="T37" fmla="*/ 28 h 109"/>
              <a:gd name="T38" fmla="*/ 7 w 110"/>
              <a:gd name="T39" fmla="*/ 48 h 109"/>
              <a:gd name="T40" fmla="*/ 0 w 110"/>
              <a:gd name="T41" fmla="*/ 49 h 109"/>
              <a:gd name="T42" fmla="*/ 0 w 110"/>
              <a:gd name="T43" fmla="*/ 66 h 109"/>
              <a:gd name="T44" fmla="*/ 8 w 110"/>
              <a:gd name="T45" fmla="*/ 66 h 109"/>
              <a:gd name="T46" fmla="*/ 15 w 110"/>
              <a:gd name="T47" fmla="*/ 83 h 109"/>
              <a:gd name="T48" fmla="*/ 10 w 110"/>
              <a:gd name="T49" fmla="*/ 89 h 109"/>
              <a:gd name="T50" fmla="*/ 23 w 110"/>
              <a:gd name="T51" fmla="*/ 101 h 109"/>
              <a:gd name="T52" fmla="*/ 28 w 110"/>
              <a:gd name="T53" fmla="*/ 95 h 109"/>
              <a:gd name="T54" fmla="*/ 50 w 110"/>
              <a:gd name="T55" fmla="*/ 103 h 109"/>
              <a:gd name="T56" fmla="*/ 50 w 110"/>
              <a:gd name="T57" fmla="*/ 109 h 109"/>
              <a:gd name="T58" fmla="*/ 67 w 110"/>
              <a:gd name="T59" fmla="*/ 109 h 109"/>
              <a:gd name="T60" fmla="*/ 67 w 110"/>
              <a:gd name="T61" fmla="*/ 102 h 109"/>
              <a:gd name="T62" fmla="*/ 86 w 110"/>
              <a:gd name="T63" fmla="*/ 92 h 109"/>
              <a:gd name="T64" fmla="*/ 90 w 110"/>
              <a:gd name="T65" fmla="*/ 96 h 109"/>
              <a:gd name="T66" fmla="*/ 103 w 110"/>
              <a:gd name="T67" fmla="*/ 85 h 109"/>
              <a:gd name="T68" fmla="*/ 97 w 110"/>
              <a:gd name="T69" fmla="*/ 78 h 109"/>
              <a:gd name="T70" fmla="*/ 103 w 110"/>
              <a:gd name="T71" fmla="*/ 60 h 109"/>
              <a:gd name="T72" fmla="*/ 55 w 110"/>
              <a:gd name="T73" fmla="*/ 75 h 109"/>
              <a:gd name="T74" fmla="*/ 35 w 110"/>
              <a:gd name="T75" fmla="*/ 55 h 109"/>
              <a:gd name="T76" fmla="*/ 55 w 110"/>
              <a:gd name="T77" fmla="*/ 36 h 109"/>
              <a:gd name="T78" fmla="*/ 74 w 110"/>
              <a:gd name="T79" fmla="*/ 55 h 109"/>
              <a:gd name="T80" fmla="*/ 55 w 110"/>
              <a:gd name="T81" fmla="*/ 7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0" h="109">
                <a:moveTo>
                  <a:pt x="103" y="60"/>
                </a:moveTo>
                <a:cubicBezTo>
                  <a:pt x="110" y="59"/>
                  <a:pt x="110" y="59"/>
                  <a:pt x="110" y="59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99" y="36"/>
                  <a:pt x="96" y="31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9" y="19"/>
                  <a:pt x="99" y="19"/>
                  <a:pt x="99" y="19"/>
                </a:cubicBezTo>
                <a:cubicBezTo>
                  <a:pt x="86" y="7"/>
                  <a:pt x="86" y="7"/>
                  <a:pt x="86" y="7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5"/>
                  <a:pt x="80" y="15"/>
                  <a:pt x="80" y="15"/>
                </a:cubicBezTo>
                <a:cubicBezTo>
                  <a:pt x="76" y="12"/>
                  <a:pt x="71" y="10"/>
                  <a:pt x="66" y="9"/>
                </a:cubicBezTo>
                <a:cubicBezTo>
                  <a:pt x="66" y="0"/>
                  <a:pt x="66" y="0"/>
                  <a:pt x="6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8"/>
                  <a:pt x="48" y="8"/>
                  <a:pt x="48" y="8"/>
                </a:cubicBezTo>
                <a:cubicBezTo>
                  <a:pt x="40" y="9"/>
                  <a:pt x="33" y="12"/>
                  <a:pt x="26" y="17"/>
                </a:cubicBezTo>
                <a:cubicBezTo>
                  <a:pt x="20" y="10"/>
                  <a:pt x="20" y="10"/>
                  <a:pt x="20" y="10"/>
                </a:cubicBezTo>
                <a:cubicBezTo>
                  <a:pt x="8" y="22"/>
                  <a:pt x="8" y="22"/>
                  <a:pt x="8" y="22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8"/>
                  <a:pt x="16" y="28"/>
                  <a:pt x="16" y="28"/>
                </a:cubicBezTo>
                <a:cubicBezTo>
                  <a:pt x="11" y="34"/>
                  <a:pt x="8" y="41"/>
                  <a:pt x="7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6"/>
                  <a:pt x="0" y="66"/>
                  <a:pt x="0" y="66"/>
                </a:cubicBezTo>
                <a:cubicBezTo>
                  <a:pt x="8" y="66"/>
                  <a:pt x="8" y="66"/>
                  <a:pt x="8" y="66"/>
                </a:cubicBezTo>
                <a:cubicBezTo>
                  <a:pt x="9" y="72"/>
                  <a:pt x="12" y="78"/>
                  <a:pt x="15" y="83"/>
                </a:cubicBezTo>
                <a:cubicBezTo>
                  <a:pt x="10" y="89"/>
                  <a:pt x="10" y="89"/>
                  <a:pt x="10" y="89"/>
                </a:cubicBezTo>
                <a:cubicBezTo>
                  <a:pt x="23" y="101"/>
                  <a:pt x="23" y="101"/>
                  <a:pt x="23" y="101"/>
                </a:cubicBezTo>
                <a:cubicBezTo>
                  <a:pt x="28" y="95"/>
                  <a:pt x="28" y="95"/>
                  <a:pt x="28" y="95"/>
                </a:cubicBezTo>
                <a:cubicBezTo>
                  <a:pt x="34" y="100"/>
                  <a:pt x="42" y="102"/>
                  <a:pt x="50" y="103"/>
                </a:cubicBezTo>
                <a:cubicBezTo>
                  <a:pt x="50" y="109"/>
                  <a:pt x="50" y="109"/>
                  <a:pt x="50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74" y="100"/>
                  <a:pt x="80" y="97"/>
                  <a:pt x="86" y="92"/>
                </a:cubicBezTo>
                <a:cubicBezTo>
                  <a:pt x="90" y="96"/>
                  <a:pt x="90" y="96"/>
                  <a:pt x="90" y="96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7" y="78"/>
                  <a:pt x="97" y="78"/>
                  <a:pt x="97" y="78"/>
                </a:cubicBezTo>
                <a:cubicBezTo>
                  <a:pt x="100" y="73"/>
                  <a:pt x="102" y="66"/>
                  <a:pt x="103" y="60"/>
                </a:cubicBezTo>
                <a:close/>
                <a:moveTo>
                  <a:pt x="55" y="75"/>
                </a:moveTo>
                <a:cubicBezTo>
                  <a:pt x="44" y="75"/>
                  <a:pt x="35" y="66"/>
                  <a:pt x="35" y="55"/>
                </a:cubicBezTo>
                <a:cubicBezTo>
                  <a:pt x="35" y="45"/>
                  <a:pt x="44" y="36"/>
                  <a:pt x="55" y="36"/>
                </a:cubicBezTo>
                <a:cubicBezTo>
                  <a:pt x="66" y="36"/>
                  <a:pt x="74" y="45"/>
                  <a:pt x="74" y="55"/>
                </a:cubicBezTo>
                <a:cubicBezTo>
                  <a:pt x="74" y="66"/>
                  <a:pt x="66" y="75"/>
                  <a:pt x="55" y="75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52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8" name="ïṡḻíḓê">
            <a:extLst>
              <a:ext uri="{FF2B5EF4-FFF2-40B4-BE49-F238E27FC236}">
                <a16:creationId xmlns:a16="http://schemas.microsoft.com/office/drawing/2014/main" id="{684A371F-A35E-4B1E-8CF2-4DD5A7FF3D77}"/>
              </a:ext>
            </a:extLst>
          </p:cNvPr>
          <p:cNvSpPr/>
          <p:nvPr/>
        </p:nvSpPr>
        <p:spPr bwMode="auto">
          <a:xfrm>
            <a:off x="1711408" y="3055539"/>
            <a:ext cx="686148" cy="406161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9" name="îṣḷîde">
            <a:extLst>
              <a:ext uri="{FF2B5EF4-FFF2-40B4-BE49-F238E27FC236}">
                <a16:creationId xmlns:a16="http://schemas.microsoft.com/office/drawing/2014/main" id="{581A3816-D27D-4081-956C-A7CE8B10B482}"/>
              </a:ext>
            </a:extLst>
          </p:cNvPr>
          <p:cNvSpPr/>
          <p:nvPr/>
        </p:nvSpPr>
        <p:spPr bwMode="auto">
          <a:xfrm>
            <a:off x="1757071" y="3091589"/>
            <a:ext cx="689753" cy="402557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0" name="ïŝ1ídê">
            <a:extLst>
              <a:ext uri="{FF2B5EF4-FFF2-40B4-BE49-F238E27FC236}">
                <a16:creationId xmlns:a16="http://schemas.microsoft.com/office/drawing/2014/main" id="{3AF5ADAB-AA1B-46E2-9514-663B08719144}"/>
              </a:ext>
            </a:extLst>
          </p:cNvPr>
          <p:cNvSpPr/>
          <p:nvPr/>
        </p:nvSpPr>
        <p:spPr bwMode="auto">
          <a:xfrm>
            <a:off x="1797927" y="3128840"/>
            <a:ext cx="689753" cy="402557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1" name="ïṣliḑê">
            <a:extLst>
              <a:ext uri="{FF2B5EF4-FFF2-40B4-BE49-F238E27FC236}">
                <a16:creationId xmlns:a16="http://schemas.microsoft.com/office/drawing/2014/main" id="{F9C7C770-38CE-4033-8A41-F2539AFFFB49}"/>
              </a:ext>
            </a:extLst>
          </p:cNvPr>
          <p:cNvSpPr/>
          <p:nvPr/>
        </p:nvSpPr>
        <p:spPr bwMode="auto">
          <a:xfrm>
            <a:off x="1936719" y="3623411"/>
            <a:ext cx="2324010" cy="1533318"/>
          </a:xfrm>
          <a:custGeom>
            <a:avLst/>
            <a:gdLst>
              <a:gd name="T0" fmla="*/ 554 w 566"/>
              <a:gd name="T1" fmla="*/ 374 h 374"/>
              <a:gd name="T2" fmla="*/ 12 w 566"/>
              <a:gd name="T3" fmla="*/ 374 h 374"/>
              <a:gd name="T4" fmla="*/ 0 w 566"/>
              <a:gd name="T5" fmla="*/ 362 h 374"/>
              <a:gd name="T6" fmla="*/ 0 w 566"/>
              <a:gd name="T7" fmla="*/ 12 h 374"/>
              <a:gd name="T8" fmla="*/ 12 w 566"/>
              <a:gd name="T9" fmla="*/ 0 h 374"/>
              <a:gd name="T10" fmla="*/ 554 w 566"/>
              <a:gd name="T11" fmla="*/ 0 h 374"/>
              <a:gd name="T12" fmla="*/ 566 w 566"/>
              <a:gd name="T13" fmla="*/ 12 h 374"/>
              <a:gd name="T14" fmla="*/ 566 w 566"/>
              <a:gd name="T15" fmla="*/ 362 h 374"/>
              <a:gd name="T16" fmla="*/ 554 w 566"/>
              <a:gd name="T17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6" h="374">
                <a:moveTo>
                  <a:pt x="554" y="374"/>
                </a:moveTo>
                <a:cubicBezTo>
                  <a:pt x="12" y="374"/>
                  <a:pt x="12" y="374"/>
                  <a:pt x="12" y="374"/>
                </a:cubicBezTo>
                <a:cubicBezTo>
                  <a:pt x="6" y="374"/>
                  <a:pt x="0" y="368"/>
                  <a:pt x="0" y="36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554" y="0"/>
                  <a:pt x="554" y="0"/>
                  <a:pt x="554" y="0"/>
                </a:cubicBezTo>
                <a:cubicBezTo>
                  <a:pt x="560" y="0"/>
                  <a:pt x="566" y="5"/>
                  <a:pt x="566" y="12"/>
                </a:cubicBezTo>
                <a:cubicBezTo>
                  <a:pt x="566" y="362"/>
                  <a:pt x="566" y="362"/>
                  <a:pt x="566" y="362"/>
                </a:cubicBezTo>
                <a:cubicBezTo>
                  <a:pt x="566" y="368"/>
                  <a:pt x="560" y="374"/>
                  <a:pt x="554" y="374"/>
                </a:cubicBezTo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2" name="ïṩḻïḍe">
            <a:extLst>
              <a:ext uri="{FF2B5EF4-FFF2-40B4-BE49-F238E27FC236}">
                <a16:creationId xmlns:a16="http://schemas.microsoft.com/office/drawing/2014/main" id="{68A9B50C-715F-45D3-B0C2-B0FB1CC492FB}"/>
              </a:ext>
            </a:extLst>
          </p:cNvPr>
          <p:cNvSpPr/>
          <p:nvPr/>
        </p:nvSpPr>
        <p:spPr bwMode="auto">
          <a:xfrm>
            <a:off x="2047272" y="3873356"/>
            <a:ext cx="16823" cy="1111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3" name="ïsľîḑê">
            <a:extLst>
              <a:ext uri="{FF2B5EF4-FFF2-40B4-BE49-F238E27FC236}">
                <a16:creationId xmlns:a16="http://schemas.microsoft.com/office/drawing/2014/main" id="{442F97F1-A230-46DE-9E9C-16F8701B8235}"/>
              </a:ext>
            </a:extLst>
          </p:cNvPr>
          <p:cNvSpPr/>
          <p:nvPr/>
        </p:nvSpPr>
        <p:spPr bwMode="auto">
          <a:xfrm>
            <a:off x="2047272" y="3873356"/>
            <a:ext cx="16823" cy="11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4" name="iṩliḓé">
            <a:extLst>
              <a:ext uri="{FF2B5EF4-FFF2-40B4-BE49-F238E27FC236}">
                <a16:creationId xmlns:a16="http://schemas.microsoft.com/office/drawing/2014/main" id="{062E8065-F73A-4A8A-A4D7-8ADA78CAC8BF}"/>
              </a:ext>
            </a:extLst>
          </p:cNvPr>
          <p:cNvSpPr/>
          <p:nvPr/>
        </p:nvSpPr>
        <p:spPr bwMode="auto">
          <a:xfrm>
            <a:off x="2339275" y="4233854"/>
            <a:ext cx="7330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" name="í$ḻïḓé">
            <a:extLst>
              <a:ext uri="{FF2B5EF4-FFF2-40B4-BE49-F238E27FC236}">
                <a16:creationId xmlns:a16="http://schemas.microsoft.com/office/drawing/2014/main" id="{7A1E8288-6D7F-437F-8A5E-4075F03B50D6}"/>
              </a:ext>
            </a:extLst>
          </p:cNvPr>
          <p:cNvSpPr/>
          <p:nvPr/>
        </p:nvSpPr>
        <p:spPr bwMode="auto">
          <a:xfrm>
            <a:off x="2339275" y="4233854"/>
            <a:ext cx="73302" cy="16823"/>
          </a:xfrm>
          <a:custGeom>
            <a:avLst/>
            <a:gdLst>
              <a:gd name="T0" fmla="*/ 0 w 61"/>
              <a:gd name="T1" fmla="*/ 14 h 14"/>
              <a:gd name="T2" fmla="*/ 61 w 61"/>
              <a:gd name="T3" fmla="*/ 14 h 14"/>
              <a:gd name="T4" fmla="*/ 61 w 61"/>
              <a:gd name="T5" fmla="*/ 0 h 14"/>
              <a:gd name="T6" fmla="*/ 0 w 61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14">
                <a:moveTo>
                  <a:pt x="0" y="14"/>
                </a:moveTo>
                <a:lnTo>
                  <a:pt x="61" y="14"/>
                </a:lnTo>
                <a:lnTo>
                  <a:pt x="6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6" name="işľíḑê">
            <a:extLst>
              <a:ext uri="{FF2B5EF4-FFF2-40B4-BE49-F238E27FC236}">
                <a16:creationId xmlns:a16="http://schemas.microsoft.com/office/drawing/2014/main" id="{2EC685C5-E93A-4E6C-81AE-944B8916DA21}"/>
              </a:ext>
            </a:extLst>
          </p:cNvPr>
          <p:cNvSpPr/>
          <p:nvPr/>
        </p:nvSpPr>
        <p:spPr bwMode="auto">
          <a:xfrm>
            <a:off x="2478667" y="4233854"/>
            <a:ext cx="135907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7" name="iṧḷiḍè">
            <a:extLst>
              <a:ext uri="{FF2B5EF4-FFF2-40B4-BE49-F238E27FC236}">
                <a16:creationId xmlns:a16="http://schemas.microsoft.com/office/drawing/2014/main" id="{2D865583-8B96-4639-868D-DA7BC38AA799}"/>
              </a:ext>
            </a:extLst>
          </p:cNvPr>
          <p:cNvSpPr/>
          <p:nvPr/>
        </p:nvSpPr>
        <p:spPr bwMode="auto">
          <a:xfrm>
            <a:off x="2478667" y="4233854"/>
            <a:ext cx="1359078" cy="16823"/>
          </a:xfrm>
          <a:custGeom>
            <a:avLst/>
            <a:gdLst>
              <a:gd name="T0" fmla="*/ 0 w 1131"/>
              <a:gd name="T1" fmla="*/ 14 h 14"/>
              <a:gd name="T2" fmla="*/ 1131 w 1131"/>
              <a:gd name="T3" fmla="*/ 14 h 14"/>
              <a:gd name="T4" fmla="*/ 1131 w 1131"/>
              <a:gd name="T5" fmla="*/ 0 h 14"/>
              <a:gd name="T6" fmla="*/ 0 w 1131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1" h="14">
                <a:moveTo>
                  <a:pt x="0" y="14"/>
                </a:moveTo>
                <a:lnTo>
                  <a:pt x="1131" y="14"/>
                </a:lnTo>
                <a:lnTo>
                  <a:pt x="113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8" name="iṧlîḓê">
            <a:extLst>
              <a:ext uri="{FF2B5EF4-FFF2-40B4-BE49-F238E27FC236}">
                <a16:creationId xmlns:a16="http://schemas.microsoft.com/office/drawing/2014/main" id="{284F815E-89E8-4696-A980-889C066575EA}"/>
              </a:ext>
            </a:extLst>
          </p:cNvPr>
          <p:cNvSpPr/>
          <p:nvPr/>
        </p:nvSpPr>
        <p:spPr bwMode="auto">
          <a:xfrm>
            <a:off x="2544759" y="4295139"/>
            <a:ext cx="20067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9" name="îś1idé">
            <a:extLst>
              <a:ext uri="{FF2B5EF4-FFF2-40B4-BE49-F238E27FC236}">
                <a16:creationId xmlns:a16="http://schemas.microsoft.com/office/drawing/2014/main" id="{29929BD4-BA5B-45DF-82FD-BE2AEBC55690}"/>
              </a:ext>
            </a:extLst>
          </p:cNvPr>
          <p:cNvSpPr/>
          <p:nvPr/>
        </p:nvSpPr>
        <p:spPr bwMode="auto">
          <a:xfrm>
            <a:off x="2544759" y="4295139"/>
            <a:ext cx="200678" cy="16823"/>
          </a:xfrm>
          <a:custGeom>
            <a:avLst/>
            <a:gdLst>
              <a:gd name="T0" fmla="*/ 0 w 167"/>
              <a:gd name="T1" fmla="*/ 14 h 14"/>
              <a:gd name="T2" fmla="*/ 167 w 167"/>
              <a:gd name="T3" fmla="*/ 14 h 14"/>
              <a:gd name="T4" fmla="*/ 167 w 167"/>
              <a:gd name="T5" fmla="*/ 0 h 14"/>
              <a:gd name="T6" fmla="*/ 0 w 16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7" h="14">
                <a:moveTo>
                  <a:pt x="0" y="14"/>
                </a:moveTo>
                <a:lnTo>
                  <a:pt x="167" y="14"/>
                </a:lnTo>
                <a:lnTo>
                  <a:pt x="16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0" name="îšḷîḓè">
            <a:extLst>
              <a:ext uri="{FF2B5EF4-FFF2-40B4-BE49-F238E27FC236}">
                <a16:creationId xmlns:a16="http://schemas.microsoft.com/office/drawing/2014/main" id="{C578E889-385E-462C-9852-59DBD93C2A3D}"/>
              </a:ext>
            </a:extLst>
          </p:cNvPr>
          <p:cNvSpPr/>
          <p:nvPr/>
        </p:nvSpPr>
        <p:spPr bwMode="auto">
          <a:xfrm>
            <a:off x="2819939" y="4295139"/>
            <a:ext cx="348481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1" name="ïşḷiḓè">
            <a:extLst>
              <a:ext uri="{FF2B5EF4-FFF2-40B4-BE49-F238E27FC236}">
                <a16:creationId xmlns:a16="http://schemas.microsoft.com/office/drawing/2014/main" id="{65F4EA4A-5C3C-4CD1-AA97-7119CD40B478}"/>
              </a:ext>
            </a:extLst>
          </p:cNvPr>
          <p:cNvSpPr/>
          <p:nvPr/>
        </p:nvSpPr>
        <p:spPr bwMode="auto">
          <a:xfrm>
            <a:off x="2819939" y="4295139"/>
            <a:ext cx="348481" cy="16823"/>
          </a:xfrm>
          <a:custGeom>
            <a:avLst/>
            <a:gdLst>
              <a:gd name="T0" fmla="*/ 0 w 290"/>
              <a:gd name="T1" fmla="*/ 14 h 14"/>
              <a:gd name="T2" fmla="*/ 290 w 290"/>
              <a:gd name="T3" fmla="*/ 14 h 14"/>
              <a:gd name="T4" fmla="*/ 290 w 290"/>
              <a:gd name="T5" fmla="*/ 0 h 14"/>
              <a:gd name="T6" fmla="*/ 0 w 290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0" h="14">
                <a:moveTo>
                  <a:pt x="0" y="14"/>
                </a:moveTo>
                <a:lnTo>
                  <a:pt x="290" y="14"/>
                </a:lnTo>
                <a:lnTo>
                  <a:pt x="29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2" name="îṥļîḍé">
            <a:extLst>
              <a:ext uri="{FF2B5EF4-FFF2-40B4-BE49-F238E27FC236}">
                <a16:creationId xmlns:a16="http://schemas.microsoft.com/office/drawing/2014/main" id="{1680BA1F-1643-4683-97DE-9B08117C04E6}"/>
              </a:ext>
            </a:extLst>
          </p:cNvPr>
          <p:cNvSpPr/>
          <p:nvPr/>
        </p:nvSpPr>
        <p:spPr bwMode="auto">
          <a:xfrm>
            <a:off x="2339275" y="4357625"/>
            <a:ext cx="53714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3" name="iS1ïďê">
            <a:extLst>
              <a:ext uri="{FF2B5EF4-FFF2-40B4-BE49-F238E27FC236}">
                <a16:creationId xmlns:a16="http://schemas.microsoft.com/office/drawing/2014/main" id="{F1510F6F-298E-47AA-99AA-CCAC1709647A}"/>
              </a:ext>
            </a:extLst>
          </p:cNvPr>
          <p:cNvSpPr/>
          <p:nvPr/>
        </p:nvSpPr>
        <p:spPr bwMode="auto">
          <a:xfrm>
            <a:off x="2339275" y="4357625"/>
            <a:ext cx="537142" cy="15622"/>
          </a:xfrm>
          <a:custGeom>
            <a:avLst/>
            <a:gdLst>
              <a:gd name="T0" fmla="*/ 0 w 447"/>
              <a:gd name="T1" fmla="*/ 13 h 13"/>
              <a:gd name="T2" fmla="*/ 447 w 447"/>
              <a:gd name="T3" fmla="*/ 13 h 13"/>
              <a:gd name="T4" fmla="*/ 447 w 447"/>
              <a:gd name="T5" fmla="*/ 0 h 13"/>
              <a:gd name="T6" fmla="*/ 0 w 44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7" h="13">
                <a:moveTo>
                  <a:pt x="0" y="13"/>
                </a:moveTo>
                <a:lnTo>
                  <a:pt x="447" y="13"/>
                </a:lnTo>
                <a:lnTo>
                  <a:pt x="44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4" name="íŝľiḋè">
            <a:extLst>
              <a:ext uri="{FF2B5EF4-FFF2-40B4-BE49-F238E27FC236}">
                <a16:creationId xmlns:a16="http://schemas.microsoft.com/office/drawing/2014/main" id="{4C15C33A-8B73-4FB1-8F07-70EDE7C3FEB0}"/>
              </a:ext>
            </a:extLst>
          </p:cNvPr>
          <p:cNvSpPr/>
          <p:nvPr/>
        </p:nvSpPr>
        <p:spPr bwMode="auto">
          <a:xfrm>
            <a:off x="2934097" y="4357625"/>
            <a:ext cx="52993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5" name="îşḻïḓé">
            <a:extLst>
              <a:ext uri="{FF2B5EF4-FFF2-40B4-BE49-F238E27FC236}">
                <a16:creationId xmlns:a16="http://schemas.microsoft.com/office/drawing/2014/main" id="{6FF57391-899E-47BC-A8A8-58052E65F6F2}"/>
              </a:ext>
            </a:extLst>
          </p:cNvPr>
          <p:cNvSpPr/>
          <p:nvPr/>
        </p:nvSpPr>
        <p:spPr bwMode="auto">
          <a:xfrm>
            <a:off x="2934097" y="4357625"/>
            <a:ext cx="529932" cy="15622"/>
          </a:xfrm>
          <a:custGeom>
            <a:avLst/>
            <a:gdLst>
              <a:gd name="T0" fmla="*/ 0 w 441"/>
              <a:gd name="T1" fmla="*/ 13 h 13"/>
              <a:gd name="T2" fmla="*/ 441 w 441"/>
              <a:gd name="T3" fmla="*/ 13 h 13"/>
              <a:gd name="T4" fmla="*/ 441 w 441"/>
              <a:gd name="T5" fmla="*/ 0 h 13"/>
              <a:gd name="T6" fmla="*/ 0 w 441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1" h="13">
                <a:moveTo>
                  <a:pt x="0" y="13"/>
                </a:moveTo>
                <a:lnTo>
                  <a:pt x="441" y="13"/>
                </a:lnTo>
                <a:lnTo>
                  <a:pt x="44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6" name="iṣ1íḍé">
            <a:extLst>
              <a:ext uri="{FF2B5EF4-FFF2-40B4-BE49-F238E27FC236}">
                <a16:creationId xmlns:a16="http://schemas.microsoft.com/office/drawing/2014/main" id="{FFDCE998-ED67-4B05-B825-AF1FCFA4189D}"/>
              </a:ext>
            </a:extLst>
          </p:cNvPr>
          <p:cNvSpPr/>
          <p:nvPr/>
        </p:nvSpPr>
        <p:spPr bwMode="auto">
          <a:xfrm>
            <a:off x="3537330" y="4357625"/>
            <a:ext cx="18986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7" name="îş1ïďe">
            <a:extLst>
              <a:ext uri="{FF2B5EF4-FFF2-40B4-BE49-F238E27FC236}">
                <a16:creationId xmlns:a16="http://schemas.microsoft.com/office/drawing/2014/main" id="{B6555192-262D-4E38-B9D2-157D13B9C607}"/>
              </a:ext>
            </a:extLst>
          </p:cNvPr>
          <p:cNvSpPr/>
          <p:nvPr/>
        </p:nvSpPr>
        <p:spPr bwMode="auto">
          <a:xfrm>
            <a:off x="3537330" y="4357625"/>
            <a:ext cx="189862" cy="15622"/>
          </a:xfrm>
          <a:custGeom>
            <a:avLst/>
            <a:gdLst>
              <a:gd name="T0" fmla="*/ 0 w 158"/>
              <a:gd name="T1" fmla="*/ 13 h 13"/>
              <a:gd name="T2" fmla="*/ 158 w 158"/>
              <a:gd name="T3" fmla="*/ 13 h 13"/>
              <a:gd name="T4" fmla="*/ 158 w 158"/>
              <a:gd name="T5" fmla="*/ 0 h 13"/>
              <a:gd name="T6" fmla="*/ 0 w 15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13">
                <a:moveTo>
                  <a:pt x="0" y="13"/>
                </a:moveTo>
                <a:lnTo>
                  <a:pt x="158" y="13"/>
                </a:lnTo>
                <a:lnTo>
                  <a:pt x="15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8" name="í$ḻíďe">
            <a:extLst>
              <a:ext uri="{FF2B5EF4-FFF2-40B4-BE49-F238E27FC236}">
                <a16:creationId xmlns:a16="http://schemas.microsoft.com/office/drawing/2014/main" id="{D814AA30-51F8-4B45-AF39-24A8A2E93AF8}"/>
              </a:ext>
            </a:extLst>
          </p:cNvPr>
          <p:cNvSpPr/>
          <p:nvPr/>
        </p:nvSpPr>
        <p:spPr bwMode="auto">
          <a:xfrm>
            <a:off x="2565187" y="4726535"/>
            <a:ext cx="119805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9" name="îṣḻïde">
            <a:extLst>
              <a:ext uri="{FF2B5EF4-FFF2-40B4-BE49-F238E27FC236}">
                <a16:creationId xmlns:a16="http://schemas.microsoft.com/office/drawing/2014/main" id="{267015E1-8A5B-4846-92C4-6FD3BF8E31DC}"/>
              </a:ext>
            </a:extLst>
          </p:cNvPr>
          <p:cNvSpPr/>
          <p:nvPr/>
        </p:nvSpPr>
        <p:spPr bwMode="auto">
          <a:xfrm>
            <a:off x="2565187" y="4726535"/>
            <a:ext cx="1198055" cy="16823"/>
          </a:xfrm>
          <a:custGeom>
            <a:avLst/>
            <a:gdLst>
              <a:gd name="T0" fmla="*/ 0 w 997"/>
              <a:gd name="T1" fmla="*/ 14 h 14"/>
              <a:gd name="T2" fmla="*/ 997 w 997"/>
              <a:gd name="T3" fmla="*/ 14 h 14"/>
              <a:gd name="T4" fmla="*/ 997 w 997"/>
              <a:gd name="T5" fmla="*/ 0 h 14"/>
              <a:gd name="T6" fmla="*/ 0 w 99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7" h="14">
                <a:moveTo>
                  <a:pt x="0" y="14"/>
                </a:moveTo>
                <a:lnTo>
                  <a:pt x="997" y="14"/>
                </a:lnTo>
                <a:lnTo>
                  <a:pt x="99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0" name="iṧļiḑê">
            <a:extLst>
              <a:ext uri="{FF2B5EF4-FFF2-40B4-BE49-F238E27FC236}">
                <a16:creationId xmlns:a16="http://schemas.microsoft.com/office/drawing/2014/main" id="{10EA9462-8711-4A74-8055-69A00F6FE0F1}"/>
              </a:ext>
            </a:extLst>
          </p:cNvPr>
          <p:cNvSpPr/>
          <p:nvPr/>
        </p:nvSpPr>
        <p:spPr bwMode="auto">
          <a:xfrm>
            <a:off x="2565187" y="4418911"/>
            <a:ext cx="119805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1" name="îṧḷïḍé">
            <a:extLst>
              <a:ext uri="{FF2B5EF4-FFF2-40B4-BE49-F238E27FC236}">
                <a16:creationId xmlns:a16="http://schemas.microsoft.com/office/drawing/2014/main" id="{BC994E04-D5D7-47C9-A9C1-0D6286D99865}"/>
              </a:ext>
            </a:extLst>
          </p:cNvPr>
          <p:cNvSpPr/>
          <p:nvPr/>
        </p:nvSpPr>
        <p:spPr bwMode="auto">
          <a:xfrm>
            <a:off x="2565187" y="4418911"/>
            <a:ext cx="1198055" cy="16823"/>
          </a:xfrm>
          <a:custGeom>
            <a:avLst/>
            <a:gdLst>
              <a:gd name="T0" fmla="*/ 0 w 997"/>
              <a:gd name="T1" fmla="*/ 14 h 14"/>
              <a:gd name="T2" fmla="*/ 997 w 997"/>
              <a:gd name="T3" fmla="*/ 14 h 14"/>
              <a:gd name="T4" fmla="*/ 997 w 997"/>
              <a:gd name="T5" fmla="*/ 0 h 14"/>
              <a:gd name="T6" fmla="*/ 0 w 99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7" h="14">
                <a:moveTo>
                  <a:pt x="0" y="14"/>
                </a:moveTo>
                <a:lnTo>
                  <a:pt x="997" y="14"/>
                </a:lnTo>
                <a:lnTo>
                  <a:pt x="99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2" name="îšḷíḍê">
            <a:extLst>
              <a:ext uri="{FF2B5EF4-FFF2-40B4-BE49-F238E27FC236}">
                <a16:creationId xmlns:a16="http://schemas.microsoft.com/office/drawing/2014/main" id="{2E11E37A-4A4D-48DB-BB8E-0AFE339D4132}"/>
              </a:ext>
            </a:extLst>
          </p:cNvPr>
          <p:cNvSpPr/>
          <p:nvPr/>
        </p:nvSpPr>
        <p:spPr bwMode="auto">
          <a:xfrm>
            <a:off x="2782688" y="4492211"/>
            <a:ext cx="94450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3" name="ïŝḷiḓe">
            <a:extLst>
              <a:ext uri="{FF2B5EF4-FFF2-40B4-BE49-F238E27FC236}">
                <a16:creationId xmlns:a16="http://schemas.microsoft.com/office/drawing/2014/main" id="{4069F022-7367-4E32-9EF7-587346843EDB}"/>
              </a:ext>
            </a:extLst>
          </p:cNvPr>
          <p:cNvSpPr/>
          <p:nvPr/>
        </p:nvSpPr>
        <p:spPr bwMode="auto">
          <a:xfrm>
            <a:off x="2782688" y="4492211"/>
            <a:ext cx="944505" cy="16823"/>
          </a:xfrm>
          <a:custGeom>
            <a:avLst/>
            <a:gdLst>
              <a:gd name="T0" fmla="*/ 0 w 786"/>
              <a:gd name="T1" fmla="*/ 14 h 14"/>
              <a:gd name="T2" fmla="*/ 786 w 786"/>
              <a:gd name="T3" fmla="*/ 14 h 14"/>
              <a:gd name="T4" fmla="*/ 786 w 786"/>
              <a:gd name="T5" fmla="*/ 0 h 14"/>
              <a:gd name="T6" fmla="*/ 0 w 786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6" h="14">
                <a:moveTo>
                  <a:pt x="0" y="14"/>
                </a:moveTo>
                <a:lnTo>
                  <a:pt x="786" y="14"/>
                </a:lnTo>
                <a:lnTo>
                  <a:pt x="78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4" name="îs1ïḍe">
            <a:extLst>
              <a:ext uri="{FF2B5EF4-FFF2-40B4-BE49-F238E27FC236}">
                <a16:creationId xmlns:a16="http://schemas.microsoft.com/office/drawing/2014/main" id="{161A1DE5-478F-40DA-87DC-1128309EDEA7}"/>
              </a:ext>
            </a:extLst>
          </p:cNvPr>
          <p:cNvSpPr/>
          <p:nvPr/>
        </p:nvSpPr>
        <p:spPr bwMode="auto">
          <a:xfrm>
            <a:off x="2782688" y="4546286"/>
            <a:ext cx="23432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5" name="î$ľïḋé">
            <a:extLst>
              <a:ext uri="{FF2B5EF4-FFF2-40B4-BE49-F238E27FC236}">
                <a16:creationId xmlns:a16="http://schemas.microsoft.com/office/drawing/2014/main" id="{2B4754C1-30DC-4912-BB25-DFC6AF8C87C4}"/>
              </a:ext>
            </a:extLst>
          </p:cNvPr>
          <p:cNvSpPr/>
          <p:nvPr/>
        </p:nvSpPr>
        <p:spPr bwMode="auto">
          <a:xfrm>
            <a:off x="2782688" y="4546286"/>
            <a:ext cx="234324" cy="15622"/>
          </a:xfrm>
          <a:custGeom>
            <a:avLst/>
            <a:gdLst>
              <a:gd name="T0" fmla="*/ 0 w 195"/>
              <a:gd name="T1" fmla="*/ 13 h 13"/>
              <a:gd name="T2" fmla="*/ 195 w 195"/>
              <a:gd name="T3" fmla="*/ 13 h 13"/>
              <a:gd name="T4" fmla="*/ 195 w 195"/>
              <a:gd name="T5" fmla="*/ 0 h 13"/>
              <a:gd name="T6" fmla="*/ 0 w 19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" h="13">
                <a:moveTo>
                  <a:pt x="0" y="13"/>
                </a:moveTo>
                <a:lnTo>
                  <a:pt x="195" y="13"/>
                </a:lnTo>
                <a:lnTo>
                  <a:pt x="19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6" name="ïṡľíḋe">
            <a:extLst>
              <a:ext uri="{FF2B5EF4-FFF2-40B4-BE49-F238E27FC236}">
                <a16:creationId xmlns:a16="http://schemas.microsoft.com/office/drawing/2014/main" id="{2B640CA6-92E1-4197-A854-046087314C10}"/>
              </a:ext>
            </a:extLst>
          </p:cNvPr>
          <p:cNvSpPr/>
          <p:nvPr/>
        </p:nvSpPr>
        <p:spPr bwMode="auto">
          <a:xfrm>
            <a:off x="2339275" y="4648427"/>
            <a:ext cx="86520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7" name="íṩḷiḓe">
            <a:extLst>
              <a:ext uri="{FF2B5EF4-FFF2-40B4-BE49-F238E27FC236}">
                <a16:creationId xmlns:a16="http://schemas.microsoft.com/office/drawing/2014/main" id="{3EA02DB7-3688-4AC7-8758-DF42ED66EA27}"/>
              </a:ext>
            </a:extLst>
          </p:cNvPr>
          <p:cNvSpPr/>
          <p:nvPr/>
        </p:nvSpPr>
        <p:spPr bwMode="auto">
          <a:xfrm>
            <a:off x="2339275" y="4648427"/>
            <a:ext cx="86520" cy="16823"/>
          </a:xfrm>
          <a:custGeom>
            <a:avLst/>
            <a:gdLst>
              <a:gd name="T0" fmla="*/ 0 w 72"/>
              <a:gd name="T1" fmla="*/ 14 h 14"/>
              <a:gd name="T2" fmla="*/ 72 w 72"/>
              <a:gd name="T3" fmla="*/ 14 h 14"/>
              <a:gd name="T4" fmla="*/ 72 w 72"/>
              <a:gd name="T5" fmla="*/ 0 h 14"/>
              <a:gd name="T6" fmla="*/ 0 w 7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14">
                <a:moveTo>
                  <a:pt x="0" y="14"/>
                </a:moveTo>
                <a:lnTo>
                  <a:pt x="72" y="14"/>
                </a:lnTo>
                <a:lnTo>
                  <a:pt x="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8" name="íslïďè">
            <a:extLst>
              <a:ext uri="{FF2B5EF4-FFF2-40B4-BE49-F238E27FC236}">
                <a16:creationId xmlns:a16="http://schemas.microsoft.com/office/drawing/2014/main" id="{25052B2C-67BE-4DDB-A14B-ACF480D042F5}"/>
              </a:ext>
            </a:extLst>
          </p:cNvPr>
          <p:cNvSpPr/>
          <p:nvPr/>
        </p:nvSpPr>
        <p:spPr bwMode="auto">
          <a:xfrm>
            <a:off x="2478667" y="4648427"/>
            <a:ext cx="422984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9" name="íş1îḓè">
            <a:extLst>
              <a:ext uri="{FF2B5EF4-FFF2-40B4-BE49-F238E27FC236}">
                <a16:creationId xmlns:a16="http://schemas.microsoft.com/office/drawing/2014/main" id="{9E91D6DA-0D07-427A-9768-41E821B75344}"/>
              </a:ext>
            </a:extLst>
          </p:cNvPr>
          <p:cNvSpPr/>
          <p:nvPr/>
        </p:nvSpPr>
        <p:spPr bwMode="auto">
          <a:xfrm>
            <a:off x="2478667" y="4648427"/>
            <a:ext cx="422984" cy="16823"/>
          </a:xfrm>
          <a:custGeom>
            <a:avLst/>
            <a:gdLst>
              <a:gd name="T0" fmla="*/ 0 w 352"/>
              <a:gd name="T1" fmla="*/ 14 h 14"/>
              <a:gd name="T2" fmla="*/ 352 w 352"/>
              <a:gd name="T3" fmla="*/ 14 h 14"/>
              <a:gd name="T4" fmla="*/ 352 w 352"/>
              <a:gd name="T5" fmla="*/ 0 h 14"/>
              <a:gd name="T6" fmla="*/ 0 w 35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2" h="14">
                <a:moveTo>
                  <a:pt x="0" y="14"/>
                </a:moveTo>
                <a:lnTo>
                  <a:pt x="352" y="14"/>
                </a:lnTo>
                <a:lnTo>
                  <a:pt x="35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0" name="îṣľîḋe">
            <a:extLst>
              <a:ext uri="{FF2B5EF4-FFF2-40B4-BE49-F238E27FC236}">
                <a16:creationId xmlns:a16="http://schemas.microsoft.com/office/drawing/2014/main" id="{87FC5B52-0835-4FAE-AFD0-AB5BB39D5D38}"/>
              </a:ext>
            </a:extLst>
          </p:cNvPr>
          <p:cNvSpPr/>
          <p:nvPr/>
        </p:nvSpPr>
        <p:spPr bwMode="auto">
          <a:xfrm>
            <a:off x="2962937" y="4648427"/>
            <a:ext cx="800306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1" name="íŝļiḑê">
            <a:extLst>
              <a:ext uri="{FF2B5EF4-FFF2-40B4-BE49-F238E27FC236}">
                <a16:creationId xmlns:a16="http://schemas.microsoft.com/office/drawing/2014/main" id="{57867C00-8141-485E-B894-CD99BF1B6B32}"/>
              </a:ext>
            </a:extLst>
          </p:cNvPr>
          <p:cNvSpPr/>
          <p:nvPr/>
        </p:nvSpPr>
        <p:spPr bwMode="auto">
          <a:xfrm>
            <a:off x="2962937" y="4648427"/>
            <a:ext cx="800306" cy="16823"/>
          </a:xfrm>
          <a:custGeom>
            <a:avLst/>
            <a:gdLst>
              <a:gd name="T0" fmla="*/ 0 w 666"/>
              <a:gd name="T1" fmla="*/ 14 h 14"/>
              <a:gd name="T2" fmla="*/ 666 w 666"/>
              <a:gd name="T3" fmla="*/ 14 h 14"/>
              <a:gd name="T4" fmla="*/ 666 w 666"/>
              <a:gd name="T5" fmla="*/ 0 h 14"/>
              <a:gd name="T6" fmla="*/ 0 w 666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6" h="14">
                <a:moveTo>
                  <a:pt x="0" y="14"/>
                </a:moveTo>
                <a:lnTo>
                  <a:pt x="666" y="14"/>
                </a:lnTo>
                <a:lnTo>
                  <a:pt x="66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2" name="îŝľíḓè">
            <a:extLst>
              <a:ext uri="{FF2B5EF4-FFF2-40B4-BE49-F238E27FC236}">
                <a16:creationId xmlns:a16="http://schemas.microsoft.com/office/drawing/2014/main" id="{9DC19F7C-248D-45BD-92F4-C0BE108E6075}"/>
              </a:ext>
            </a:extLst>
          </p:cNvPr>
          <p:cNvSpPr/>
          <p:nvPr/>
        </p:nvSpPr>
        <p:spPr bwMode="auto">
          <a:xfrm>
            <a:off x="586654" y="7640401"/>
            <a:ext cx="1758029" cy="1131964"/>
          </a:xfrm>
          <a:custGeom>
            <a:avLst/>
            <a:gdLst>
              <a:gd name="T0" fmla="*/ 416 w 428"/>
              <a:gd name="T1" fmla="*/ 276 h 276"/>
              <a:gd name="T2" fmla="*/ 12 w 428"/>
              <a:gd name="T3" fmla="*/ 276 h 276"/>
              <a:gd name="T4" fmla="*/ 0 w 428"/>
              <a:gd name="T5" fmla="*/ 264 h 276"/>
              <a:gd name="T6" fmla="*/ 0 w 428"/>
              <a:gd name="T7" fmla="*/ 12 h 276"/>
              <a:gd name="T8" fmla="*/ 12 w 428"/>
              <a:gd name="T9" fmla="*/ 0 h 276"/>
              <a:gd name="T10" fmla="*/ 416 w 428"/>
              <a:gd name="T11" fmla="*/ 0 h 276"/>
              <a:gd name="T12" fmla="*/ 428 w 428"/>
              <a:gd name="T13" fmla="*/ 12 h 276"/>
              <a:gd name="T14" fmla="*/ 428 w 428"/>
              <a:gd name="T15" fmla="*/ 264 h 276"/>
              <a:gd name="T16" fmla="*/ 416 w 428"/>
              <a:gd name="T17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8" h="276">
                <a:moveTo>
                  <a:pt x="416" y="276"/>
                </a:moveTo>
                <a:cubicBezTo>
                  <a:pt x="12" y="276"/>
                  <a:pt x="12" y="276"/>
                  <a:pt x="12" y="276"/>
                </a:cubicBezTo>
                <a:cubicBezTo>
                  <a:pt x="6" y="276"/>
                  <a:pt x="0" y="271"/>
                  <a:pt x="0" y="26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416" y="0"/>
                  <a:pt x="416" y="0"/>
                  <a:pt x="416" y="0"/>
                </a:cubicBezTo>
                <a:cubicBezTo>
                  <a:pt x="422" y="0"/>
                  <a:pt x="428" y="5"/>
                  <a:pt x="428" y="12"/>
                </a:cubicBezTo>
                <a:cubicBezTo>
                  <a:pt x="428" y="264"/>
                  <a:pt x="428" y="264"/>
                  <a:pt x="428" y="264"/>
                </a:cubicBezTo>
                <a:cubicBezTo>
                  <a:pt x="428" y="271"/>
                  <a:pt x="422" y="276"/>
                  <a:pt x="416" y="276"/>
                </a:cubicBezTo>
              </a:path>
            </a:pathLst>
          </a:custGeom>
          <a:gradFill>
            <a:gsLst>
              <a:gs pos="100000">
                <a:srgbClr val="66ECF2">
                  <a:alpha val="23000"/>
                </a:srgbClr>
              </a:gs>
              <a:gs pos="0">
                <a:srgbClr val="51C6E5">
                  <a:alpha val="44000"/>
                </a:srgbClr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3" name="íśľiḑe">
            <a:extLst>
              <a:ext uri="{FF2B5EF4-FFF2-40B4-BE49-F238E27FC236}">
                <a16:creationId xmlns:a16="http://schemas.microsoft.com/office/drawing/2014/main" id="{E7A3112D-D516-469F-A1E6-9388EBD1CEFC}"/>
              </a:ext>
            </a:extLst>
          </p:cNvPr>
          <p:cNvSpPr/>
          <p:nvPr/>
        </p:nvSpPr>
        <p:spPr bwMode="auto">
          <a:xfrm>
            <a:off x="583049" y="7640400"/>
            <a:ext cx="1765239" cy="85318"/>
          </a:xfrm>
          <a:custGeom>
            <a:avLst/>
            <a:gdLst>
              <a:gd name="T0" fmla="*/ 429 w 430"/>
              <a:gd name="T1" fmla="*/ 21 h 21"/>
              <a:gd name="T2" fmla="*/ 414 w 430"/>
              <a:gd name="T3" fmla="*/ 0 h 21"/>
              <a:gd name="T4" fmla="*/ 16 w 430"/>
              <a:gd name="T5" fmla="*/ 0 h 21"/>
              <a:gd name="T6" fmla="*/ 0 w 430"/>
              <a:gd name="T7" fmla="*/ 21 h 21"/>
              <a:gd name="T8" fmla="*/ 429 w 430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0" h="21">
                <a:moveTo>
                  <a:pt x="429" y="21"/>
                </a:moveTo>
                <a:cubicBezTo>
                  <a:pt x="430" y="10"/>
                  <a:pt x="425" y="0"/>
                  <a:pt x="4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21"/>
                </a:cubicBezTo>
                <a:lnTo>
                  <a:pt x="429" y="21"/>
                </a:ln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4" name="ïṧľiḑè">
            <a:extLst>
              <a:ext uri="{FF2B5EF4-FFF2-40B4-BE49-F238E27FC236}">
                <a16:creationId xmlns:a16="http://schemas.microsoft.com/office/drawing/2014/main" id="{5ACD563D-13BE-43C3-95DC-15220C2608F1}"/>
              </a:ext>
            </a:extLst>
          </p:cNvPr>
          <p:cNvSpPr/>
          <p:nvPr/>
        </p:nvSpPr>
        <p:spPr bwMode="auto">
          <a:xfrm>
            <a:off x="669568" y="7841077"/>
            <a:ext cx="775071" cy="2331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5" name="îṡļiḑé">
            <a:extLst>
              <a:ext uri="{FF2B5EF4-FFF2-40B4-BE49-F238E27FC236}">
                <a16:creationId xmlns:a16="http://schemas.microsoft.com/office/drawing/2014/main" id="{4E9FD38D-43F8-4BE7-9A0B-A0181C55E64C}"/>
              </a:ext>
            </a:extLst>
          </p:cNvPr>
          <p:cNvSpPr/>
          <p:nvPr/>
        </p:nvSpPr>
        <p:spPr bwMode="auto">
          <a:xfrm>
            <a:off x="669568" y="7841077"/>
            <a:ext cx="775071" cy="23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6" name="ïŝlîďe">
            <a:extLst>
              <a:ext uri="{FF2B5EF4-FFF2-40B4-BE49-F238E27FC236}">
                <a16:creationId xmlns:a16="http://schemas.microsoft.com/office/drawing/2014/main" id="{17A5DA81-CDF6-4C2B-9F45-72154305DD4B}"/>
              </a:ext>
            </a:extLst>
          </p:cNvPr>
          <p:cNvSpPr/>
          <p:nvPr/>
        </p:nvSpPr>
        <p:spPr bwMode="auto">
          <a:xfrm>
            <a:off x="669568" y="8140290"/>
            <a:ext cx="775071" cy="23432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7" name="î$ļíḍe">
            <a:extLst>
              <a:ext uri="{FF2B5EF4-FFF2-40B4-BE49-F238E27FC236}">
                <a16:creationId xmlns:a16="http://schemas.microsoft.com/office/drawing/2014/main" id="{7011F74B-EB35-4020-8E3A-D1E222B3C2AB}"/>
              </a:ext>
            </a:extLst>
          </p:cNvPr>
          <p:cNvSpPr/>
          <p:nvPr/>
        </p:nvSpPr>
        <p:spPr bwMode="auto">
          <a:xfrm>
            <a:off x="669568" y="8140290"/>
            <a:ext cx="775071" cy="23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8" name="ïšlïdè">
            <a:extLst>
              <a:ext uri="{FF2B5EF4-FFF2-40B4-BE49-F238E27FC236}">
                <a16:creationId xmlns:a16="http://schemas.microsoft.com/office/drawing/2014/main" id="{2E3796EB-2BB3-433C-91BC-80960AA5C5BC}"/>
              </a:ext>
            </a:extLst>
          </p:cNvPr>
          <p:cNvSpPr/>
          <p:nvPr/>
        </p:nvSpPr>
        <p:spPr bwMode="auto">
          <a:xfrm>
            <a:off x="1547982" y="7856700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9" name="ïṣ1iḓè">
            <a:extLst>
              <a:ext uri="{FF2B5EF4-FFF2-40B4-BE49-F238E27FC236}">
                <a16:creationId xmlns:a16="http://schemas.microsoft.com/office/drawing/2014/main" id="{2E40886E-08D7-4C2D-9332-229D89C06C79}"/>
              </a:ext>
            </a:extLst>
          </p:cNvPr>
          <p:cNvSpPr/>
          <p:nvPr/>
        </p:nvSpPr>
        <p:spPr bwMode="auto">
          <a:xfrm>
            <a:off x="1547982" y="7856700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0" name="ï$1iḑe">
            <a:extLst>
              <a:ext uri="{FF2B5EF4-FFF2-40B4-BE49-F238E27FC236}">
                <a16:creationId xmlns:a16="http://schemas.microsoft.com/office/drawing/2014/main" id="{7019F5FB-8C26-4BB5-8154-4F49B6B4A5FC}"/>
              </a:ext>
            </a:extLst>
          </p:cNvPr>
          <p:cNvSpPr/>
          <p:nvPr/>
        </p:nvSpPr>
        <p:spPr bwMode="auto">
          <a:xfrm>
            <a:off x="1547982" y="7926395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1" name="íṥ1ïḑê">
            <a:extLst>
              <a:ext uri="{FF2B5EF4-FFF2-40B4-BE49-F238E27FC236}">
                <a16:creationId xmlns:a16="http://schemas.microsoft.com/office/drawing/2014/main" id="{A4764C25-B753-4921-A410-C094B18D6C2B}"/>
              </a:ext>
            </a:extLst>
          </p:cNvPr>
          <p:cNvSpPr/>
          <p:nvPr/>
        </p:nvSpPr>
        <p:spPr bwMode="auto">
          <a:xfrm>
            <a:off x="1547982" y="7926395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2" name="iṧľíḑè">
            <a:extLst>
              <a:ext uri="{FF2B5EF4-FFF2-40B4-BE49-F238E27FC236}">
                <a16:creationId xmlns:a16="http://schemas.microsoft.com/office/drawing/2014/main" id="{16A05DF3-2FDF-4D1C-89F0-88965EC67BE6}"/>
              </a:ext>
            </a:extLst>
          </p:cNvPr>
          <p:cNvSpPr/>
          <p:nvPr/>
        </p:nvSpPr>
        <p:spPr bwMode="auto">
          <a:xfrm>
            <a:off x="1547982" y="8066989"/>
            <a:ext cx="26316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3" name="îṣľidé">
            <a:extLst>
              <a:ext uri="{FF2B5EF4-FFF2-40B4-BE49-F238E27FC236}">
                <a16:creationId xmlns:a16="http://schemas.microsoft.com/office/drawing/2014/main" id="{4ACB3F9A-2443-468D-B2AB-FB032295AE9B}"/>
              </a:ext>
            </a:extLst>
          </p:cNvPr>
          <p:cNvSpPr/>
          <p:nvPr/>
        </p:nvSpPr>
        <p:spPr bwMode="auto">
          <a:xfrm>
            <a:off x="1547982" y="8066989"/>
            <a:ext cx="263164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4" name="iŝlidê">
            <a:extLst>
              <a:ext uri="{FF2B5EF4-FFF2-40B4-BE49-F238E27FC236}">
                <a16:creationId xmlns:a16="http://schemas.microsoft.com/office/drawing/2014/main" id="{72175605-0AF3-413F-9561-110D78A0FC37}"/>
              </a:ext>
            </a:extLst>
          </p:cNvPr>
          <p:cNvSpPr/>
          <p:nvPr/>
        </p:nvSpPr>
        <p:spPr bwMode="auto">
          <a:xfrm>
            <a:off x="1547982" y="7996091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5" name="íŝḻïḓé">
            <a:extLst>
              <a:ext uri="{FF2B5EF4-FFF2-40B4-BE49-F238E27FC236}">
                <a16:creationId xmlns:a16="http://schemas.microsoft.com/office/drawing/2014/main" id="{1550037A-75AF-4228-A1D7-3C66D2F84D24}"/>
              </a:ext>
            </a:extLst>
          </p:cNvPr>
          <p:cNvSpPr/>
          <p:nvPr/>
        </p:nvSpPr>
        <p:spPr bwMode="auto">
          <a:xfrm>
            <a:off x="1547982" y="7996091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6" name="ïṡļíďê">
            <a:extLst>
              <a:ext uri="{FF2B5EF4-FFF2-40B4-BE49-F238E27FC236}">
                <a16:creationId xmlns:a16="http://schemas.microsoft.com/office/drawing/2014/main" id="{B26F87C6-518B-4AD9-9058-BCB12C259F00}"/>
              </a:ext>
            </a:extLst>
          </p:cNvPr>
          <p:cNvSpPr/>
          <p:nvPr/>
        </p:nvSpPr>
        <p:spPr bwMode="auto">
          <a:xfrm>
            <a:off x="1547982" y="8143895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7" name="iSlíḓè">
            <a:extLst>
              <a:ext uri="{FF2B5EF4-FFF2-40B4-BE49-F238E27FC236}">
                <a16:creationId xmlns:a16="http://schemas.microsoft.com/office/drawing/2014/main" id="{0E447DB9-EA14-4248-8297-DDC4A83B7E8C}"/>
              </a:ext>
            </a:extLst>
          </p:cNvPr>
          <p:cNvSpPr/>
          <p:nvPr/>
        </p:nvSpPr>
        <p:spPr bwMode="auto">
          <a:xfrm>
            <a:off x="1547982" y="8143895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8" name="iṥ1ïḍe">
            <a:extLst>
              <a:ext uri="{FF2B5EF4-FFF2-40B4-BE49-F238E27FC236}">
                <a16:creationId xmlns:a16="http://schemas.microsoft.com/office/drawing/2014/main" id="{9E621C80-D822-4400-B060-5053D35BA45B}"/>
              </a:ext>
            </a:extLst>
          </p:cNvPr>
          <p:cNvSpPr/>
          <p:nvPr/>
        </p:nvSpPr>
        <p:spPr bwMode="auto">
          <a:xfrm>
            <a:off x="1547982" y="8485166"/>
            <a:ext cx="66451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9" name="iŝ1îdê">
            <a:extLst>
              <a:ext uri="{FF2B5EF4-FFF2-40B4-BE49-F238E27FC236}">
                <a16:creationId xmlns:a16="http://schemas.microsoft.com/office/drawing/2014/main" id="{EE1E917D-0F43-4583-B3B6-F10CE455C51A}"/>
              </a:ext>
            </a:extLst>
          </p:cNvPr>
          <p:cNvSpPr/>
          <p:nvPr/>
        </p:nvSpPr>
        <p:spPr bwMode="auto">
          <a:xfrm>
            <a:off x="1547982" y="8485166"/>
            <a:ext cx="664518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0" name="ï$ľiḍê">
            <a:extLst>
              <a:ext uri="{FF2B5EF4-FFF2-40B4-BE49-F238E27FC236}">
                <a16:creationId xmlns:a16="http://schemas.microsoft.com/office/drawing/2014/main" id="{DBCF66D0-86D3-42A1-92C2-D526444D045C}"/>
              </a:ext>
            </a:extLst>
          </p:cNvPr>
          <p:cNvSpPr/>
          <p:nvPr/>
        </p:nvSpPr>
        <p:spPr bwMode="auto">
          <a:xfrm>
            <a:off x="1547982" y="8541646"/>
            <a:ext cx="385733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1" name="ï$1îḑe">
            <a:extLst>
              <a:ext uri="{FF2B5EF4-FFF2-40B4-BE49-F238E27FC236}">
                <a16:creationId xmlns:a16="http://schemas.microsoft.com/office/drawing/2014/main" id="{19A52E33-0622-478A-A7E5-E0095685BBED}"/>
              </a:ext>
            </a:extLst>
          </p:cNvPr>
          <p:cNvSpPr/>
          <p:nvPr/>
        </p:nvSpPr>
        <p:spPr bwMode="auto">
          <a:xfrm>
            <a:off x="1547982" y="8541646"/>
            <a:ext cx="385733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2" name="ï$ḷîďe">
            <a:extLst>
              <a:ext uri="{FF2B5EF4-FFF2-40B4-BE49-F238E27FC236}">
                <a16:creationId xmlns:a16="http://schemas.microsoft.com/office/drawing/2014/main" id="{B5520464-DBCD-455F-B620-2249D31EFA5C}"/>
              </a:ext>
            </a:extLst>
          </p:cNvPr>
          <p:cNvSpPr/>
          <p:nvPr/>
        </p:nvSpPr>
        <p:spPr bwMode="auto">
          <a:xfrm>
            <a:off x="1547982" y="8218399"/>
            <a:ext cx="66451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3" name="íṧḻïdè">
            <a:extLst>
              <a:ext uri="{FF2B5EF4-FFF2-40B4-BE49-F238E27FC236}">
                <a16:creationId xmlns:a16="http://schemas.microsoft.com/office/drawing/2014/main" id="{C558D1E6-1F97-48A3-BCBD-AA9AA00C5713}"/>
              </a:ext>
            </a:extLst>
          </p:cNvPr>
          <p:cNvSpPr/>
          <p:nvPr/>
        </p:nvSpPr>
        <p:spPr bwMode="auto">
          <a:xfrm>
            <a:off x="1547982" y="8218399"/>
            <a:ext cx="664518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4" name="ïŝlïḓe">
            <a:extLst>
              <a:ext uri="{FF2B5EF4-FFF2-40B4-BE49-F238E27FC236}">
                <a16:creationId xmlns:a16="http://schemas.microsoft.com/office/drawing/2014/main" id="{F5956E02-A173-4BBD-BC13-9429B716A95C}"/>
              </a:ext>
            </a:extLst>
          </p:cNvPr>
          <p:cNvSpPr/>
          <p:nvPr/>
        </p:nvSpPr>
        <p:spPr bwMode="auto">
          <a:xfrm>
            <a:off x="677980" y="8497183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5" name="îṡlîḑé">
            <a:extLst>
              <a:ext uri="{FF2B5EF4-FFF2-40B4-BE49-F238E27FC236}">
                <a16:creationId xmlns:a16="http://schemas.microsoft.com/office/drawing/2014/main" id="{D3EA40F0-5F39-4B07-A72B-008F70739FB8}"/>
              </a:ext>
            </a:extLst>
          </p:cNvPr>
          <p:cNvSpPr/>
          <p:nvPr/>
        </p:nvSpPr>
        <p:spPr bwMode="auto">
          <a:xfrm>
            <a:off x="677980" y="8497183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6" name="íSļíḋé">
            <a:extLst>
              <a:ext uri="{FF2B5EF4-FFF2-40B4-BE49-F238E27FC236}">
                <a16:creationId xmlns:a16="http://schemas.microsoft.com/office/drawing/2014/main" id="{29303357-1FFD-4857-B27B-FEFD858BCD02}"/>
              </a:ext>
            </a:extLst>
          </p:cNvPr>
          <p:cNvSpPr/>
          <p:nvPr/>
        </p:nvSpPr>
        <p:spPr bwMode="auto">
          <a:xfrm>
            <a:off x="677980" y="8636576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7" name="íṩ1ïdè">
            <a:extLst>
              <a:ext uri="{FF2B5EF4-FFF2-40B4-BE49-F238E27FC236}">
                <a16:creationId xmlns:a16="http://schemas.microsoft.com/office/drawing/2014/main" id="{A3BC6DFC-6810-4E2D-8398-389948A7466D}"/>
              </a:ext>
            </a:extLst>
          </p:cNvPr>
          <p:cNvSpPr/>
          <p:nvPr/>
        </p:nvSpPr>
        <p:spPr bwMode="auto">
          <a:xfrm>
            <a:off x="677980" y="8636576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8" name="íṩḷide">
            <a:extLst>
              <a:ext uri="{FF2B5EF4-FFF2-40B4-BE49-F238E27FC236}">
                <a16:creationId xmlns:a16="http://schemas.microsoft.com/office/drawing/2014/main" id="{E5B63F3A-2A3D-400D-A3B3-932EE1EEC399}"/>
              </a:ext>
            </a:extLst>
          </p:cNvPr>
          <p:cNvSpPr/>
          <p:nvPr/>
        </p:nvSpPr>
        <p:spPr bwMode="auto">
          <a:xfrm>
            <a:off x="677980" y="8566879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9" name="iş1ïḍê">
            <a:extLst>
              <a:ext uri="{FF2B5EF4-FFF2-40B4-BE49-F238E27FC236}">
                <a16:creationId xmlns:a16="http://schemas.microsoft.com/office/drawing/2014/main" id="{820D2182-8415-4031-AE4F-6A5D14B393CF}"/>
              </a:ext>
            </a:extLst>
          </p:cNvPr>
          <p:cNvSpPr/>
          <p:nvPr/>
        </p:nvSpPr>
        <p:spPr bwMode="auto">
          <a:xfrm>
            <a:off x="677980" y="8566879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0" name="ïsľïde">
            <a:extLst>
              <a:ext uri="{FF2B5EF4-FFF2-40B4-BE49-F238E27FC236}">
                <a16:creationId xmlns:a16="http://schemas.microsoft.com/office/drawing/2014/main" id="{1A528E0F-A159-4847-B554-29AF99BFD487}"/>
              </a:ext>
            </a:extLst>
          </p:cNvPr>
          <p:cNvSpPr/>
          <p:nvPr/>
        </p:nvSpPr>
        <p:spPr bwMode="auto">
          <a:xfrm>
            <a:off x="685190" y="7676450"/>
            <a:ext cx="13219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1" name="ïsļiḋê">
            <a:extLst>
              <a:ext uri="{FF2B5EF4-FFF2-40B4-BE49-F238E27FC236}">
                <a16:creationId xmlns:a16="http://schemas.microsoft.com/office/drawing/2014/main" id="{1E87FE62-B0C1-46F9-B52B-42976ADA5D43}"/>
              </a:ext>
            </a:extLst>
          </p:cNvPr>
          <p:cNvSpPr/>
          <p:nvPr/>
        </p:nvSpPr>
        <p:spPr bwMode="auto">
          <a:xfrm>
            <a:off x="718837" y="7676450"/>
            <a:ext cx="15622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2" name="îsļíḑé">
            <a:extLst>
              <a:ext uri="{FF2B5EF4-FFF2-40B4-BE49-F238E27FC236}">
                <a16:creationId xmlns:a16="http://schemas.microsoft.com/office/drawing/2014/main" id="{D9BBB67C-7BFC-4150-8A1B-8B896ADC1468}"/>
              </a:ext>
            </a:extLst>
          </p:cNvPr>
          <p:cNvSpPr/>
          <p:nvPr/>
        </p:nvSpPr>
        <p:spPr bwMode="auto">
          <a:xfrm>
            <a:off x="756088" y="7676450"/>
            <a:ext cx="15622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3" name="íṧḷïḍè">
            <a:extLst>
              <a:ext uri="{FF2B5EF4-FFF2-40B4-BE49-F238E27FC236}">
                <a16:creationId xmlns:a16="http://schemas.microsoft.com/office/drawing/2014/main" id="{5968C75C-4180-408C-85BD-2666F90481DA}"/>
              </a:ext>
            </a:extLst>
          </p:cNvPr>
          <p:cNvSpPr/>
          <p:nvPr/>
        </p:nvSpPr>
        <p:spPr bwMode="auto">
          <a:xfrm>
            <a:off x="3034774" y="4146700"/>
            <a:ext cx="861591" cy="509504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4" name="íṣliḑé">
            <a:extLst>
              <a:ext uri="{FF2B5EF4-FFF2-40B4-BE49-F238E27FC236}">
                <a16:creationId xmlns:a16="http://schemas.microsoft.com/office/drawing/2014/main" id="{967E83DB-C6BA-4524-8014-1F348AC14FE7}"/>
              </a:ext>
            </a:extLst>
          </p:cNvPr>
          <p:cNvSpPr/>
          <p:nvPr/>
        </p:nvSpPr>
        <p:spPr bwMode="auto">
          <a:xfrm>
            <a:off x="3092454" y="4188759"/>
            <a:ext cx="861591" cy="508303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5" name="îṡļïḍe">
            <a:extLst>
              <a:ext uri="{FF2B5EF4-FFF2-40B4-BE49-F238E27FC236}">
                <a16:creationId xmlns:a16="http://schemas.microsoft.com/office/drawing/2014/main" id="{4780DD19-6B29-48FD-99E7-06303AAFF84E}"/>
              </a:ext>
            </a:extLst>
          </p:cNvPr>
          <p:cNvSpPr/>
          <p:nvPr/>
        </p:nvSpPr>
        <p:spPr bwMode="auto">
          <a:xfrm>
            <a:off x="2980698" y="4097432"/>
            <a:ext cx="862792" cy="509504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6" name="íṡľïdê">
            <a:extLst>
              <a:ext uri="{FF2B5EF4-FFF2-40B4-BE49-F238E27FC236}">
                <a16:creationId xmlns:a16="http://schemas.microsoft.com/office/drawing/2014/main" id="{8569ED0F-FE86-45C7-8A9B-1D6AEA1CD2DA}"/>
              </a:ext>
            </a:extLst>
          </p:cNvPr>
          <p:cNvSpPr/>
          <p:nvPr/>
        </p:nvSpPr>
        <p:spPr bwMode="auto">
          <a:xfrm>
            <a:off x="373960" y="8985058"/>
            <a:ext cx="791894" cy="479463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7" name="îṡlïḍê">
            <a:extLst>
              <a:ext uri="{FF2B5EF4-FFF2-40B4-BE49-F238E27FC236}">
                <a16:creationId xmlns:a16="http://schemas.microsoft.com/office/drawing/2014/main" id="{F7529358-8BB8-4342-B0C9-FB6936F580F9}"/>
              </a:ext>
            </a:extLst>
          </p:cNvPr>
          <p:cNvSpPr/>
          <p:nvPr/>
        </p:nvSpPr>
        <p:spPr bwMode="auto">
          <a:xfrm>
            <a:off x="431640" y="9022309"/>
            <a:ext cx="788289" cy="484269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8" name="îŝľíḑé">
            <a:extLst>
              <a:ext uri="{FF2B5EF4-FFF2-40B4-BE49-F238E27FC236}">
                <a16:creationId xmlns:a16="http://schemas.microsoft.com/office/drawing/2014/main" id="{60922C70-BA15-4496-BE21-5EE3F4100103}"/>
              </a:ext>
            </a:extLst>
          </p:cNvPr>
          <p:cNvSpPr/>
          <p:nvPr/>
        </p:nvSpPr>
        <p:spPr bwMode="auto">
          <a:xfrm>
            <a:off x="484513" y="9063165"/>
            <a:ext cx="788289" cy="479463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9" name="išļïḓè">
            <a:extLst>
              <a:ext uri="{FF2B5EF4-FFF2-40B4-BE49-F238E27FC236}">
                <a16:creationId xmlns:a16="http://schemas.microsoft.com/office/drawing/2014/main" id="{9584226B-EBA5-423B-8F56-07888C2A1ABF}"/>
              </a:ext>
            </a:extLst>
          </p:cNvPr>
          <p:cNvSpPr/>
          <p:nvPr/>
        </p:nvSpPr>
        <p:spPr bwMode="auto">
          <a:xfrm>
            <a:off x="1933715" y="3586157"/>
            <a:ext cx="2327014" cy="112470"/>
          </a:xfrm>
          <a:custGeom>
            <a:avLst/>
            <a:gdLst>
              <a:gd name="T0" fmla="*/ 429 w 430"/>
              <a:gd name="T1" fmla="*/ 21 h 21"/>
              <a:gd name="T2" fmla="*/ 414 w 430"/>
              <a:gd name="T3" fmla="*/ 0 h 21"/>
              <a:gd name="T4" fmla="*/ 16 w 430"/>
              <a:gd name="T5" fmla="*/ 0 h 21"/>
              <a:gd name="T6" fmla="*/ 0 w 430"/>
              <a:gd name="T7" fmla="*/ 21 h 21"/>
              <a:gd name="T8" fmla="*/ 429 w 430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0" h="21">
                <a:moveTo>
                  <a:pt x="429" y="21"/>
                </a:moveTo>
                <a:cubicBezTo>
                  <a:pt x="430" y="10"/>
                  <a:pt x="425" y="0"/>
                  <a:pt x="4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21"/>
                </a:cubicBezTo>
                <a:lnTo>
                  <a:pt x="429" y="21"/>
                </a:ln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1" name="ïṧľïḋê">
            <a:extLst>
              <a:ext uri="{FF2B5EF4-FFF2-40B4-BE49-F238E27FC236}">
                <a16:creationId xmlns:a16="http://schemas.microsoft.com/office/drawing/2014/main" id="{3571C4A9-168F-4FC5-8D05-46B5D5D344C5}"/>
              </a:ext>
            </a:extLst>
          </p:cNvPr>
          <p:cNvSpPr/>
          <p:nvPr/>
        </p:nvSpPr>
        <p:spPr bwMode="auto">
          <a:xfrm>
            <a:off x="2023237" y="36474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2" name="íŝļíde">
            <a:extLst>
              <a:ext uri="{FF2B5EF4-FFF2-40B4-BE49-F238E27FC236}">
                <a16:creationId xmlns:a16="http://schemas.microsoft.com/office/drawing/2014/main" id="{48AEB063-0AA8-4017-98B4-FBC83D37C4EB}"/>
              </a:ext>
            </a:extLst>
          </p:cNvPr>
          <p:cNvSpPr/>
          <p:nvPr/>
        </p:nvSpPr>
        <p:spPr bwMode="auto">
          <a:xfrm>
            <a:off x="2084513" y="3647447"/>
            <a:ext cx="25235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3" name="íṥļïde">
            <a:extLst>
              <a:ext uri="{FF2B5EF4-FFF2-40B4-BE49-F238E27FC236}">
                <a16:creationId xmlns:a16="http://schemas.microsoft.com/office/drawing/2014/main" id="{6FCC9CE2-603D-4344-8952-50B1DC3F69D3}"/>
              </a:ext>
            </a:extLst>
          </p:cNvPr>
          <p:cNvSpPr/>
          <p:nvPr/>
        </p:nvSpPr>
        <p:spPr bwMode="auto">
          <a:xfrm>
            <a:off x="2142161" y="3647428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6756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软件方面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54373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开源资料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321EC5-64E7-4ADB-B067-37DA5E0BEDFE}"/>
              </a:ext>
            </a:extLst>
          </p:cNvPr>
          <p:cNvGrpSpPr/>
          <p:nvPr/>
        </p:nvGrpSpPr>
        <p:grpSpPr>
          <a:xfrm>
            <a:off x="1687382" y="828220"/>
            <a:ext cx="4338419" cy="338554"/>
            <a:chOff x="2626562" y="841239"/>
            <a:chExt cx="4338419" cy="338554"/>
          </a:xfrm>
        </p:grpSpPr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4734C97A-1DAA-43D3-B8E4-407E5D535580}"/>
                </a:ext>
              </a:extLst>
            </p:cNvPr>
            <p:cNvGrpSpPr/>
            <p:nvPr/>
          </p:nvGrpSpPr>
          <p:grpSpPr>
            <a:xfrm>
              <a:off x="2626562" y="841239"/>
              <a:ext cx="1475895" cy="338554"/>
              <a:chOff x="2029158" y="1712040"/>
              <a:chExt cx="1475895" cy="338554"/>
            </a:xfrm>
          </p:grpSpPr>
          <p:sp>
            <p:nvSpPr>
              <p:cNvPr id="156" name="文本框 155">
                <a:extLst>
                  <a:ext uri="{FF2B5EF4-FFF2-40B4-BE49-F238E27FC236}">
                    <a16:creationId xmlns:a16="http://schemas.microsoft.com/office/drawing/2014/main" id="{A173BE32-B209-4A1A-ADE5-7BD73AFA09D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3EBE3373-2329-47A4-A2D2-BCA2BFA6672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3580736" y="841239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4534910" y="84123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5489086" y="84123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329723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可行性测试、技术选型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845499" y="405074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程序设计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73437B9-6A8D-454A-A3C9-00C2189F2394}"/>
              </a:ext>
            </a:extLst>
          </p:cNvPr>
          <p:cNvSpPr txBox="1"/>
          <p:nvPr/>
        </p:nvSpPr>
        <p:spPr>
          <a:xfrm>
            <a:off x="5845499" y="4804244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第一版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Demo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DDFB125-F5CC-4633-898D-44D63EB09E35}"/>
              </a:ext>
            </a:extLst>
          </p:cNvPr>
          <p:cNvSpPr txBox="1"/>
          <p:nvPr/>
        </p:nvSpPr>
        <p:spPr>
          <a:xfrm>
            <a:off x="5845499" y="555774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版本迭代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9" name="iṣlïḋe">
            <a:extLst>
              <a:ext uri="{FF2B5EF4-FFF2-40B4-BE49-F238E27FC236}">
                <a16:creationId xmlns:a16="http://schemas.microsoft.com/office/drawing/2014/main" id="{534D4048-D77A-4121-A4D1-E7E1803C9B7F}"/>
              </a:ext>
            </a:extLst>
          </p:cNvPr>
          <p:cNvSpPr/>
          <p:nvPr/>
        </p:nvSpPr>
        <p:spPr bwMode="auto">
          <a:xfrm>
            <a:off x="1081737" y="4920448"/>
            <a:ext cx="596023" cy="586410"/>
          </a:xfrm>
          <a:custGeom>
            <a:avLst/>
            <a:gdLst>
              <a:gd name="T0" fmla="*/ 135 w 145"/>
              <a:gd name="T1" fmla="*/ 78 h 143"/>
              <a:gd name="T2" fmla="*/ 145 w 145"/>
              <a:gd name="T3" fmla="*/ 77 h 143"/>
              <a:gd name="T4" fmla="*/ 144 w 145"/>
              <a:gd name="T5" fmla="*/ 55 h 143"/>
              <a:gd name="T6" fmla="*/ 133 w 145"/>
              <a:gd name="T7" fmla="*/ 55 h 143"/>
              <a:gd name="T8" fmla="*/ 122 w 145"/>
              <a:gd name="T9" fmla="*/ 34 h 143"/>
              <a:gd name="T10" fmla="*/ 122 w 145"/>
              <a:gd name="T11" fmla="*/ 34 h 143"/>
              <a:gd name="T12" fmla="*/ 130 w 145"/>
              <a:gd name="T13" fmla="*/ 25 h 143"/>
              <a:gd name="T14" fmla="*/ 114 w 145"/>
              <a:gd name="T15" fmla="*/ 10 h 143"/>
              <a:gd name="T16" fmla="*/ 105 w 145"/>
              <a:gd name="T17" fmla="*/ 19 h 143"/>
              <a:gd name="T18" fmla="*/ 105 w 145"/>
              <a:gd name="T19" fmla="*/ 19 h 143"/>
              <a:gd name="T20" fmla="*/ 87 w 145"/>
              <a:gd name="T21" fmla="*/ 12 h 143"/>
              <a:gd name="T22" fmla="*/ 87 w 145"/>
              <a:gd name="T23" fmla="*/ 0 h 143"/>
              <a:gd name="T24" fmla="*/ 64 w 145"/>
              <a:gd name="T25" fmla="*/ 0 h 143"/>
              <a:gd name="T26" fmla="*/ 64 w 145"/>
              <a:gd name="T27" fmla="*/ 10 h 143"/>
              <a:gd name="T28" fmla="*/ 36 w 145"/>
              <a:gd name="T29" fmla="*/ 22 h 143"/>
              <a:gd name="T30" fmla="*/ 28 w 145"/>
              <a:gd name="T31" fmla="*/ 13 h 143"/>
              <a:gd name="T32" fmla="*/ 11 w 145"/>
              <a:gd name="T33" fmla="*/ 29 h 143"/>
              <a:gd name="T34" fmla="*/ 19 w 145"/>
              <a:gd name="T35" fmla="*/ 38 h 143"/>
              <a:gd name="T36" fmla="*/ 21 w 145"/>
              <a:gd name="T37" fmla="*/ 36 h 143"/>
              <a:gd name="T38" fmla="*/ 11 w 145"/>
              <a:gd name="T39" fmla="*/ 63 h 143"/>
              <a:gd name="T40" fmla="*/ 0 w 145"/>
              <a:gd name="T41" fmla="*/ 64 h 143"/>
              <a:gd name="T42" fmla="*/ 2 w 145"/>
              <a:gd name="T43" fmla="*/ 86 h 143"/>
              <a:gd name="T44" fmla="*/ 11 w 145"/>
              <a:gd name="T45" fmla="*/ 86 h 143"/>
              <a:gd name="T46" fmla="*/ 21 w 145"/>
              <a:gd name="T47" fmla="*/ 109 h 143"/>
              <a:gd name="T48" fmla="*/ 15 w 145"/>
              <a:gd name="T49" fmla="*/ 116 h 143"/>
              <a:gd name="T50" fmla="*/ 31 w 145"/>
              <a:gd name="T51" fmla="*/ 131 h 143"/>
              <a:gd name="T52" fmla="*/ 38 w 145"/>
              <a:gd name="T53" fmla="*/ 125 h 143"/>
              <a:gd name="T54" fmla="*/ 66 w 145"/>
              <a:gd name="T55" fmla="*/ 135 h 143"/>
              <a:gd name="T56" fmla="*/ 66 w 145"/>
              <a:gd name="T57" fmla="*/ 143 h 143"/>
              <a:gd name="T58" fmla="*/ 88 w 145"/>
              <a:gd name="T59" fmla="*/ 143 h 143"/>
              <a:gd name="T60" fmla="*/ 88 w 145"/>
              <a:gd name="T61" fmla="*/ 133 h 143"/>
              <a:gd name="T62" fmla="*/ 113 w 145"/>
              <a:gd name="T63" fmla="*/ 120 h 143"/>
              <a:gd name="T64" fmla="*/ 118 w 145"/>
              <a:gd name="T65" fmla="*/ 126 h 143"/>
              <a:gd name="T66" fmla="*/ 135 w 145"/>
              <a:gd name="T67" fmla="*/ 111 h 143"/>
              <a:gd name="T68" fmla="*/ 128 w 145"/>
              <a:gd name="T69" fmla="*/ 102 h 143"/>
              <a:gd name="T70" fmla="*/ 135 w 145"/>
              <a:gd name="T71" fmla="*/ 78 h 143"/>
              <a:gd name="T72" fmla="*/ 72 w 145"/>
              <a:gd name="T73" fmla="*/ 98 h 143"/>
              <a:gd name="T74" fmla="*/ 47 w 145"/>
              <a:gd name="T75" fmla="*/ 73 h 143"/>
              <a:gd name="T76" fmla="*/ 72 w 145"/>
              <a:gd name="T77" fmla="*/ 47 h 143"/>
              <a:gd name="T78" fmla="*/ 98 w 145"/>
              <a:gd name="T79" fmla="*/ 73 h 143"/>
              <a:gd name="T80" fmla="*/ 72 w 145"/>
              <a:gd name="T81" fmla="*/ 98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5" h="143">
                <a:moveTo>
                  <a:pt x="135" y="78"/>
                </a:moveTo>
                <a:cubicBezTo>
                  <a:pt x="145" y="77"/>
                  <a:pt x="145" y="77"/>
                  <a:pt x="145" y="77"/>
                </a:cubicBezTo>
                <a:cubicBezTo>
                  <a:pt x="144" y="55"/>
                  <a:pt x="144" y="55"/>
                  <a:pt x="144" y="55"/>
                </a:cubicBezTo>
                <a:cubicBezTo>
                  <a:pt x="133" y="55"/>
                  <a:pt x="133" y="55"/>
                  <a:pt x="133" y="55"/>
                </a:cubicBezTo>
                <a:cubicBezTo>
                  <a:pt x="130" y="48"/>
                  <a:pt x="127" y="40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30" y="25"/>
                  <a:pt x="130" y="25"/>
                  <a:pt x="130" y="25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00" y="16"/>
                  <a:pt x="94" y="13"/>
                  <a:pt x="87" y="12"/>
                </a:cubicBezTo>
                <a:cubicBezTo>
                  <a:pt x="87" y="0"/>
                  <a:pt x="87" y="0"/>
                  <a:pt x="87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10"/>
                  <a:pt x="64" y="10"/>
                  <a:pt x="64" y="10"/>
                </a:cubicBezTo>
                <a:cubicBezTo>
                  <a:pt x="54" y="12"/>
                  <a:pt x="44" y="16"/>
                  <a:pt x="36" y="22"/>
                </a:cubicBezTo>
                <a:cubicBezTo>
                  <a:pt x="28" y="13"/>
                  <a:pt x="28" y="13"/>
                  <a:pt x="28" y="13"/>
                </a:cubicBezTo>
                <a:cubicBezTo>
                  <a:pt x="11" y="29"/>
                  <a:pt x="11" y="29"/>
                  <a:pt x="11" y="29"/>
                </a:cubicBezTo>
                <a:cubicBezTo>
                  <a:pt x="19" y="38"/>
                  <a:pt x="19" y="38"/>
                  <a:pt x="19" y="38"/>
                </a:cubicBezTo>
                <a:cubicBezTo>
                  <a:pt x="21" y="36"/>
                  <a:pt x="21" y="36"/>
                  <a:pt x="21" y="36"/>
                </a:cubicBezTo>
                <a:cubicBezTo>
                  <a:pt x="16" y="44"/>
                  <a:pt x="12" y="53"/>
                  <a:pt x="11" y="6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86"/>
                  <a:pt x="2" y="86"/>
                  <a:pt x="2" y="86"/>
                </a:cubicBezTo>
                <a:cubicBezTo>
                  <a:pt x="11" y="86"/>
                  <a:pt x="11" y="86"/>
                  <a:pt x="11" y="86"/>
                </a:cubicBezTo>
                <a:cubicBezTo>
                  <a:pt x="13" y="94"/>
                  <a:pt x="17" y="102"/>
                  <a:pt x="21" y="109"/>
                </a:cubicBezTo>
                <a:cubicBezTo>
                  <a:pt x="15" y="116"/>
                  <a:pt x="15" y="116"/>
                  <a:pt x="15" y="116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8" y="125"/>
                  <a:pt x="38" y="125"/>
                  <a:pt x="38" y="125"/>
                </a:cubicBezTo>
                <a:cubicBezTo>
                  <a:pt x="46" y="130"/>
                  <a:pt x="55" y="134"/>
                  <a:pt x="66" y="135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88" y="143"/>
                  <a:pt x="88" y="143"/>
                  <a:pt x="88" y="143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8" y="131"/>
                  <a:pt x="106" y="126"/>
                  <a:pt x="113" y="120"/>
                </a:cubicBezTo>
                <a:cubicBezTo>
                  <a:pt x="118" y="126"/>
                  <a:pt x="118" y="126"/>
                  <a:pt x="118" y="126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28" y="102"/>
                  <a:pt x="128" y="102"/>
                  <a:pt x="128" y="102"/>
                </a:cubicBezTo>
                <a:cubicBezTo>
                  <a:pt x="132" y="95"/>
                  <a:pt x="134" y="87"/>
                  <a:pt x="135" y="78"/>
                </a:cubicBezTo>
                <a:close/>
                <a:moveTo>
                  <a:pt x="72" y="98"/>
                </a:moveTo>
                <a:cubicBezTo>
                  <a:pt x="58" y="98"/>
                  <a:pt x="47" y="87"/>
                  <a:pt x="47" y="73"/>
                </a:cubicBezTo>
                <a:cubicBezTo>
                  <a:pt x="47" y="58"/>
                  <a:pt x="58" y="47"/>
                  <a:pt x="72" y="47"/>
                </a:cubicBezTo>
                <a:cubicBezTo>
                  <a:pt x="87" y="47"/>
                  <a:pt x="98" y="58"/>
                  <a:pt x="98" y="73"/>
                </a:cubicBezTo>
                <a:cubicBezTo>
                  <a:pt x="98" y="87"/>
                  <a:pt x="87" y="98"/>
                  <a:pt x="72" y="98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26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0" name="ïşľiďê">
            <a:extLst>
              <a:ext uri="{FF2B5EF4-FFF2-40B4-BE49-F238E27FC236}">
                <a16:creationId xmlns:a16="http://schemas.microsoft.com/office/drawing/2014/main" id="{03F8CCDB-5135-4C6B-A5E9-26CE0C827EDF}"/>
              </a:ext>
            </a:extLst>
          </p:cNvPr>
          <p:cNvSpPr/>
          <p:nvPr/>
        </p:nvSpPr>
        <p:spPr bwMode="auto">
          <a:xfrm>
            <a:off x="3303607" y="3009208"/>
            <a:ext cx="1457614" cy="1546537"/>
          </a:xfrm>
          <a:custGeom>
            <a:avLst/>
            <a:gdLst>
              <a:gd name="T0" fmla="*/ 343 w 355"/>
              <a:gd name="T1" fmla="*/ 377 h 377"/>
              <a:gd name="T2" fmla="*/ 12 w 355"/>
              <a:gd name="T3" fmla="*/ 377 h 377"/>
              <a:gd name="T4" fmla="*/ 0 w 355"/>
              <a:gd name="T5" fmla="*/ 365 h 377"/>
              <a:gd name="T6" fmla="*/ 0 w 355"/>
              <a:gd name="T7" fmla="*/ 12 h 377"/>
              <a:gd name="T8" fmla="*/ 12 w 355"/>
              <a:gd name="T9" fmla="*/ 0 h 377"/>
              <a:gd name="T10" fmla="*/ 343 w 355"/>
              <a:gd name="T11" fmla="*/ 0 h 377"/>
              <a:gd name="T12" fmla="*/ 355 w 355"/>
              <a:gd name="T13" fmla="*/ 12 h 377"/>
              <a:gd name="T14" fmla="*/ 355 w 355"/>
              <a:gd name="T15" fmla="*/ 365 h 377"/>
              <a:gd name="T16" fmla="*/ 343 w 355"/>
              <a:gd name="T17" fmla="*/ 377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5" h="377">
                <a:moveTo>
                  <a:pt x="343" y="377"/>
                </a:moveTo>
                <a:cubicBezTo>
                  <a:pt x="12" y="377"/>
                  <a:pt x="12" y="377"/>
                  <a:pt x="12" y="377"/>
                </a:cubicBezTo>
                <a:cubicBezTo>
                  <a:pt x="5" y="377"/>
                  <a:pt x="0" y="372"/>
                  <a:pt x="0" y="36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343" y="0"/>
                  <a:pt x="343" y="0"/>
                  <a:pt x="343" y="0"/>
                </a:cubicBezTo>
                <a:cubicBezTo>
                  <a:pt x="350" y="0"/>
                  <a:pt x="355" y="5"/>
                  <a:pt x="355" y="12"/>
                </a:cubicBezTo>
                <a:cubicBezTo>
                  <a:pt x="355" y="365"/>
                  <a:pt x="355" y="365"/>
                  <a:pt x="355" y="365"/>
                </a:cubicBezTo>
                <a:cubicBezTo>
                  <a:pt x="355" y="372"/>
                  <a:pt x="350" y="377"/>
                  <a:pt x="343" y="377"/>
                </a:cubicBezTo>
                <a:close/>
              </a:path>
            </a:pathLst>
          </a:cu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171" name="ïŝľîdè">
            <a:extLst>
              <a:ext uri="{FF2B5EF4-FFF2-40B4-BE49-F238E27FC236}">
                <a16:creationId xmlns:a16="http://schemas.microsoft.com/office/drawing/2014/main" id="{5233F8E6-1509-46E4-9075-C24B1B02B367}"/>
              </a:ext>
            </a:extLst>
          </p:cNvPr>
          <p:cNvSpPr/>
          <p:nvPr/>
        </p:nvSpPr>
        <p:spPr bwMode="auto">
          <a:xfrm>
            <a:off x="3414159" y="3262758"/>
            <a:ext cx="16823" cy="11199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2" name="îšḷíḓê">
            <a:extLst>
              <a:ext uri="{FF2B5EF4-FFF2-40B4-BE49-F238E27FC236}">
                <a16:creationId xmlns:a16="http://schemas.microsoft.com/office/drawing/2014/main" id="{58F0FE02-D88F-4056-A11C-3D553075F335}"/>
              </a:ext>
            </a:extLst>
          </p:cNvPr>
          <p:cNvSpPr/>
          <p:nvPr/>
        </p:nvSpPr>
        <p:spPr bwMode="auto">
          <a:xfrm>
            <a:off x="3414159" y="3262758"/>
            <a:ext cx="16823" cy="1119947"/>
          </a:xfrm>
          <a:custGeom>
            <a:avLst/>
            <a:gdLst>
              <a:gd name="T0" fmla="*/ 0 w 14"/>
              <a:gd name="T1" fmla="*/ 0 h 932"/>
              <a:gd name="T2" fmla="*/ 0 w 14"/>
              <a:gd name="T3" fmla="*/ 932 h 932"/>
              <a:gd name="T4" fmla="*/ 14 w 14"/>
              <a:gd name="T5" fmla="*/ 932 h 932"/>
              <a:gd name="T6" fmla="*/ 14 w 14"/>
              <a:gd name="T7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932">
                <a:moveTo>
                  <a:pt x="0" y="0"/>
                </a:moveTo>
                <a:lnTo>
                  <a:pt x="0" y="932"/>
                </a:lnTo>
                <a:lnTo>
                  <a:pt x="14" y="932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3" name="iṩḻíďe">
            <a:extLst>
              <a:ext uri="{FF2B5EF4-FFF2-40B4-BE49-F238E27FC236}">
                <a16:creationId xmlns:a16="http://schemas.microsoft.com/office/drawing/2014/main" id="{AB05A040-4B87-47BF-86B9-A89073186F9D}"/>
              </a:ext>
            </a:extLst>
          </p:cNvPr>
          <p:cNvSpPr/>
          <p:nvPr/>
        </p:nvSpPr>
        <p:spPr bwMode="auto">
          <a:xfrm>
            <a:off x="3594408" y="3583601"/>
            <a:ext cx="4205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4" name="íṥḻíḑé">
            <a:extLst>
              <a:ext uri="{FF2B5EF4-FFF2-40B4-BE49-F238E27FC236}">
                <a16:creationId xmlns:a16="http://schemas.microsoft.com/office/drawing/2014/main" id="{7578F8C1-D07A-47C9-B735-1D2D3F19045B}"/>
              </a:ext>
            </a:extLst>
          </p:cNvPr>
          <p:cNvSpPr/>
          <p:nvPr/>
        </p:nvSpPr>
        <p:spPr bwMode="auto">
          <a:xfrm>
            <a:off x="3594408" y="3583601"/>
            <a:ext cx="42058" cy="15622"/>
          </a:xfrm>
          <a:custGeom>
            <a:avLst/>
            <a:gdLst>
              <a:gd name="T0" fmla="*/ 0 w 35"/>
              <a:gd name="T1" fmla="*/ 13 h 13"/>
              <a:gd name="T2" fmla="*/ 35 w 35"/>
              <a:gd name="T3" fmla="*/ 13 h 13"/>
              <a:gd name="T4" fmla="*/ 35 w 35"/>
              <a:gd name="T5" fmla="*/ 0 h 13"/>
              <a:gd name="T6" fmla="*/ 0 w 3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" h="13">
                <a:moveTo>
                  <a:pt x="0" y="13"/>
                </a:moveTo>
                <a:lnTo>
                  <a:pt x="35" y="13"/>
                </a:lnTo>
                <a:lnTo>
                  <a:pt x="3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5" name="îšḻiḓê">
            <a:extLst>
              <a:ext uri="{FF2B5EF4-FFF2-40B4-BE49-F238E27FC236}">
                <a16:creationId xmlns:a16="http://schemas.microsoft.com/office/drawing/2014/main" id="{AF85F37E-AA72-44CA-A65B-3443E328EB8F}"/>
              </a:ext>
            </a:extLst>
          </p:cNvPr>
          <p:cNvSpPr/>
          <p:nvPr/>
        </p:nvSpPr>
        <p:spPr bwMode="auto">
          <a:xfrm>
            <a:off x="3668911" y="3583601"/>
            <a:ext cx="69335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6" name="ï$ľîḓé">
            <a:extLst>
              <a:ext uri="{FF2B5EF4-FFF2-40B4-BE49-F238E27FC236}">
                <a16:creationId xmlns:a16="http://schemas.microsoft.com/office/drawing/2014/main" id="{FACF688D-C830-47E5-86FA-9ABB46524087}"/>
              </a:ext>
            </a:extLst>
          </p:cNvPr>
          <p:cNvSpPr/>
          <p:nvPr/>
        </p:nvSpPr>
        <p:spPr bwMode="auto">
          <a:xfrm>
            <a:off x="3668911" y="3583601"/>
            <a:ext cx="693358" cy="15622"/>
          </a:xfrm>
          <a:custGeom>
            <a:avLst/>
            <a:gdLst>
              <a:gd name="T0" fmla="*/ 0 w 577"/>
              <a:gd name="T1" fmla="*/ 13 h 13"/>
              <a:gd name="T2" fmla="*/ 577 w 577"/>
              <a:gd name="T3" fmla="*/ 13 h 13"/>
              <a:gd name="T4" fmla="*/ 577 w 577"/>
              <a:gd name="T5" fmla="*/ 0 h 13"/>
              <a:gd name="T6" fmla="*/ 0 w 57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7" h="13">
                <a:moveTo>
                  <a:pt x="0" y="13"/>
                </a:moveTo>
                <a:lnTo>
                  <a:pt x="577" y="13"/>
                </a:lnTo>
                <a:lnTo>
                  <a:pt x="57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7" name="ïşḷiḍê">
            <a:extLst>
              <a:ext uri="{FF2B5EF4-FFF2-40B4-BE49-F238E27FC236}">
                <a16:creationId xmlns:a16="http://schemas.microsoft.com/office/drawing/2014/main" id="{6BD940F6-702D-46AE-A0F9-990554F022AE}"/>
              </a:ext>
            </a:extLst>
          </p:cNvPr>
          <p:cNvSpPr/>
          <p:nvPr/>
        </p:nvSpPr>
        <p:spPr bwMode="auto">
          <a:xfrm>
            <a:off x="3701357" y="3644886"/>
            <a:ext cx="10334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8" name="ïŝḻíḓé">
            <a:extLst>
              <a:ext uri="{FF2B5EF4-FFF2-40B4-BE49-F238E27FC236}">
                <a16:creationId xmlns:a16="http://schemas.microsoft.com/office/drawing/2014/main" id="{F32ECBE1-756A-44C1-B30E-98DD0A760D9E}"/>
              </a:ext>
            </a:extLst>
          </p:cNvPr>
          <p:cNvSpPr/>
          <p:nvPr/>
        </p:nvSpPr>
        <p:spPr bwMode="auto">
          <a:xfrm>
            <a:off x="3701357" y="3644886"/>
            <a:ext cx="103343" cy="15622"/>
          </a:xfrm>
          <a:custGeom>
            <a:avLst/>
            <a:gdLst>
              <a:gd name="T0" fmla="*/ 0 w 86"/>
              <a:gd name="T1" fmla="*/ 13 h 13"/>
              <a:gd name="T2" fmla="*/ 86 w 86"/>
              <a:gd name="T3" fmla="*/ 13 h 13"/>
              <a:gd name="T4" fmla="*/ 86 w 86"/>
              <a:gd name="T5" fmla="*/ 0 h 13"/>
              <a:gd name="T6" fmla="*/ 0 w 86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" h="13">
                <a:moveTo>
                  <a:pt x="0" y="13"/>
                </a:moveTo>
                <a:lnTo>
                  <a:pt x="86" y="13"/>
                </a:lnTo>
                <a:lnTo>
                  <a:pt x="8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9" name="íṩḻíḑè">
            <a:extLst>
              <a:ext uri="{FF2B5EF4-FFF2-40B4-BE49-F238E27FC236}">
                <a16:creationId xmlns:a16="http://schemas.microsoft.com/office/drawing/2014/main" id="{E9E68524-AA72-49F7-A3DC-2D5DF6F80ED5}"/>
              </a:ext>
            </a:extLst>
          </p:cNvPr>
          <p:cNvSpPr/>
          <p:nvPr/>
        </p:nvSpPr>
        <p:spPr bwMode="auto">
          <a:xfrm>
            <a:off x="3840749" y="3644886"/>
            <a:ext cx="17664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0" name="iṡ1îďe">
            <a:extLst>
              <a:ext uri="{FF2B5EF4-FFF2-40B4-BE49-F238E27FC236}">
                <a16:creationId xmlns:a16="http://schemas.microsoft.com/office/drawing/2014/main" id="{BCA094B4-12DC-4A14-80AE-E3EA0C1B1F3C}"/>
              </a:ext>
            </a:extLst>
          </p:cNvPr>
          <p:cNvSpPr/>
          <p:nvPr/>
        </p:nvSpPr>
        <p:spPr bwMode="auto">
          <a:xfrm>
            <a:off x="3840749" y="3644886"/>
            <a:ext cx="176644" cy="15622"/>
          </a:xfrm>
          <a:custGeom>
            <a:avLst/>
            <a:gdLst>
              <a:gd name="T0" fmla="*/ 0 w 147"/>
              <a:gd name="T1" fmla="*/ 13 h 13"/>
              <a:gd name="T2" fmla="*/ 147 w 147"/>
              <a:gd name="T3" fmla="*/ 13 h 13"/>
              <a:gd name="T4" fmla="*/ 147 w 147"/>
              <a:gd name="T5" fmla="*/ 0 h 13"/>
              <a:gd name="T6" fmla="*/ 0 w 14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13">
                <a:moveTo>
                  <a:pt x="0" y="13"/>
                </a:moveTo>
                <a:lnTo>
                  <a:pt x="147" y="13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1" name="íślïḓé">
            <a:extLst>
              <a:ext uri="{FF2B5EF4-FFF2-40B4-BE49-F238E27FC236}">
                <a16:creationId xmlns:a16="http://schemas.microsoft.com/office/drawing/2014/main" id="{C8AC8C8E-8B5D-4700-8A9A-888DCDA184B3}"/>
              </a:ext>
            </a:extLst>
          </p:cNvPr>
          <p:cNvSpPr/>
          <p:nvPr/>
        </p:nvSpPr>
        <p:spPr bwMode="auto">
          <a:xfrm>
            <a:off x="3594408" y="3709776"/>
            <a:ext cx="275181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2" name="íṩḷiḋê">
            <a:extLst>
              <a:ext uri="{FF2B5EF4-FFF2-40B4-BE49-F238E27FC236}">
                <a16:creationId xmlns:a16="http://schemas.microsoft.com/office/drawing/2014/main" id="{E61C2204-20FA-4F85-B55A-021BC7F91415}"/>
              </a:ext>
            </a:extLst>
          </p:cNvPr>
          <p:cNvSpPr/>
          <p:nvPr/>
        </p:nvSpPr>
        <p:spPr bwMode="auto">
          <a:xfrm>
            <a:off x="3594408" y="3709776"/>
            <a:ext cx="275181" cy="16823"/>
          </a:xfrm>
          <a:custGeom>
            <a:avLst/>
            <a:gdLst>
              <a:gd name="T0" fmla="*/ 0 w 229"/>
              <a:gd name="T1" fmla="*/ 14 h 14"/>
              <a:gd name="T2" fmla="*/ 229 w 229"/>
              <a:gd name="T3" fmla="*/ 14 h 14"/>
              <a:gd name="T4" fmla="*/ 229 w 229"/>
              <a:gd name="T5" fmla="*/ 0 h 14"/>
              <a:gd name="T6" fmla="*/ 0 w 22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9" h="14">
                <a:moveTo>
                  <a:pt x="0" y="14"/>
                </a:moveTo>
                <a:lnTo>
                  <a:pt x="229" y="14"/>
                </a:lnTo>
                <a:lnTo>
                  <a:pt x="22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3" name="íṡliḑê">
            <a:extLst>
              <a:ext uri="{FF2B5EF4-FFF2-40B4-BE49-F238E27FC236}">
                <a16:creationId xmlns:a16="http://schemas.microsoft.com/office/drawing/2014/main" id="{6C6332FE-987D-4FF8-AB28-F6EBED77AD0D}"/>
              </a:ext>
            </a:extLst>
          </p:cNvPr>
          <p:cNvSpPr/>
          <p:nvPr/>
        </p:nvSpPr>
        <p:spPr bwMode="auto">
          <a:xfrm>
            <a:off x="3903235" y="3709776"/>
            <a:ext cx="266769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4" name="ï$1iďe">
            <a:extLst>
              <a:ext uri="{FF2B5EF4-FFF2-40B4-BE49-F238E27FC236}">
                <a16:creationId xmlns:a16="http://schemas.microsoft.com/office/drawing/2014/main" id="{9328A1BD-87E6-4CF1-9A54-0BA589F03716}"/>
              </a:ext>
            </a:extLst>
          </p:cNvPr>
          <p:cNvSpPr/>
          <p:nvPr/>
        </p:nvSpPr>
        <p:spPr bwMode="auto">
          <a:xfrm>
            <a:off x="3903235" y="3709776"/>
            <a:ext cx="266769" cy="16823"/>
          </a:xfrm>
          <a:custGeom>
            <a:avLst/>
            <a:gdLst>
              <a:gd name="T0" fmla="*/ 0 w 222"/>
              <a:gd name="T1" fmla="*/ 14 h 14"/>
              <a:gd name="T2" fmla="*/ 222 w 222"/>
              <a:gd name="T3" fmla="*/ 14 h 14"/>
              <a:gd name="T4" fmla="*/ 222 w 222"/>
              <a:gd name="T5" fmla="*/ 0 h 14"/>
              <a:gd name="T6" fmla="*/ 0 w 22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" h="14">
                <a:moveTo>
                  <a:pt x="0" y="14"/>
                </a:moveTo>
                <a:lnTo>
                  <a:pt x="222" y="14"/>
                </a:lnTo>
                <a:lnTo>
                  <a:pt x="22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5" name="ïṡḷïḑè">
            <a:extLst>
              <a:ext uri="{FF2B5EF4-FFF2-40B4-BE49-F238E27FC236}">
                <a16:creationId xmlns:a16="http://schemas.microsoft.com/office/drawing/2014/main" id="{AC401A38-8792-4328-BDBC-F0A49CBB6CF0}"/>
              </a:ext>
            </a:extLst>
          </p:cNvPr>
          <p:cNvSpPr/>
          <p:nvPr/>
        </p:nvSpPr>
        <p:spPr bwMode="auto">
          <a:xfrm>
            <a:off x="4210860" y="3709776"/>
            <a:ext cx="93729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6" name="îś1íḑe">
            <a:extLst>
              <a:ext uri="{FF2B5EF4-FFF2-40B4-BE49-F238E27FC236}">
                <a16:creationId xmlns:a16="http://schemas.microsoft.com/office/drawing/2014/main" id="{A3366B24-EA04-49AE-8D63-FC2AE48E5EDC}"/>
              </a:ext>
            </a:extLst>
          </p:cNvPr>
          <p:cNvSpPr/>
          <p:nvPr/>
        </p:nvSpPr>
        <p:spPr bwMode="auto">
          <a:xfrm>
            <a:off x="4210860" y="3709776"/>
            <a:ext cx="93729" cy="16823"/>
          </a:xfrm>
          <a:custGeom>
            <a:avLst/>
            <a:gdLst>
              <a:gd name="T0" fmla="*/ 0 w 78"/>
              <a:gd name="T1" fmla="*/ 14 h 14"/>
              <a:gd name="T2" fmla="*/ 78 w 78"/>
              <a:gd name="T3" fmla="*/ 14 h 14"/>
              <a:gd name="T4" fmla="*/ 78 w 78"/>
              <a:gd name="T5" fmla="*/ 0 h 14"/>
              <a:gd name="T6" fmla="*/ 0 w 78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" h="14">
                <a:moveTo>
                  <a:pt x="0" y="14"/>
                </a:moveTo>
                <a:lnTo>
                  <a:pt x="78" y="14"/>
                </a:lnTo>
                <a:lnTo>
                  <a:pt x="7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7" name="îş1ídè">
            <a:extLst>
              <a:ext uri="{FF2B5EF4-FFF2-40B4-BE49-F238E27FC236}">
                <a16:creationId xmlns:a16="http://schemas.microsoft.com/office/drawing/2014/main" id="{E827A1CF-578A-4758-95E0-DBD915861CCE}"/>
              </a:ext>
            </a:extLst>
          </p:cNvPr>
          <p:cNvSpPr/>
          <p:nvPr/>
        </p:nvSpPr>
        <p:spPr bwMode="auto">
          <a:xfrm>
            <a:off x="3709768" y="4079887"/>
            <a:ext cx="61645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8" name="ïslïde">
            <a:extLst>
              <a:ext uri="{FF2B5EF4-FFF2-40B4-BE49-F238E27FC236}">
                <a16:creationId xmlns:a16="http://schemas.microsoft.com/office/drawing/2014/main" id="{558ADE0D-5048-4C45-9A28-FAD223B67A33}"/>
              </a:ext>
            </a:extLst>
          </p:cNvPr>
          <p:cNvSpPr/>
          <p:nvPr/>
        </p:nvSpPr>
        <p:spPr bwMode="auto">
          <a:xfrm>
            <a:off x="3709768" y="4079887"/>
            <a:ext cx="616452" cy="15622"/>
          </a:xfrm>
          <a:custGeom>
            <a:avLst/>
            <a:gdLst>
              <a:gd name="T0" fmla="*/ 0 w 513"/>
              <a:gd name="T1" fmla="*/ 13 h 13"/>
              <a:gd name="T2" fmla="*/ 513 w 513"/>
              <a:gd name="T3" fmla="*/ 13 h 13"/>
              <a:gd name="T4" fmla="*/ 513 w 513"/>
              <a:gd name="T5" fmla="*/ 0 h 13"/>
              <a:gd name="T6" fmla="*/ 0 w 5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3" h="13">
                <a:moveTo>
                  <a:pt x="0" y="13"/>
                </a:moveTo>
                <a:lnTo>
                  <a:pt x="513" y="13"/>
                </a:lnTo>
                <a:lnTo>
                  <a:pt x="51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9" name="iSḷiďé">
            <a:extLst>
              <a:ext uri="{FF2B5EF4-FFF2-40B4-BE49-F238E27FC236}">
                <a16:creationId xmlns:a16="http://schemas.microsoft.com/office/drawing/2014/main" id="{2DB15226-3BFF-4369-B831-5B51BC43BFBB}"/>
              </a:ext>
            </a:extLst>
          </p:cNvPr>
          <p:cNvSpPr/>
          <p:nvPr/>
        </p:nvSpPr>
        <p:spPr bwMode="auto">
          <a:xfrm>
            <a:off x="3709768" y="3772262"/>
            <a:ext cx="61645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0" name="iślïďè">
            <a:extLst>
              <a:ext uri="{FF2B5EF4-FFF2-40B4-BE49-F238E27FC236}">
                <a16:creationId xmlns:a16="http://schemas.microsoft.com/office/drawing/2014/main" id="{875E4046-E93D-4E6F-B539-E6443CBC382C}"/>
              </a:ext>
            </a:extLst>
          </p:cNvPr>
          <p:cNvSpPr/>
          <p:nvPr/>
        </p:nvSpPr>
        <p:spPr bwMode="auto">
          <a:xfrm>
            <a:off x="3709768" y="3772262"/>
            <a:ext cx="616452" cy="15622"/>
          </a:xfrm>
          <a:custGeom>
            <a:avLst/>
            <a:gdLst>
              <a:gd name="T0" fmla="*/ 0 w 513"/>
              <a:gd name="T1" fmla="*/ 13 h 13"/>
              <a:gd name="T2" fmla="*/ 513 w 513"/>
              <a:gd name="T3" fmla="*/ 13 h 13"/>
              <a:gd name="T4" fmla="*/ 513 w 513"/>
              <a:gd name="T5" fmla="*/ 0 h 13"/>
              <a:gd name="T6" fmla="*/ 0 w 513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3" h="13">
                <a:moveTo>
                  <a:pt x="0" y="13"/>
                </a:moveTo>
                <a:lnTo>
                  <a:pt x="513" y="13"/>
                </a:lnTo>
                <a:lnTo>
                  <a:pt x="51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1" name="ïṩḻíḑe">
            <a:extLst>
              <a:ext uri="{FF2B5EF4-FFF2-40B4-BE49-F238E27FC236}">
                <a16:creationId xmlns:a16="http://schemas.microsoft.com/office/drawing/2014/main" id="{F856CA2E-BAF3-42AF-B1A0-AEBAD16B401F}"/>
              </a:ext>
            </a:extLst>
          </p:cNvPr>
          <p:cNvSpPr/>
          <p:nvPr/>
        </p:nvSpPr>
        <p:spPr bwMode="auto">
          <a:xfrm>
            <a:off x="3825127" y="3841958"/>
            <a:ext cx="47946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2" name="ïšḷiḍé">
            <a:extLst>
              <a:ext uri="{FF2B5EF4-FFF2-40B4-BE49-F238E27FC236}">
                <a16:creationId xmlns:a16="http://schemas.microsoft.com/office/drawing/2014/main" id="{03835B36-EF1D-4D6A-949B-F5ED5637D847}"/>
              </a:ext>
            </a:extLst>
          </p:cNvPr>
          <p:cNvSpPr/>
          <p:nvPr/>
        </p:nvSpPr>
        <p:spPr bwMode="auto">
          <a:xfrm>
            <a:off x="3825127" y="3841958"/>
            <a:ext cx="479463" cy="15622"/>
          </a:xfrm>
          <a:custGeom>
            <a:avLst/>
            <a:gdLst>
              <a:gd name="T0" fmla="*/ 0 w 399"/>
              <a:gd name="T1" fmla="*/ 13 h 13"/>
              <a:gd name="T2" fmla="*/ 399 w 399"/>
              <a:gd name="T3" fmla="*/ 13 h 13"/>
              <a:gd name="T4" fmla="*/ 399 w 399"/>
              <a:gd name="T5" fmla="*/ 0 h 13"/>
              <a:gd name="T6" fmla="*/ 0 w 399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9" h="13">
                <a:moveTo>
                  <a:pt x="0" y="13"/>
                </a:moveTo>
                <a:lnTo>
                  <a:pt x="399" y="13"/>
                </a:lnTo>
                <a:lnTo>
                  <a:pt x="39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3" name="ïṩlîḋê">
            <a:extLst>
              <a:ext uri="{FF2B5EF4-FFF2-40B4-BE49-F238E27FC236}">
                <a16:creationId xmlns:a16="http://schemas.microsoft.com/office/drawing/2014/main" id="{0C502D6F-FE0A-44F9-8467-59A643D7B3BD}"/>
              </a:ext>
            </a:extLst>
          </p:cNvPr>
          <p:cNvSpPr/>
          <p:nvPr/>
        </p:nvSpPr>
        <p:spPr bwMode="auto">
          <a:xfrm>
            <a:off x="3825127" y="3898436"/>
            <a:ext cx="11896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4" name="iSľîḓé">
            <a:extLst>
              <a:ext uri="{FF2B5EF4-FFF2-40B4-BE49-F238E27FC236}">
                <a16:creationId xmlns:a16="http://schemas.microsoft.com/office/drawing/2014/main" id="{825127DB-B208-4F35-AF94-BA0FB2F69280}"/>
              </a:ext>
            </a:extLst>
          </p:cNvPr>
          <p:cNvSpPr/>
          <p:nvPr/>
        </p:nvSpPr>
        <p:spPr bwMode="auto">
          <a:xfrm>
            <a:off x="3825127" y="3898436"/>
            <a:ext cx="118965" cy="16823"/>
          </a:xfrm>
          <a:custGeom>
            <a:avLst/>
            <a:gdLst>
              <a:gd name="T0" fmla="*/ 0 w 99"/>
              <a:gd name="T1" fmla="*/ 14 h 14"/>
              <a:gd name="T2" fmla="*/ 99 w 99"/>
              <a:gd name="T3" fmla="*/ 14 h 14"/>
              <a:gd name="T4" fmla="*/ 99 w 99"/>
              <a:gd name="T5" fmla="*/ 0 h 14"/>
              <a:gd name="T6" fmla="*/ 0 w 99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" h="14">
                <a:moveTo>
                  <a:pt x="0" y="14"/>
                </a:moveTo>
                <a:lnTo>
                  <a:pt x="99" y="14"/>
                </a:lnTo>
                <a:lnTo>
                  <a:pt x="99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5" name="îṣľíḍè">
            <a:extLst>
              <a:ext uri="{FF2B5EF4-FFF2-40B4-BE49-F238E27FC236}">
                <a16:creationId xmlns:a16="http://schemas.microsoft.com/office/drawing/2014/main" id="{BBE203E0-9B96-4155-B587-0C4E4A471ABC}"/>
              </a:ext>
            </a:extLst>
          </p:cNvPr>
          <p:cNvSpPr/>
          <p:nvPr/>
        </p:nvSpPr>
        <p:spPr bwMode="auto">
          <a:xfrm>
            <a:off x="3594408" y="4001779"/>
            <a:ext cx="45663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6" name="ïṣ1îḍé">
            <a:extLst>
              <a:ext uri="{FF2B5EF4-FFF2-40B4-BE49-F238E27FC236}">
                <a16:creationId xmlns:a16="http://schemas.microsoft.com/office/drawing/2014/main" id="{CF79F4BC-457C-4C5F-B043-91506AAC4F44}"/>
              </a:ext>
            </a:extLst>
          </p:cNvPr>
          <p:cNvSpPr/>
          <p:nvPr/>
        </p:nvSpPr>
        <p:spPr bwMode="auto">
          <a:xfrm>
            <a:off x="3594408" y="4001779"/>
            <a:ext cx="45663" cy="15622"/>
          </a:xfrm>
          <a:custGeom>
            <a:avLst/>
            <a:gdLst>
              <a:gd name="T0" fmla="*/ 0 w 38"/>
              <a:gd name="T1" fmla="*/ 13 h 13"/>
              <a:gd name="T2" fmla="*/ 38 w 38"/>
              <a:gd name="T3" fmla="*/ 13 h 13"/>
              <a:gd name="T4" fmla="*/ 38 w 38"/>
              <a:gd name="T5" fmla="*/ 0 h 13"/>
              <a:gd name="T6" fmla="*/ 0 w 3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13">
                <a:moveTo>
                  <a:pt x="0" y="13"/>
                </a:moveTo>
                <a:lnTo>
                  <a:pt x="38" y="13"/>
                </a:lnTo>
                <a:lnTo>
                  <a:pt x="3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7" name="îṣļide">
            <a:extLst>
              <a:ext uri="{FF2B5EF4-FFF2-40B4-BE49-F238E27FC236}">
                <a16:creationId xmlns:a16="http://schemas.microsoft.com/office/drawing/2014/main" id="{B5515288-5097-4268-8AC7-4E83F08C92B8}"/>
              </a:ext>
            </a:extLst>
          </p:cNvPr>
          <p:cNvSpPr/>
          <p:nvPr/>
        </p:nvSpPr>
        <p:spPr bwMode="auto">
          <a:xfrm>
            <a:off x="3668911" y="4001779"/>
            <a:ext cx="213895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8" name="íSļidè">
            <a:extLst>
              <a:ext uri="{FF2B5EF4-FFF2-40B4-BE49-F238E27FC236}">
                <a16:creationId xmlns:a16="http://schemas.microsoft.com/office/drawing/2014/main" id="{AAF1B484-FC6D-45B0-84A1-047265FDB697}"/>
              </a:ext>
            </a:extLst>
          </p:cNvPr>
          <p:cNvSpPr/>
          <p:nvPr/>
        </p:nvSpPr>
        <p:spPr bwMode="auto">
          <a:xfrm>
            <a:off x="3668911" y="4001779"/>
            <a:ext cx="213895" cy="15622"/>
          </a:xfrm>
          <a:custGeom>
            <a:avLst/>
            <a:gdLst>
              <a:gd name="T0" fmla="*/ 0 w 178"/>
              <a:gd name="T1" fmla="*/ 13 h 13"/>
              <a:gd name="T2" fmla="*/ 178 w 178"/>
              <a:gd name="T3" fmla="*/ 13 h 13"/>
              <a:gd name="T4" fmla="*/ 178 w 178"/>
              <a:gd name="T5" fmla="*/ 0 h 13"/>
              <a:gd name="T6" fmla="*/ 0 w 17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8" h="13">
                <a:moveTo>
                  <a:pt x="0" y="13"/>
                </a:moveTo>
                <a:lnTo>
                  <a:pt x="178" y="13"/>
                </a:lnTo>
                <a:lnTo>
                  <a:pt x="17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9" name="îṩ1íďê">
            <a:extLst>
              <a:ext uri="{FF2B5EF4-FFF2-40B4-BE49-F238E27FC236}">
                <a16:creationId xmlns:a16="http://schemas.microsoft.com/office/drawing/2014/main" id="{55FF4F08-EFD7-4F5D-BE10-EA2480B63F5F}"/>
              </a:ext>
            </a:extLst>
          </p:cNvPr>
          <p:cNvSpPr/>
          <p:nvPr/>
        </p:nvSpPr>
        <p:spPr bwMode="auto">
          <a:xfrm>
            <a:off x="3915252" y="4001779"/>
            <a:ext cx="41096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0" name="ïṡļíďê">
            <a:extLst>
              <a:ext uri="{FF2B5EF4-FFF2-40B4-BE49-F238E27FC236}">
                <a16:creationId xmlns:a16="http://schemas.microsoft.com/office/drawing/2014/main" id="{E154B2CC-98D0-4B91-9C96-778B0BE9D2D4}"/>
              </a:ext>
            </a:extLst>
          </p:cNvPr>
          <p:cNvSpPr/>
          <p:nvPr/>
        </p:nvSpPr>
        <p:spPr bwMode="auto">
          <a:xfrm>
            <a:off x="3915252" y="4001779"/>
            <a:ext cx="410968" cy="15622"/>
          </a:xfrm>
          <a:custGeom>
            <a:avLst/>
            <a:gdLst>
              <a:gd name="T0" fmla="*/ 0 w 342"/>
              <a:gd name="T1" fmla="*/ 13 h 13"/>
              <a:gd name="T2" fmla="*/ 342 w 342"/>
              <a:gd name="T3" fmla="*/ 13 h 13"/>
              <a:gd name="T4" fmla="*/ 342 w 342"/>
              <a:gd name="T5" fmla="*/ 0 h 13"/>
              <a:gd name="T6" fmla="*/ 0 w 342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2" h="13">
                <a:moveTo>
                  <a:pt x="0" y="13"/>
                </a:moveTo>
                <a:lnTo>
                  <a:pt x="342" y="13"/>
                </a:lnTo>
                <a:lnTo>
                  <a:pt x="34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1" name="îṥļíḍê">
            <a:extLst>
              <a:ext uri="{FF2B5EF4-FFF2-40B4-BE49-F238E27FC236}">
                <a16:creationId xmlns:a16="http://schemas.microsoft.com/office/drawing/2014/main" id="{CB0E8DF6-26A8-4B1A-A1BF-EF54A1A28065}"/>
              </a:ext>
            </a:extLst>
          </p:cNvPr>
          <p:cNvSpPr/>
          <p:nvPr/>
        </p:nvSpPr>
        <p:spPr bwMode="auto">
          <a:xfrm>
            <a:off x="3303607" y="2997191"/>
            <a:ext cx="1457614" cy="110553"/>
          </a:xfrm>
          <a:custGeom>
            <a:avLst/>
            <a:gdLst>
              <a:gd name="T0" fmla="*/ 340 w 355"/>
              <a:gd name="T1" fmla="*/ 3 h 27"/>
              <a:gd name="T2" fmla="*/ 14 w 355"/>
              <a:gd name="T3" fmla="*/ 0 h 27"/>
              <a:gd name="T4" fmla="*/ 0 w 355"/>
              <a:gd name="T5" fmla="*/ 12 h 27"/>
              <a:gd name="T6" fmla="*/ 0 w 355"/>
              <a:gd name="T7" fmla="*/ 25 h 27"/>
              <a:gd name="T8" fmla="*/ 355 w 355"/>
              <a:gd name="T9" fmla="*/ 27 h 27"/>
              <a:gd name="T10" fmla="*/ 355 w 355"/>
              <a:gd name="T11" fmla="*/ 15 h 27"/>
              <a:gd name="T12" fmla="*/ 340 w 355"/>
              <a:gd name="T13" fmla="*/ 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" h="27">
                <a:moveTo>
                  <a:pt x="340" y="3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2"/>
                </a:cubicBezTo>
                <a:cubicBezTo>
                  <a:pt x="0" y="12"/>
                  <a:pt x="0" y="22"/>
                  <a:pt x="0" y="25"/>
                </a:cubicBezTo>
                <a:cubicBezTo>
                  <a:pt x="8" y="24"/>
                  <a:pt x="355" y="27"/>
                  <a:pt x="355" y="27"/>
                </a:cubicBezTo>
                <a:cubicBezTo>
                  <a:pt x="355" y="15"/>
                  <a:pt x="355" y="15"/>
                  <a:pt x="355" y="15"/>
                </a:cubicBezTo>
                <a:cubicBezTo>
                  <a:pt x="355" y="8"/>
                  <a:pt x="348" y="3"/>
                  <a:pt x="340" y="3"/>
                </a:cubicBez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2" name="îśḻîdé">
            <a:extLst>
              <a:ext uri="{FF2B5EF4-FFF2-40B4-BE49-F238E27FC236}">
                <a16:creationId xmlns:a16="http://schemas.microsoft.com/office/drawing/2014/main" id="{8A731D96-A013-47EA-B1D3-317B3918F0C2}"/>
              </a:ext>
            </a:extLst>
          </p:cNvPr>
          <p:cNvSpPr/>
          <p:nvPr/>
        </p:nvSpPr>
        <p:spPr bwMode="auto">
          <a:xfrm>
            <a:off x="3390126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3" name="íš1ídê">
            <a:extLst>
              <a:ext uri="{FF2B5EF4-FFF2-40B4-BE49-F238E27FC236}">
                <a16:creationId xmlns:a16="http://schemas.microsoft.com/office/drawing/2014/main" id="{A9D3F3AC-D49D-41F6-BAD5-0C678F95A5E0}"/>
              </a:ext>
            </a:extLst>
          </p:cNvPr>
          <p:cNvSpPr/>
          <p:nvPr/>
        </p:nvSpPr>
        <p:spPr bwMode="auto">
          <a:xfrm>
            <a:off x="3451411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4" name="iṡļiďê">
            <a:extLst>
              <a:ext uri="{FF2B5EF4-FFF2-40B4-BE49-F238E27FC236}">
                <a16:creationId xmlns:a16="http://schemas.microsoft.com/office/drawing/2014/main" id="{1F5BBEBD-2A51-4264-B41B-4EB176623FBA}"/>
              </a:ext>
            </a:extLst>
          </p:cNvPr>
          <p:cNvSpPr/>
          <p:nvPr/>
        </p:nvSpPr>
        <p:spPr bwMode="auto">
          <a:xfrm>
            <a:off x="3509091" y="30332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5" name="íśļiḓe">
            <a:extLst>
              <a:ext uri="{FF2B5EF4-FFF2-40B4-BE49-F238E27FC236}">
                <a16:creationId xmlns:a16="http://schemas.microsoft.com/office/drawing/2014/main" id="{7424FFC4-4284-4EC8-9CE5-2351DAAE73D8}"/>
              </a:ext>
            </a:extLst>
          </p:cNvPr>
          <p:cNvSpPr/>
          <p:nvPr/>
        </p:nvSpPr>
        <p:spPr bwMode="auto">
          <a:xfrm>
            <a:off x="4362269" y="3324643"/>
            <a:ext cx="775071" cy="767861"/>
          </a:xfrm>
          <a:custGeom>
            <a:avLst/>
            <a:gdLst>
              <a:gd name="T0" fmla="*/ 176 w 189"/>
              <a:gd name="T1" fmla="*/ 102 h 187"/>
              <a:gd name="T2" fmla="*/ 189 w 189"/>
              <a:gd name="T3" fmla="*/ 101 h 187"/>
              <a:gd name="T4" fmla="*/ 188 w 189"/>
              <a:gd name="T5" fmla="*/ 72 h 187"/>
              <a:gd name="T6" fmla="*/ 173 w 189"/>
              <a:gd name="T7" fmla="*/ 72 h 187"/>
              <a:gd name="T8" fmla="*/ 159 w 189"/>
              <a:gd name="T9" fmla="*/ 44 h 187"/>
              <a:gd name="T10" fmla="*/ 159 w 189"/>
              <a:gd name="T11" fmla="*/ 45 h 187"/>
              <a:gd name="T12" fmla="*/ 170 w 189"/>
              <a:gd name="T13" fmla="*/ 32 h 187"/>
              <a:gd name="T14" fmla="*/ 148 w 189"/>
              <a:gd name="T15" fmla="*/ 13 h 187"/>
              <a:gd name="T16" fmla="*/ 137 w 189"/>
              <a:gd name="T17" fmla="*/ 25 h 187"/>
              <a:gd name="T18" fmla="*/ 138 w 189"/>
              <a:gd name="T19" fmla="*/ 25 h 187"/>
              <a:gd name="T20" fmla="*/ 113 w 189"/>
              <a:gd name="T21" fmla="*/ 15 h 187"/>
              <a:gd name="T22" fmla="*/ 113 w 189"/>
              <a:gd name="T23" fmla="*/ 0 h 187"/>
              <a:gd name="T24" fmla="*/ 83 w 189"/>
              <a:gd name="T25" fmla="*/ 0 h 187"/>
              <a:gd name="T26" fmla="*/ 83 w 189"/>
              <a:gd name="T27" fmla="*/ 13 h 187"/>
              <a:gd name="T28" fmla="*/ 46 w 189"/>
              <a:gd name="T29" fmla="*/ 29 h 187"/>
              <a:gd name="T30" fmla="*/ 36 w 189"/>
              <a:gd name="T31" fmla="*/ 17 h 187"/>
              <a:gd name="T32" fmla="*/ 14 w 189"/>
              <a:gd name="T33" fmla="*/ 37 h 187"/>
              <a:gd name="T34" fmla="*/ 25 w 189"/>
              <a:gd name="T35" fmla="*/ 50 h 187"/>
              <a:gd name="T36" fmla="*/ 27 w 189"/>
              <a:gd name="T37" fmla="*/ 47 h 187"/>
              <a:gd name="T38" fmla="*/ 13 w 189"/>
              <a:gd name="T39" fmla="*/ 83 h 187"/>
              <a:gd name="T40" fmla="*/ 0 w 189"/>
              <a:gd name="T41" fmla="*/ 83 h 187"/>
              <a:gd name="T42" fmla="*/ 2 w 189"/>
              <a:gd name="T43" fmla="*/ 113 h 187"/>
              <a:gd name="T44" fmla="*/ 14 w 189"/>
              <a:gd name="T45" fmla="*/ 112 h 187"/>
              <a:gd name="T46" fmla="*/ 27 w 189"/>
              <a:gd name="T47" fmla="*/ 142 h 187"/>
              <a:gd name="T48" fmla="*/ 18 w 189"/>
              <a:gd name="T49" fmla="*/ 152 h 187"/>
              <a:gd name="T50" fmla="*/ 41 w 189"/>
              <a:gd name="T51" fmla="*/ 172 h 187"/>
              <a:gd name="T52" fmla="*/ 49 w 189"/>
              <a:gd name="T53" fmla="*/ 163 h 187"/>
              <a:gd name="T54" fmla="*/ 85 w 189"/>
              <a:gd name="T55" fmla="*/ 176 h 187"/>
              <a:gd name="T56" fmla="*/ 85 w 189"/>
              <a:gd name="T57" fmla="*/ 187 h 187"/>
              <a:gd name="T58" fmla="*/ 115 w 189"/>
              <a:gd name="T59" fmla="*/ 187 h 187"/>
              <a:gd name="T60" fmla="*/ 115 w 189"/>
              <a:gd name="T61" fmla="*/ 174 h 187"/>
              <a:gd name="T62" fmla="*/ 147 w 189"/>
              <a:gd name="T63" fmla="*/ 157 h 187"/>
              <a:gd name="T64" fmla="*/ 154 w 189"/>
              <a:gd name="T65" fmla="*/ 165 h 187"/>
              <a:gd name="T66" fmla="*/ 176 w 189"/>
              <a:gd name="T67" fmla="*/ 145 h 187"/>
              <a:gd name="T68" fmla="*/ 166 w 189"/>
              <a:gd name="T69" fmla="*/ 134 h 187"/>
              <a:gd name="T70" fmla="*/ 176 w 189"/>
              <a:gd name="T71" fmla="*/ 102 h 187"/>
              <a:gd name="T72" fmla="*/ 94 w 189"/>
              <a:gd name="T73" fmla="*/ 128 h 187"/>
              <a:gd name="T74" fmla="*/ 61 w 189"/>
              <a:gd name="T75" fmla="*/ 95 h 187"/>
              <a:gd name="T76" fmla="*/ 94 w 189"/>
              <a:gd name="T77" fmla="*/ 61 h 187"/>
              <a:gd name="T78" fmla="*/ 128 w 189"/>
              <a:gd name="T79" fmla="*/ 95 h 187"/>
              <a:gd name="T80" fmla="*/ 94 w 189"/>
              <a:gd name="T81" fmla="*/ 128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9" h="187">
                <a:moveTo>
                  <a:pt x="176" y="102"/>
                </a:moveTo>
                <a:cubicBezTo>
                  <a:pt x="189" y="101"/>
                  <a:pt x="189" y="101"/>
                  <a:pt x="189" y="101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73" y="72"/>
                  <a:pt x="173" y="72"/>
                  <a:pt x="173" y="72"/>
                </a:cubicBezTo>
                <a:cubicBezTo>
                  <a:pt x="170" y="62"/>
                  <a:pt x="165" y="53"/>
                  <a:pt x="159" y="44"/>
                </a:cubicBezTo>
                <a:cubicBezTo>
                  <a:pt x="159" y="45"/>
                  <a:pt x="159" y="45"/>
                  <a:pt x="159" y="45"/>
                </a:cubicBezTo>
                <a:cubicBezTo>
                  <a:pt x="170" y="32"/>
                  <a:pt x="170" y="32"/>
                  <a:pt x="170" y="32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37" y="25"/>
                  <a:pt x="137" y="25"/>
                  <a:pt x="137" y="25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0" y="21"/>
                  <a:pt x="122" y="17"/>
                  <a:pt x="113" y="15"/>
                </a:cubicBezTo>
                <a:cubicBezTo>
                  <a:pt x="113" y="0"/>
                  <a:pt x="113" y="0"/>
                  <a:pt x="11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13"/>
                  <a:pt x="83" y="13"/>
                  <a:pt x="83" y="13"/>
                </a:cubicBezTo>
                <a:cubicBezTo>
                  <a:pt x="70" y="15"/>
                  <a:pt x="57" y="21"/>
                  <a:pt x="46" y="29"/>
                </a:cubicBezTo>
                <a:cubicBezTo>
                  <a:pt x="36" y="17"/>
                  <a:pt x="36" y="17"/>
                  <a:pt x="36" y="17"/>
                </a:cubicBezTo>
                <a:cubicBezTo>
                  <a:pt x="14" y="37"/>
                  <a:pt x="14" y="37"/>
                  <a:pt x="14" y="37"/>
                </a:cubicBezTo>
                <a:cubicBezTo>
                  <a:pt x="25" y="50"/>
                  <a:pt x="25" y="50"/>
                  <a:pt x="25" y="50"/>
                </a:cubicBezTo>
                <a:cubicBezTo>
                  <a:pt x="27" y="47"/>
                  <a:pt x="27" y="47"/>
                  <a:pt x="27" y="47"/>
                </a:cubicBezTo>
                <a:cubicBezTo>
                  <a:pt x="20" y="58"/>
                  <a:pt x="15" y="70"/>
                  <a:pt x="13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2" y="113"/>
                  <a:pt x="2" y="113"/>
                  <a:pt x="2" y="113"/>
                </a:cubicBezTo>
                <a:cubicBezTo>
                  <a:pt x="14" y="112"/>
                  <a:pt x="14" y="112"/>
                  <a:pt x="14" y="112"/>
                </a:cubicBezTo>
                <a:cubicBezTo>
                  <a:pt x="17" y="123"/>
                  <a:pt x="21" y="133"/>
                  <a:pt x="27" y="142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41" y="172"/>
                  <a:pt x="41" y="172"/>
                  <a:pt x="41" y="172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59" y="170"/>
                  <a:pt x="72" y="175"/>
                  <a:pt x="85" y="176"/>
                </a:cubicBezTo>
                <a:cubicBezTo>
                  <a:pt x="85" y="187"/>
                  <a:pt x="85" y="187"/>
                  <a:pt x="85" y="187"/>
                </a:cubicBezTo>
                <a:cubicBezTo>
                  <a:pt x="115" y="187"/>
                  <a:pt x="115" y="187"/>
                  <a:pt x="115" y="187"/>
                </a:cubicBezTo>
                <a:cubicBezTo>
                  <a:pt x="115" y="174"/>
                  <a:pt x="115" y="174"/>
                  <a:pt x="115" y="174"/>
                </a:cubicBezTo>
                <a:cubicBezTo>
                  <a:pt x="127" y="171"/>
                  <a:pt x="138" y="165"/>
                  <a:pt x="147" y="157"/>
                </a:cubicBezTo>
                <a:cubicBezTo>
                  <a:pt x="154" y="165"/>
                  <a:pt x="154" y="165"/>
                  <a:pt x="154" y="165"/>
                </a:cubicBezTo>
                <a:cubicBezTo>
                  <a:pt x="176" y="145"/>
                  <a:pt x="176" y="145"/>
                  <a:pt x="176" y="145"/>
                </a:cubicBezTo>
                <a:cubicBezTo>
                  <a:pt x="166" y="134"/>
                  <a:pt x="166" y="134"/>
                  <a:pt x="166" y="134"/>
                </a:cubicBezTo>
                <a:cubicBezTo>
                  <a:pt x="172" y="124"/>
                  <a:pt x="175" y="113"/>
                  <a:pt x="176" y="102"/>
                </a:cubicBezTo>
                <a:close/>
                <a:moveTo>
                  <a:pt x="94" y="128"/>
                </a:moveTo>
                <a:cubicBezTo>
                  <a:pt x="76" y="128"/>
                  <a:pt x="61" y="113"/>
                  <a:pt x="61" y="95"/>
                </a:cubicBezTo>
                <a:cubicBezTo>
                  <a:pt x="61" y="76"/>
                  <a:pt x="76" y="61"/>
                  <a:pt x="94" y="61"/>
                </a:cubicBezTo>
                <a:cubicBezTo>
                  <a:pt x="113" y="61"/>
                  <a:pt x="128" y="76"/>
                  <a:pt x="128" y="95"/>
                </a:cubicBezTo>
                <a:cubicBezTo>
                  <a:pt x="128" y="113"/>
                  <a:pt x="113" y="128"/>
                  <a:pt x="94" y="128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52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6" name="ï$ḷîḑé">
            <a:extLst>
              <a:ext uri="{FF2B5EF4-FFF2-40B4-BE49-F238E27FC236}">
                <a16:creationId xmlns:a16="http://schemas.microsoft.com/office/drawing/2014/main" id="{6651BE4D-362A-4C05-9A05-83113DBBF44C}"/>
              </a:ext>
            </a:extLst>
          </p:cNvPr>
          <p:cNvSpPr/>
          <p:nvPr/>
        </p:nvSpPr>
        <p:spPr bwMode="auto">
          <a:xfrm>
            <a:off x="2603979" y="5326008"/>
            <a:ext cx="932488" cy="538344"/>
          </a:xfrm>
          <a:custGeom>
            <a:avLst/>
            <a:gdLst>
              <a:gd name="T0" fmla="*/ 30 w 227"/>
              <a:gd name="T1" fmla="*/ 0 h 131"/>
              <a:gd name="T2" fmla="*/ 30 w 227"/>
              <a:gd name="T3" fmla="*/ 76 h 131"/>
              <a:gd name="T4" fmla="*/ 20 w 227"/>
              <a:gd name="T5" fmla="*/ 113 h 131"/>
              <a:gd name="T6" fmla="*/ 16 w 227"/>
              <a:gd name="T7" fmla="*/ 118 h 131"/>
              <a:gd name="T8" fmla="*/ 11 w 227"/>
              <a:gd name="T9" fmla="*/ 122 h 131"/>
              <a:gd name="T10" fmla="*/ 227 w 227"/>
              <a:gd name="T11" fmla="*/ 126 h 131"/>
              <a:gd name="T12" fmla="*/ 195 w 227"/>
              <a:gd name="T13" fmla="*/ 75 h 131"/>
              <a:gd name="T14" fmla="*/ 202 w 227"/>
              <a:gd name="T15" fmla="*/ 0 h 131"/>
              <a:gd name="T16" fmla="*/ 30 w 227"/>
              <a:gd name="T1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7" h="131">
                <a:moveTo>
                  <a:pt x="30" y="0"/>
                </a:moveTo>
                <a:cubicBezTo>
                  <a:pt x="30" y="76"/>
                  <a:pt x="30" y="76"/>
                  <a:pt x="30" y="76"/>
                </a:cubicBezTo>
                <a:cubicBezTo>
                  <a:pt x="30" y="89"/>
                  <a:pt x="27" y="102"/>
                  <a:pt x="20" y="113"/>
                </a:cubicBezTo>
                <a:cubicBezTo>
                  <a:pt x="19" y="115"/>
                  <a:pt x="17" y="116"/>
                  <a:pt x="16" y="118"/>
                </a:cubicBezTo>
                <a:cubicBezTo>
                  <a:pt x="14" y="120"/>
                  <a:pt x="13" y="121"/>
                  <a:pt x="11" y="122"/>
                </a:cubicBezTo>
                <a:cubicBezTo>
                  <a:pt x="0" y="131"/>
                  <a:pt x="227" y="126"/>
                  <a:pt x="227" y="126"/>
                </a:cubicBezTo>
                <a:cubicBezTo>
                  <a:pt x="227" y="126"/>
                  <a:pt x="195" y="111"/>
                  <a:pt x="195" y="75"/>
                </a:cubicBezTo>
                <a:cubicBezTo>
                  <a:pt x="195" y="39"/>
                  <a:pt x="202" y="0"/>
                  <a:pt x="202" y="0"/>
                </a:cubicBezTo>
                <a:cubicBezTo>
                  <a:pt x="30" y="0"/>
                  <a:pt x="30" y="0"/>
                  <a:pt x="30" y="0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7" name="îsḷîḑê">
            <a:extLst>
              <a:ext uri="{FF2B5EF4-FFF2-40B4-BE49-F238E27FC236}">
                <a16:creationId xmlns:a16="http://schemas.microsoft.com/office/drawing/2014/main" id="{FD3FE5F4-10A4-4779-9F20-E76D530D17EF}"/>
              </a:ext>
            </a:extLst>
          </p:cNvPr>
          <p:cNvSpPr/>
          <p:nvPr/>
        </p:nvSpPr>
        <p:spPr bwMode="auto">
          <a:xfrm>
            <a:off x="2559517" y="5794656"/>
            <a:ext cx="1009394" cy="69696"/>
          </a:xfrm>
          <a:custGeom>
            <a:avLst/>
            <a:gdLst>
              <a:gd name="T0" fmla="*/ 3 w 246"/>
              <a:gd name="T1" fmla="*/ 5 h 17"/>
              <a:gd name="T2" fmla="*/ 3 w 246"/>
              <a:gd name="T3" fmla="*/ 5 h 17"/>
              <a:gd name="T4" fmla="*/ 11 w 246"/>
              <a:gd name="T5" fmla="*/ 0 h 17"/>
              <a:gd name="T6" fmla="*/ 235 w 246"/>
              <a:gd name="T7" fmla="*/ 0 h 17"/>
              <a:gd name="T8" fmla="*/ 243 w 246"/>
              <a:gd name="T9" fmla="*/ 4 h 17"/>
              <a:gd name="T10" fmla="*/ 235 w 246"/>
              <a:gd name="T11" fmla="*/ 17 h 17"/>
              <a:gd name="T12" fmla="*/ 11 w 246"/>
              <a:gd name="T13" fmla="*/ 17 h 17"/>
              <a:gd name="T14" fmla="*/ 3 w 246"/>
              <a:gd name="T15" fmla="*/ 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7">
                <a:moveTo>
                  <a:pt x="3" y="5"/>
                </a:moveTo>
                <a:cubicBezTo>
                  <a:pt x="3" y="5"/>
                  <a:pt x="3" y="5"/>
                  <a:pt x="3" y="5"/>
                </a:cubicBezTo>
                <a:cubicBezTo>
                  <a:pt x="4" y="2"/>
                  <a:pt x="7" y="0"/>
                  <a:pt x="11" y="0"/>
                </a:cubicBezTo>
                <a:cubicBezTo>
                  <a:pt x="235" y="0"/>
                  <a:pt x="235" y="0"/>
                  <a:pt x="235" y="0"/>
                </a:cubicBezTo>
                <a:cubicBezTo>
                  <a:pt x="239" y="0"/>
                  <a:pt x="242" y="1"/>
                  <a:pt x="243" y="4"/>
                </a:cubicBezTo>
                <a:cubicBezTo>
                  <a:pt x="246" y="10"/>
                  <a:pt x="242" y="17"/>
                  <a:pt x="235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5" y="17"/>
                  <a:pt x="0" y="10"/>
                  <a:pt x="3" y="5"/>
                </a:cubicBezTo>
                <a:close/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8" name="íšľíḋe">
            <a:extLst>
              <a:ext uri="{FF2B5EF4-FFF2-40B4-BE49-F238E27FC236}">
                <a16:creationId xmlns:a16="http://schemas.microsoft.com/office/drawing/2014/main" id="{8231DF16-4B93-4B08-9813-87C471D8D574}"/>
              </a:ext>
            </a:extLst>
          </p:cNvPr>
          <p:cNvSpPr/>
          <p:nvPr/>
        </p:nvSpPr>
        <p:spPr bwMode="auto">
          <a:xfrm>
            <a:off x="2721403" y="5440321"/>
            <a:ext cx="0" cy="69696"/>
          </a:xfrm>
          <a:custGeom>
            <a:avLst/>
            <a:gdLst>
              <a:gd name="T0" fmla="*/ 0 h 58"/>
              <a:gd name="T1" fmla="*/ 0 h 58"/>
              <a:gd name="T2" fmla="*/ 48 h 58"/>
              <a:gd name="T3" fmla="*/ 58 h 58"/>
              <a:gd name="T4" fmla="*/ 58 h 58"/>
              <a:gd name="T5" fmla="*/ 0 h 5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5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  <a:lnTo>
                  <a:pt x="0" y="58"/>
                </a:lnTo>
                <a:lnTo>
                  <a:pt x="0" y="58"/>
                </a:lnTo>
                <a:lnTo>
                  <a:pt x="0" y="0"/>
                </a:lnTo>
                <a:close/>
              </a:path>
            </a:pathLst>
          </a:custGeom>
          <a:solidFill>
            <a:srgbClr val="D2CF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9" name="ïṣlïḋè">
            <a:extLst>
              <a:ext uri="{FF2B5EF4-FFF2-40B4-BE49-F238E27FC236}">
                <a16:creationId xmlns:a16="http://schemas.microsoft.com/office/drawing/2014/main" id="{49CFA65B-4A99-4946-9BA3-EE9971163DD1}"/>
              </a:ext>
            </a:extLst>
          </p:cNvPr>
          <p:cNvSpPr/>
          <p:nvPr/>
        </p:nvSpPr>
        <p:spPr bwMode="auto">
          <a:xfrm>
            <a:off x="2721403" y="5440321"/>
            <a:ext cx="0" cy="69696"/>
          </a:xfrm>
          <a:custGeom>
            <a:avLst/>
            <a:gdLst>
              <a:gd name="T0" fmla="*/ 0 h 58"/>
              <a:gd name="T1" fmla="*/ 0 h 58"/>
              <a:gd name="T2" fmla="*/ 48 h 58"/>
              <a:gd name="T3" fmla="*/ 58 h 58"/>
              <a:gd name="T4" fmla="*/ 58 h 58"/>
              <a:gd name="T5" fmla="*/ 0 h 5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58">
                <a:moveTo>
                  <a:pt x="0" y="0"/>
                </a:moveTo>
                <a:lnTo>
                  <a:pt x="0" y="0"/>
                </a:lnTo>
                <a:lnTo>
                  <a:pt x="0" y="48"/>
                </a:lnTo>
                <a:lnTo>
                  <a:pt x="0" y="58"/>
                </a:lnTo>
                <a:lnTo>
                  <a:pt x="0" y="5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0" name="íṩļîde">
            <a:extLst>
              <a:ext uri="{FF2B5EF4-FFF2-40B4-BE49-F238E27FC236}">
                <a16:creationId xmlns:a16="http://schemas.microsoft.com/office/drawing/2014/main" id="{B8CE47BA-F7B9-4041-911C-7CC3396E5734}"/>
              </a:ext>
            </a:extLst>
          </p:cNvPr>
          <p:cNvSpPr/>
          <p:nvPr/>
        </p:nvSpPr>
        <p:spPr bwMode="auto">
          <a:xfrm>
            <a:off x="2721403" y="5440321"/>
            <a:ext cx="693358" cy="69696"/>
          </a:xfrm>
          <a:custGeom>
            <a:avLst/>
            <a:gdLst>
              <a:gd name="T0" fmla="*/ 577 w 577"/>
              <a:gd name="T1" fmla="*/ 0 h 58"/>
              <a:gd name="T2" fmla="*/ 0 w 577"/>
              <a:gd name="T3" fmla="*/ 0 h 58"/>
              <a:gd name="T4" fmla="*/ 0 w 577"/>
              <a:gd name="T5" fmla="*/ 58 h 58"/>
              <a:gd name="T6" fmla="*/ 567 w 577"/>
              <a:gd name="T7" fmla="*/ 58 h 58"/>
              <a:gd name="T8" fmla="*/ 577 w 57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58">
                <a:moveTo>
                  <a:pt x="577" y="0"/>
                </a:moveTo>
                <a:lnTo>
                  <a:pt x="0" y="0"/>
                </a:lnTo>
                <a:lnTo>
                  <a:pt x="0" y="58"/>
                </a:lnTo>
                <a:lnTo>
                  <a:pt x="567" y="58"/>
                </a:lnTo>
                <a:lnTo>
                  <a:pt x="577" y="0"/>
                </a:lnTo>
                <a:close/>
              </a:path>
            </a:pathLst>
          </a:custGeom>
          <a:solidFill>
            <a:srgbClr val="D2C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1" name="iṡľïḓê">
            <a:extLst>
              <a:ext uri="{FF2B5EF4-FFF2-40B4-BE49-F238E27FC236}">
                <a16:creationId xmlns:a16="http://schemas.microsoft.com/office/drawing/2014/main" id="{6EDEBD4F-A5D8-4309-B10C-93725188D268}"/>
              </a:ext>
            </a:extLst>
          </p:cNvPr>
          <p:cNvSpPr/>
          <p:nvPr/>
        </p:nvSpPr>
        <p:spPr bwMode="auto">
          <a:xfrm>
            <a:off x="2721403" y="5440321"/>
            <a:ext cx="693358" cy="69696"/>
          </a:xfrm>
          <a:custGeom>
            <a:avLst/>
            <a:gdLst>
              <a:gd name="T0" fmla="*/ 577 w 577"/>
              <a:gd name="T1" fmla="*/ 0 h 58"/>
              <a:gd name="T2" fmla="*/ 0 w 577"/>
              <a:gd name="T3" fmla="*/ 0 h 58"/>
              <a:gd name="T4" fmla="*/ 0 w 577"/>
              <a:gd name="T5" fmla="*/ 58 h 58"/>
              <a:gd name="T6" fmla="*/ 567 w 577"/>
              <a:gd name="T7" fmla="*/ 58 h 58"/>
              <a:gd name="T8" fmla="*/ 577 w 577"/>
              <a:gd name="T9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58">
                <a:moveTo>
                  <a:pt x="577" y="0"/>
                </a:moveTo>
                <a:lnTo>
                  <a:pt x="0" y="0"/>
                </a:lnTo>
                <a:lnTo>
                  <a:pt x="0" y="58"/>
                </a:lnTo>
                <a:lnTo>
                  <a:pt x="567" y="58"/>
                </a:lnTo>
                <a:lnTo>
                  <a:pt x="57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2" name="ïṣlíḓê">
            <a:extLst>
              <a:ext uri="{FF2B5EF4-FFF2-40B4-BE49-F238E27FC236}">
                <a16:creationId xmlns:a16="http://schemas.microsoft.com/office/drawing/2014/main" id="{EBEAFF8E-8C63-45B4-8613-037FAC6F4F38}"/>
              </a:ext>
            </a:extLst>
          </p:cNvPr>
          <p:cNvSpPr/>
          <p:nvPr/>
        </p:nvSpPr>
        <p:spPr bwMode="auto">
          <a:xfrm>
            <a:off x="1504460" y="3427385"/>
            <a:ext cx="3177189" cy="1961109"/>
          </a:xfrm>
          <a:custGeom>
            <a:avLst/>
            <a:gdLst>
              <a:gd name="T0" fmla="*/ 0 w 774"/>
              <a:gd name="T1" fmla="*/ 28 h 478"/>
              <a:gd name="T2" fmla="*/ 0 w 774"/>
              <a:gd name="T3" fmla="*/ 450 h 478"/>
              <a:gd name="T4" fmla="*/ 28 w 774"/>
              <a:gd name="T5" fmla="*/ 478 h 478"/>
              <a:gd name="T6" fmla="*/ 746 w 774"/>
              <a:gd name="T7" fmla="*/ 478 h 478"/>
              <a:gd name="T8" fmla="*/ 774 w 774"/>
              <a:gd name="T9" fmla="*/ 450 h 478"/>
              <a:gd name="T10" fmla="*/ 774 w 774"/>
              <a:gd name="T11" fmla="*/ 28 h 478"/>
              <a:gd name="T12" fmla="*/ 746 w 774"/>
              <a:gd name="T13" fmla="*/ 0 h 478"/>
              <a:gd name="T14" fmla="*/ 28 w 774"/>
              <a:gd name="T15" fmla="*/ 0 h 478"/>
              <a:gd name="T16" fmla="*/ 0 w 774"/>
              <a:gd name="T17" fmla="*/ 2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4" h="478">
                <a:moveTo>
                  <a:pt x="0" y="28"/>
                </a:moveTo>
                <a:cubicBezTo>
                  <a:pt x="0" y="450"/>
                  <a:pt x="0" y="450"/>
                  <a:pt x="0" y="450"/>
                </a:cubicBezTo>
                <a:cubicBezTo>
                  <a:pt x="0" y="465"/>
                  <a:pt x="13" y="478"/>
                  <a:pt x="28" y="478"/>
                </a:cubicBezTo>
                <a:cubicBezTo>
                  <a:pt x="746" y="478"/>
                  <a:pt x="746" y="478"/>
                  <a:pt x="746" y="478"/>
                </a:cubicBezTo>
                <a:cubicBezTo>
                  <a:pt x="762" y="478"/>
                  <a:pt x="774" y="465"/>
                  <a:pt x="774" y="450"/>
                </a:cubicBezTo>
                <a:cubicBezTo>
                  <a:pt x="774" y="28"/>
                  <a:pt x="774" y="28"/>
                  <a:pt x="774" y="28"/>
                </a:cubicBezTo>
                <a:cubicBezTo>
                  <a:pt x="774" y="13"/>
                  <a:pt x="762" y="0"/>
                  <a:pt x="74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8"/>
                </a:cubicBezTo>
              </a:path>
            </a:pathLst>
          </a:custGeom>
          <a:solidFill>
            <a:srgbClr val="2D1E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3" name="iṡḻîḓê">
            <a:extLst>
              <a:ext uri="{FF2B5EF4-FFF2-40B4-BE49-F238E27FC236}">
                <a16:creationId xmlns:a16="http://schemas.microsoft.com/office/drawing/2014/main" id="{34C4642D-C8E0-4FE5-978B-4816E6EA537E}"/>
              </a:ext>
            </a:extLst>
          </p:cNvPr>
          <p:cNvSpPr/>
          <p:nvPr/>
        </p:nvSpPr>
        <p:spPr bwMode="auto">
          <a:xfrm>
            <a:off x="1569349" y="3509098"/>
            <a:ext cx="3046209" cy="1628250"/>
          </a:xfrm>
          <a:custGeom>
            <a:avLst/>
            <a:gdLst>
              <a:gd name="T0" fmla="*/ 0 w 2535"/>
              <a:gd name="T1" fmla="*/ 0 h 1355"/>
              <a:gd name="T2" fmla="*/ 0 w 2535"/>
              <a:gd name="T3" fmla="*/ 1355 h 1355"/>
              <a:gd name="T4" fmla="*/ 2535 w 2535"/>
              <a:gd name="T5" fmla="*/ 1352 h 1355"/>
              <a:gd name="T6" fmla="*/ 2535 w 2535"/>
              <a:gd name="T7" fmla="*/ 0 h 1355"/>
              <a:gd name="T8" fmla="*/ 0 w 2535"/>
              <a:gd name="T9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5" h="1355">
                <a:moveTo>
                  <a:pt x="0" y="0"/>
                </a:moveTo>
                <a:lnTo>
                  <a:pt x="0" y="1355"/>
                </a:lnTo>
                <a:lnTo>
                  <a:pt x="2535" y="1352"/>
                </a:lnTo>
                <a:lnTo>
                  <a:pt x="25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66ECF2"/>
              </a:gs>
              <a:gs pos="0">
                <a:srgbClr val="4DBFE3"/>
              </a:gs>
            </a:gsLst>
            <a:lin ang="5400000" scaled="0"/>
            <a:tileRect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4" name="îş1íḍe">
            <a:extLst>
              <a:ext uri="{FF2B5EF4-FFF2-40B4-BE49-F238E27FC236}">
                <a16:creationId xmlns:a16="http://schemas.microsoft.com/office/drawing/2014/main" id="{760B4035-00F6-4385-AE07-AAE9CC7859ED}"/>
              </a:ext>
            </a:extLst>
          </p:cNvPr>
          <p:cNvSpPr/>
          <p:nvPr/>
        </p:nvSpPr>
        <p:spPr bwMode="auto">
          <a:xfrm>
            <a:off x="1383354" y="8222004"/>
            <a:ext cx="3046209" cy="1628250"/>
          </a:xfrm>
          <a:custGeom>
            <a:avLst/>
            <a:gdLst>
              <a:gd name="T0" fmla="*/ 0 w 2535"/>
              <a:gd name="T1" fmla="*/ 0 h 1355"/>
              <a:gd name="T2" fmla="*/ 0 w 2535"/>
              <a:gd name="T3" fmla="*/ 1355 h 1355"/>
              <a:gd name="T4" fmla="*/ 2535 w 2535"/>
              <a:gd name="T5" fmla="*/ 1352 h 1355"/>
              <a:gd name="T6" fmla="*/ 2535 w 2535"/>
              <a:gd name="T7" fmla="*/ 0 h 1355"/>
              <a:gd name="T8" fmla="*/ 0 w 2535"/>
              <a:gd name="T9" fmla="*/ 0 h 1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5" h="1355">
                <a:moveTo>
                  <a:pt x="0" y="0"/>
                </a:moveTo>
                <a:lnTo>
                  <a:pt x="0" y="1355"/>
                </a:lnTo>
                <a:lnTo>
                  <a:pt x="2535" y="1352"/>
                </a:lnTo>
                <a:lnTo>
                  <a:pt x="253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5" name="ïşḻíḋe">
            <a:extLst>
              <a:ext uri="{FF2B5EF4-FFF2-40B4-BE49-F238E27FC236}">
                <a16:creationId xmlns:a16="http://schemas.microsoft.com/office/drawing/2014/main" id="{DBB823BB-E76E-495E-9A0C-05B9C0AF4A5E}"/>
              </a:ext>
            </a:extLst>
          </p:cNvPr>
          <p:cNvSpPr/>
          <p:nvPr/>
        </p:nvSpPr>
        <p:spPr bwMode="auto">
          <a:xfrm>
            <a:off x="1504460" y="5108507"/>
            <a:ext cx="3177189" cy="292004"/>
          </a:xfrm>
          <a:custGeom>
            <a:avLst/>
            <a:gdLst>
              <a:gd name="T0" fmla="*/ 0 w 774"/>
              <a:gd name="T1" fmla="*/ 44 h 71"/>
              <a:gd name="T2" fmla="*/ 28 w 774"/>
              <a:gd name="T3" fmla="*/ 71 h 71"/>
              <a:gd name="T4" fmla="*/ 746 w 774"/>
              <a:gd name="T5" fmla="*/ 71 h 71"/>
              <a:gd name="T6" fmla="*/ 774 w 774"/>
              <a:gd name="T7" fmla="*/ 44 h 71"/>
              <a:gd name="T8" fmla="*/ 774 w 774"/>
              <a:gd name="T9" fmla="*/ 0 h 71"/>
              <a:gd name="T10" fmla="*/ 0 w 774"/>
              <a:gd name="T11" fmla="*/ 2 h 71"/>
              <a:gd name="T12" fmla="*/ 0 w 774"/>
              <a:gd name="T13" fmla="*/ 4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4" h="71">
                <a:moveTo>
                  <a:pt x="0" y="44"/>
                </a:moveTo>
                <a:cubicBezTo>
                  <a:pt x="0" y="59"/>
                  <a:pt x="12" y="71"/>
                  <a:pt x="28" y="71"/>
                </a:cubicBezTo>
                <a:cubicBezTo>
                  <a:pt x="746" y="71"/>
                  <a:pt x="746" y="71"/>
                  <a:pt x="746" y="71"/>
                </a:cubicBezTo>
                <a:cubicBezTo>
                  <a:pt x="761" y="71"/>
                  <a:pt x="774" y="59"/>
                  <a:pt x="774" y="44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2"/>
                  <a:pt x="0" y="2"/>
                  <a:pt x="0" y="2"/>
                </a:cubicBezTo>
                <a:cubicBezTo>
                  <a:pt x="0" y="44"/>
                  <a:pt x="0" y="44"/>
                  <a:pt x="0" y="44"/>
                </a:cubicBezTo>
              </a:path>
            </a:pathLst>
          </a:custGeom>
          <a:gradFill>
            <a:gsLst>
              <a:gs pos="100000">
                <a:srgbClr val="FCFCFC"/>
              </a:gs>
              <a:gs pos="0">
                <a:srgbClr val="CFCFC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6" name="ïş1îḍe">
            <a:extLst>
              <a:ext uri="{FF2B5EF4-FFF2-40B4-BE49-F238E27FC236}">
                <a16:creationId xmlns:a16="http://schemas.microsoft.com/office/drawing/2014/main" id="{73DE224F-8AC7-4DFC-9667-9046D4500744}"/>
              </a:ext>
            </a:extLst>
          </p:cNvPr>
          <p:cNvSpPr/>
          <p:nvPr/>
        </p:nvSpPr>
        <p:spPr bwMode="auto">
          <a:xfrm>
            <a:off x="3020616" y="5231232"/>
            <a:ext cx="127376" cy="127376"/>
          </a:xfrm>
          <a:prstGeom prst="ellipse">
            <a:avLst/>
          </a:prstGeom>
          <a:solidFill>
            <a:srgbClr val="D1CF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7" name="íṥ1íḑé">
            <a:extLst>
              <a:ext uri="{FF2B5EF4-FFF2-40B4-BE49-F238E27FC236}">
                <a16:creationId xmlns:a16="http://schemas.microsoft.com/office/drawing/2014/main" id="{BC2F14E8-090D-4FF8-B9D5-642123242B86}"/>
              </a:ext>
            </a:extLst>
          </p:cNvPr>
          <p:cNvSpPr/>
          <p:nvPr/>
        </p:nvSpPr>
        <p:spPr bwMode="auto">
          <a:xfrm>
            <a:off x="4854949" y="4046841"/>
            <a:ext cx="450623" cy="447018"/>
          </a:xfrm>
          <a:custGeom>
            <a:avLst/>
            <a:gdLst>
              <a:gd name="T0" fmla="*/ 103 w 110"/>
              <a:gd name="T1" fmla="*/ 60 h 109"/>
              <a:gd name="T2" fmla="*/ 110 w 110"/>
              <a:gd name="T3" fmla="*/ 59 h 109"/>
              <a:gd name="T4" fmla="*/ 109 w 110"/>
              <a:gd name="T5" fmla="*/ 42 h 109"/>
              <a:gd name="T6" fmla="*/ 101 w 110"/>
              <a:gd name="T7" fmla="*/ 42 h 109"/>
              <a:gd name="T8" fmla="*/ 93 w 110"/>
              <a:gd name="T9" fmla="*/ 26 h 109"/>
              <a:gd name="T10" fmla="*/ 93 w 110"/>
              <a:gd name="T11" fmla="*/ 26 h 109"/>
              <a:gd name="T12" fmla="*/ 99 w 110"/>
              <a:gd name="T13" fmla="*/ 19 h 109"/>
              <a:gd name="T14" fmla="*/ 86 w 110"/>
              <a:gd name="T15" fmla="*/ 7 h 109"/>
              <a:gd name="T16" fmla="*/ 80 w 110"/>
              <a:gd name="T17" fmla="*/ 14 h 109"/>
              <a:gd name="T18" fmla="*/ 80 w 110"/>
              <a:gd name="T19" fmla="*/ 15 h 109"/>
              <a:gd name="T20" fmla="*/ 66 w 110"/>
              <a:gd name="T21" fmla="*/ 9 h 109"/>
              <a:gd name="T22" fmla="*/ 66 w 110"/>
              <a:gd name="T23" fmla="*/ 0 h 109"/>
              <a:gd name="T24" fmla="*/ 48 w 110"/>
              <a:gd name="T25" fmla="*/ 0 h 109"/>
              <a:gd name="T26" fmla="*/ 48 w 110"/>
              <a:gd name="T27" fmla="*/ 8 h 109"/>
              <a:gd name="T28" fmla="*/ 26 w 110"/>
              <a:gd name="T29" fmla="*/ 17 h 109"/>
              <a:gd name="T30" fmla="*/ 20 w 110"/>
              <a:gd name="T31" fmla="*/ 10 h 109"/>
              <a:gd name="T32" fmla="*/ 8 w 110"/>
              <a:gd name="T33" fmla="*/ 22 h 109"/>
              <a:gd name="T34" fmla="*/ 14 w 110"/>
              <a:gd name="T35" fmla="*/ 29 h 109"/>
              <a:gd name="T36" fmla="*/ 16 w 110"/>
              <a:gd name="T37" fmla="*/ 28 h 109"/>
              <a:gd name="T38" fmla="*/ 7 w 110"/>
              <a:gd name="T39" fmla="*/ 48 h 109"/>
              <a:gd name="T40" fmla="*/ 0 w 110"/>
              <a:gd name="T41" fmla="*/ 49 h 109"/>
              <a:gd name="T42" fmla="*/ 0 w 110"/>
              <a:gd name="T43" fmla="*/ 66 h 109"/>
              <a:gd name="T44" fmla="*/ 8 w 110"/>
              <a:gd name="T45" fmla="*/ 66 h 109"/>
              <a:gd name="T46" fmla="*/ 15 w 110"/>
              <a:gd name="T47" fmla="*/ 83 h 109"/>
              <a:gd name="T48" fmla="*/ 10 w 110"/>
              <a:gd name="T49" fmla="*/ 89 h 109"/>
              <a:gd name="T50" fmla="*/ 23 w 110"/>
              <a:gd name="T51" fmla="*/ 101 h 109"/>
              <a:gd name="T52" fmla="*/ 28 w 110"/>
              <a:gd name="T53" fmla="*/ 95 h 109"/>
              <a:gd name="T54" fmla="*/ 50 w 110"/>
              <a:gd name="T55" fmla="*/ 103 h 109"/>
              <a:gd name="T56" fmla="*/ 50 w 110"/>
              <a:gd name="T57" fmla="*/ 109 h 109"/>
              <a:gd name="T58" fmla="*/ 67 w 110"/>
              <a:gd name="T59" fmla="*/ 109 h 109"/>
              <a:gd name="T60" fmla="*/ 67 w 110"/>
              <a:gd name="T61" fmla="*/ 102 h 109"/>
              <a:gd name="T62" fmla="*/ 86 w 110"/>
              <a:gd name="T63" fmla="*/ 92 h 109"/>
              <a:gd name="T64" fmla="*/ 90 w 110"/>
              <a:gd name="T65" fmla="*/ 96 h 109"/>
              <a:gd name="T66" fmla="*/ 103 w 110"/>
              <a:gd name="T67" fmla="*/ 85 h 109"/>
              <a:gd name="T68" fmla="*/ 97 w 110"/>
              <a:gd name="T69" fmla="*/ 78 h 109"/>
              <a:gd name="T70" fmla="*/ 103 w 110"/>
              <a:gd name="T71" fmla="*/ 60 h 109"/>
              <a:gd name="T72" fmla="*/ 55 w 110"/>
              <a:gd name="T73" fmla="*/ 75 h 109"/>
              <a:gd name="T74" fmla="*/ 35 w 110"/>
              <a:gd name="T75" fmla="*/ 55 h 109"/>
              <a:gd name="T76" fmla="*/ 55 w 110"/>
              <a:gd name="T77" fmla="*/ 36 h 109"/>
              <a:gd name="T78" fmla="*/ 74 w 110"/>
              <a:gd name="T79" fmla="*/ 55 h 109"/>
              <a:gd name="T80" fmla="*/ 55 w 110"/>
              <a:gd name="T81" fmla="*/ 7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0" h="109">
                <a:moveTo>
                  <a:pt x="103" y="60"/>
                </a:moveTo>
                <a:cubicBezTo>
                  <a:pt x="110" y="59"/>
                  <a:pt x="110" y="59"/>
                  <a:pt x="110" y="59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99" y="36"/>
                  <a:pt x="96" y="31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9" y="19"/>
                  <a:pt x="99" y="19"/>
                  <a:pt x="99" y="19"/>
                </a:cubicBezTo>
                <a:cubicBezTo>
                  <a:pt x="86" y="7"/>
                  <a:pt x="86" y="7"/>
                  <a:pt x="86" y="7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5"/>
                  <a:pt x="80" y="15"/>
                  <a:pt x="80" y="15"/>
                </a:cubicBezTo>
                <a:cubicBezTo>
                  <a:pt x="76" y="12"/>
                  <a:pt x="71" y="10"/>
                  <a:pt x="66" y="9"/>
                </a:cubicBezTo>
                <a:cubicBezTo>
                  <a:pt x="66" y="0"/>
                  <a:pt x="66" y="0"/>
                  <a:pt x="6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8"/>
                  <a:pt x="48" y="8"/>
                  <a:pt x="48" y="8"/>
                </a:cubicBezTo>
                <a:cubicBezTo>
                  <a:pt x="40" y="9"/>
                  <a:pt x="33" y="12"/>
                  <a:pt x="26" y="17"/>
                </a:cubicBezTo>
                <a:cubicBezTo>
                  <a:pt x="20" y="10"/>
                  <a:pt x="20" y="10"/>
                  <a:pt x="20" y="10"/>
                </a:cubicBezTo>
                <a:cubicBezTo>
                  <a:pt x="8" y="22"/>
                  <a:pt x="8" y="22"/>
                  <a:pt x="8" y="22"/>
                </a:cubicBezTo>
                <a:cubicBezTo>
                  <a:pt x="14" y="29"/>
                  <a:pt x="14" y="29"/>
                  <a:pt x="14" y="29"/>
                </a:cubicBezTo>
                <a:cubicBezTo>
                  <a:pt x="16" y="28"/>
                  <a:pt x="16" y="28"/>
                  <a:pt x="16" y="28"/>
                </a:cubicBezTo>
                <a:cubicBezTo>
                  <a:pt x="11" y="34"/>
                  <a:pt x="8" y="41"/>
                  <a:pt x="7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6"/>
                  <a:pt x="0" y="66"/>
                  <a:pt x="0" y="66"/>
                </a:cubicBezTo>
                <a:cubicBezTo>
                  <a:pt x="8" y="66"/>
                  <a:pt x="8" y="66"/>
                  <a:pt x="8" y="66"/>
                </a:cubicBezTo>
                <a:cubicBezTo>
                  <a:pt x="9" y="72"/>
                  <a:pt x="12" y="78"/>
                  <a:pt x="15" y="83"/>
                </a:cubicBezTo>
                <a:cubicBezTo>
                  <a:pt x="10" y="89"/>
                  <a:pt x="10" y="89"/>
                  <a:pt x="10" y="89"/>
                </a:cubicBezTo>
                <a:cubicBezTo>
                  <a:pt x="23" y="101"/>
                  <a:pt x="23" y="101"/>
                  <a:pt x="23" y="101"/>
                </a:cubicBezTo>
                <a:cubicBezTo>
                  <a:pt x="28" y="95"/>
                  <a:pt x="28" y="95"/>
                  <a:pt x="28" y="95"/>
                </a:cubicBezTo>
                <a:cubicBezTo>
                  <a:pt x="34" y="100"/>
                  <a:pt x="42" y="102"/>
                  <a:pt x="50" y="103"/>
                </a:cubicBezTo>
                <a:cubicBezTo>
                  <a:pt x="50" y="109"/>
                  <a:pt x="50" y="109"/>
                  <a:pt x="50" y="109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74" y="100"/>
                  <a:pt x="80" y="97"/>
                  <a:pt x="86" y="92"/>
                </a:cubicBezTo>
                <a:cubicBezTo>
                  <a:pt x="90" y="96"/>
                  <a:pt x="90" y="96"/>
                  <a:pt x="90" y="96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7" y="78"/>
                  <a:pt x="97" y="78"/>
                  <a:pt x="97" y="78"/>
                </a:cubicBezTo>
                <a:cubicBezTo>
                  <a:pt x="100" y="73"/>
                  <a:pt x="102" y="66"/>
                  <a:pt x="103" y="60"/>
                </a:cubicBezTo>
                <a:close/>
                <a:moveTo>
                  <a:pt x="55" y="75"/>
                </a:moveTo>
                <a:cubicBezTo>
                  <a:pt x="44" y="75"/>
                  <a:pt x="35" y="66"/>
                  <a:pt x="35" y="55"/>
                </a:cubicBezTo>
                <a:cubicBezTo>
                  <a:pt x="35" y="45"/>
                  <a:pt x="44" y="36"/>
                  <a:pt x="55" y="36"/>
                </a:cubicBezTo>
                <a:cubicBezTo>
                  <a:pt x="66" y="36"/>
                  <a:pt x="74" y="45"/>
                  <a:pt x="74" y="55"/>
                </a:cubicBezTo>
                <a:cubicBezTo>
                  <a:pt x="74" y="66"/>
                  <a:pt x="66" y="75"/>
                  <a:pt x="55" y="75"/>
                </a:cubicBezTo>
                <a:close/>
              </a:path>
            </a:pathLst>
          </a:custGeom>
          <a:gradFill>
            <a:gsLst>
              <a:gs pos="100000">
                <a:srgbClr val="42287C">
                  <a:alpha val="52000"/>
                </a:srgbClr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8" name="ïṡḻíḓê">
            <a:extLst>
              <a:ext uri="{FF2B5EF4-FFF2-40B4-BE49-F238E27FC236}">
                <a16:creationId xmlns:a16="http://schemas.microsoft.com/office/drawing/2014/main" id="{684A371F-A35E-4B1E-8CF2-4DD5A7FF3D77}"/>
              </a:ext>
            </a:extLst>
          </p:cNvPr>
          <p:cNvSpPr/>
          <p:nvPr/>
        </p:nvSpPr>
        <p:spPr bwMode="auto">
          <a:xfrm>
            <a:off x="1711408" y="3055539"/>
            <a:ext cx="686148" cy="406161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9" name="îṣḷîde">
            <a:extLst>
              <a:ext uri="{FF2B5EF4-FFF2-40B4-BE49-F238E27FC236}">
                <a16:creationId xmlns:a16="http://schemas.microsoft.com/office/drawing/2014/main" id="{581A3816-D27D-4081-956C-A7CE8B10B482}"/>
              </a:ext>
            </a:extLst>
          </p:cNvPr>
          <p:cNvSpPr/>
          <p:nvPr/>
        </p:nvSpPr>
        <p:spPr bwMode="auto">
          <a:xfrm>
            <a:off x="1757071" y="3091589"/>
            <a:ext cx="689753" cy="402557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0" name="ïŝ1ídê">
            <a:extLst>
              <a:ext uri="{FF2B5EF4-FFF2-40B4-BE49-F238E27FC236}">
                <a16:creationId xmlns:a16="http://schemas.microsoft.com/office/drawing/2014/main" id="{3AF5ADAB-AA1B-46E2-9514-663B08719144}"/>
              </a:ext>
            </a:extLst>
          </p:cNvPr>
          <p:cNvSpPr/>
          <p:nvPr/>
        </p:nvSpPr>
        <p:spPr bwMode="auto">
          <a:xfrm>
            <a:off x="1797927" y="3128840"/>
            <a:ext cx="689753" cy="402557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1" name="ïṣliḑê">
            <a:extLst>
              <a:ext uri="{FF2B5EF4-FFF2-40B4-BE49-F238E27FC236}">
                <a16:creationId xmlns:a16="http://schemas.microsoft.com/office/drawing/2014/main" id="{F9C7C770-38CE-4033-8A41-F2539AFFFB49}"/>
              </a:ext>
            </a:extLst>
          </p:cNvPr>
          <p:cNvSpPr/>
          <p:nvPr/>
        </p:nvSpPr>
        <p:spPr bwMode="auto">
          <a:xfrm>
            <a:off x="1936719" y="3623411"/>
            <a:ext cx="2324010" cy="1533318"/>
          </a:xfrm>
          <a:custGeom>
            <a:avLst/>
            <a:gdLst>
              <a:gd name="T0" fmla="*/ 554 w 566"/>
              <a:gd name="T1" fmla="*/ 374 h 374"/>
              <a:gd name="T2" fmla="*/ 12 w 566"/>
              <a:gd name="T3" fmla="*/ 374 h 374"/>
              <a:gd name="T4" fmla="*/ 0 w 566"/>
              <a:gd name="T5" fmla="*/ 362 h 374"/>
              <a:gd name="T6" fmla="*/ 0 w 566"/>
              <a:gd name="T7" fmla="*/ 12 h 374"/>
              <a:gd name="T8" fmla="*/ 12 w 566"/>
              <a:gd name="T9" fmla="*/ 0 h 374"/>
              <a:gd name="T10" fmla="*/ 554 w 566"/>
              <a:gd name="T11" fmla="*/ 0 h 374"/>
              <a:gd name="T12" fmla="*/ 566 w 566"/>
              <a:gd name="T13" fmla="*/ 12 h 374"/>
              <a:gd name="T14" fmla="*/ 566 w 566"/>
              <a:gd name="T15" fmla="*/ 362 h 374"/>
              <a:gd name="T16" fmla="*/ 554 w 566"/>
              <a:gd name="T17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6" h="374">
                <a:moveTo>
                  <a:pt x="554" y="374"/>
                </a:moveTo>
                <a:cubicBezTo>
                  <a:pt x="12" y="374"/>
                  <a:pt x="12" y="374"/>
                  <a:pt x="12" y="374"/>
                </a:cubicBezTo>
                <a:cubicBezTo>
                  <a:pt x="6" y="374"/>
                  <a:pt x="0" y="368"/>
                  <a:pt x="0" y="36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554" y="0"/>
                  <a:pt x="554" y="0"/>
                  <a:pt x="554" y="0"/>
                </a:cubicBezTo>
                <a:cubicBezTo>
                  <a:pt x="560" y="0"/>
                  <a:pt x="566" y="5"/>
                  <a:pt x="566" y="12"/>
                </a:cubicBezTo>
                <a:cubicBezTo>
                  <a:pt x="566" y="362"/>
                  <a:pt x="566" y="362"/>
                  <a:pt x="566" y="362"/>
                </a:cubicBezTo>
                <a:cubicBezTo>
                  <a:pt x="566" y="368"/>
                  <a:pt x="560" y="374"/>
                  <a:pt x="554" y="374"/>
                </a:cubicBezTo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2" name="ïṩḻïḍe">
            <a:extLst>
              <a:ext uri="{FF2B5EF4-FFF2-40B4-BE49-F238E27FC236}">
                <a16:creationId xmlns:a16="http://schemas.microsoft.com/office/drawing/2014/main" id="{68A9B50C-715F-45D3-B0C2-B0FB1CC492FB}"/>
              </a:ext>
            </a:extLst>
          </p:cNvPr>
          <p:cNvSpPr/>
          <p:nvPr/>
        </p:nvSpPr>
        <p:spPr bwMode="auto">
          <a:xfrm>
            <a:off x="2047272" y="3873356"/>
            <a:ext cx="16823" cy="1111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3" name="ïsľîḑê">
            <a:extLst>
              <a:ext uri="{FF2B5EF4-FFF2-40B4-BE49-F238E27FC236}">
                <a16:creationId xmlns:a16="http://schemas.microsoft.com/office/drawing/2014/main" id="{442F97F1-A230-46DE-9E9C-16F8701B8235}"/>
              </a:ext>
            </a:extLst>
          </p:cNvPr>
          <p:cNvSpPr/>
          <p:nvPr/>
        </p:nvSpPr>
        <p:spPr bwMode="auto">
          <a:xfrm>
            <a:off x="2047272" y="3873356"/>
            <a:ext cx="16823" cy="111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4" name="iṩliḓé">
            <a:extLst>
              <a:ext uri="{FF2B5EF4-FFF2-40B4-BE49-F238E27FC236}">
                <a16:creationId xmlns:a16="http://schemas.microsoft.com/office/drawing/2014/main" id="{062E8065-F73A-4A8A-A4D7-8ADA78CAC8BF}"/>
              </a:ext>
            </a:extLst>
          </p:cNvPr>
          <p:cNvSpPr/>
          <p:nvPr/>
        </p:nvSpPr>
        <p:spPr bwMode="auto">
          <a:xfrm>
            <a:off x="2339275" y="4233854"/>
            <a:ext cx="7330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5" name="í$ḻïḓé">
            <a:extLst>
              <a:ext uri="{FF2B5EF4-FFF2-40B4-BE49-F238E27FC236}">
                <a16:creationId xmlns:a16="http://schemas.microsoft.com/office/drawing/2014/main" id="{7A1E8288-6D7F-437F-8A5E-4075F03B50D6}"/>
              </a:ext>
            </a:extLst>
          </p:cNvPr>
          <p:cNvSpPr/>
          <p:nvPr/>
        </p:nvSpPr>
        <p:spPr bwMode="auto">
          <a:xfrm>
            <a:off x="2339275" y="4233854"/>
            <a:ext cx="73302" cy="16823"/>
          </a:xfrm>
          <a:custGeom>
            <a:avLst/>
            <a:gdLst>
              <a:gd name="T0" fmla="*/ 0 w 61"/>
              <a:gd name="T1" fmla="*/ 14 h 14"/>
              <a:gd name="T2" fmla="*/ 61 w 61"/>
              <a:gd name="T3" fmla="*/ 14 h 14"/>
              <a:gd name="T4" fmla="*/ 61 w 61"/>
              <a:gd name="T5" fmla="*/ 0 h 14"/>
              <a:gd name="T6" fmla="*/ 0 w 61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14">
                <a:moveTo>
                  <a:pt x="0" y="14"/>
                </a:moveTo>
                <a:lnTo>
                  <a:pt x="61" y="14"/>
                </a:lnTo>
                <a:lnTo>
                  <a:pt x="6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6" name="işľíḑê">
            <a:extLst>
              <a:ext uri="{FF2B5EF4-FFF2-40B4-BE49-F238E27FC236}">
                <a16:creationId xmlns:a16="http://schemas.microsoft.com/office/drawing/2014/main" id="{2EC685C5-E93A-4E6C-81AE-944B8916DA21}"/>
              </a:ext>
            </a:extLst>
          </p:cNvPr>
          <p:cNvSpPr/>
          <p:nvPr/>
        </p:nvSpPr>
        <p:spPr bwMode="auto">
          <a:xfrm>
            <a:off x="2478667" y="4233854"/>
            <a:ext cx="135907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7" name="iṧḷiḍè">
            <a:extLst>
              <a:ext uri="{FF2B5EF4-FFF2-40B4-BE49-F238E27FC236}">
                <a16:creationId xmlns:a16="http://schemas.microsoft.com/office/drawing/2014/main" id="{2D865583-8B96-4639-868D-DA7BC38AA799}"/>
              </a:ext>
            </a:extLst>
          </p:cNvPr>
          <p:cNvSpPr/>
          <p:nvPr/>
        </p:nvSpPr>
        <p:spPr bwMode="auto">
          <a:xfrm>
            <a:off x="2478667" y="4233854"/>
            <a:ext cx="1359078" cy="16823"/>
          </a:xfrm>
          <a:custGeom>
            <a:avLst/>
            <a:gdLst>
              <a:gd name="T0" fmla="*/ 0 w 1131"/>
              <a:gd name="T1" fmla="*/ 14 h 14"/>
              <a:gd name="T2" fmla="*/ 1131 w 1131"/>
              <a:gd name="T3" fmla="*/ 14 h 14"/>
              <a:gd name="T4" fmla="*/ 1131 w 1131"/>
              <a:gd name="T5" fmla="*/ 0 h 14"/>
              <a:gd name="T6" fmla="*/ 0 w 1131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1" h="14">
                <a:moveTo>
                  <a:pt x="0" y="14"/>
                </a:moveTo>
                <a:lnTo>
                  <a:pt x="1131" y="14"/>
                </a:lnTo>
                <a:lnTo>
                  <a:pt x="113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8" name="iṧlîḓê">
            <a:extLst>
              <a:ext uri="{FF2B5EF4-FFF2-40B4-BE49-F238E27FC236}">
                <a16:creationId xmlns:a16="http://schemas.microsoft.com/office/drawing/2014/main" id="{284F815E-89E8-4696-A980-889C066575EA}"/>
              </a:ext>
            </a:extLst>
          </p:cNvPr>
          <p:cNvSpPr/>
          <p:nvPr/>
        </p:nvSpPr>
        <p:spPr bwMode="auto">
          <a:xfrm>
            <a:off x="2544759" y="4295139"/>
            <a:ext cx="20067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9" name="îś1idé">
            <a:extLst>
              <a:ext uri="{FF2B5EF4-FFF2-40B4-BE49-F238E27FC236}">
                <a16:creationId xmlns:a16="http://schemas.microsoft.com/office/drawing/2014/main" id="{29929BD4-BA5B-45DF-82FD-BE2AEBC55690}"/>
              </a:ext>
            </a:extLst>
          </p:cNvPr>
          <p:cNvSpPr/>
          <p:nvPr/>
        </p:nvSpPr>
        <p:spPr bwMode="auto">
          <a:xfrm>
            <a:off x="2544759" y="4295139"/>
            <a:ext cx="200678" cy="16823"/>
          </a:xfrm>
          <a:custGeom>
            <a:avLst/>
            <a:gdLst>
              <a:gd name="T0" fmla="*/ 0 w 167"/>
              <a:gd name="T1" fmla="*/ 14 h 14"/>
              <a:gd name="T2" fmla="*/ 167 w 167"/>
              <a:gd name="T3" fmla="*/ 14 h 14"/>
              <a:gd name="T4" fmla="*/ 167 w 167"/>
              <a:gd name="T5" fmla="*/ 0 h 14"/>
              <a:gd name="T6" fmla="*/ 0 w 16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7" h="14">
                <a:moveTo>
                  <a:pt x="0" y="14"/>
                </a:moveTo>
                <a:lnTo>
                  <a:pt x="167" y="14"/>
                </a:lnTo>
                <a:lnTo>
                  <a:pt x="16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0" name="îšḷîḓè">
            <a:extLst>
              <a:ext uri="{FF2B5EF4-FFF2-40B4-BE49-F238E27FC236}">
                <a16:creationId xmlns:a16="http://schemas.microsoft.com/office/drawing/2014/main" id="{C578E889-385E-462C-9852-59DBD93C2A3D}"/>
              </a:ext>
            </a:extLst>
          </p:cNvPr>
          <p:cNvSpPr/>
          <p:nvPr/>
        </p:nvSpPr>
        <p:spPr bwMode="auto">
          <a:xfrm>
            <a:off x="2819939" y="4295139"/>
            <a:ext cx="348481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1" name="ïşḷiḓè">
            <a:extLst>
              <a:ext uri="{FF2B5EF4-FFF2-40B4-BE49-F238E27FC236}">
                <a16:creationId xmlns:a16="http://schemas.microsoft.com/office/drawing/2014/main" id="{65F4EA4A-5C3C-4CD1-AA97-7119CD40B478}"/>
              </a:ext>
            </a:extLst>
          </p:cNvPr>
          <p:cNvSpPr/>
          <p:nvPr/>
        </p:nvSpPr>
        <p:spPr bwMode="auto">
          <a:xfrm>
            <a:off x="2819939" y="4295139"/>
            <a:ext cx="348481" cy="16823"/>
          </a:xfrm>
          <a:custGeom>
            <a:avLst/>
            <a:gdLst>
              <a:gd name="T0" fmla="*/ 0 w 290"/>
              <a:gd name="T1" fmla="*/ 14 h 14"/>
              <a:gd name="T2" fmla="*/ 290 w 290"/>
              <a:gd name="T3" fmla="*/ 14 h 14"/>
              <a:gd name="T4" fmla="*/ 290 w 290"/>
              <a:gd name="T5" fmla="*/ 0 h 14"/>
              <a:gd name="T6" fmla="*/ 0 w 290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0" h="14">
                <a:moveTo>
                  <a:pt x="0" y="14"/>
                </a:moveTo>
                <a:lnTo>
                  <a:pt x="290" y="14"/>
                </a:lnTo>
                <a:lnTo>
                  <a:pt x="29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2" name="îṥļîḍé">
            <a:extLst>
              <a:ext uri="{FF2B5EF4-FFF2-40B4-BE49-F238E27FC236}">
                <a16:creationId xmlns:a16="http://schemas.microsoft.com/office/drawing/2014/main" id="{1680BA1F-1643-4683-97DE-9B08117C04E6}"/>
              </a:ext>
            </a:extLst>
          </p:cNvPr>
          <p:cNvSpPr/>
          <p:nvPr/>
        </p:nvSpPr>
        <p:spPr bwMode="auto">
          <a:xfrm>
            <a:off x="2339275" y="4357625"/>
            <a:ext cx="53714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3" name="iS1ïďê">
            <a:extLst>
              <a:ext uri="{FF2B5EF4-FFF2-40B4-BE49-F238E27FC236}">
                <a16:creationId xmlns:a16="http://schemas.microsoft.com/office/drawing/2014/main" id="{F1510F6F-298E-47AA-99AA-CCAC1709647A}"/>
              </a:ext>
            </a:extLst>
          </p:cNvPr>
          <p:cNvSpPr/>
          <p:nvPr/>
        </p:nvSpPr>
        <p:spPr bwMode="auto">
          <a:xfrm>
            <a:off x="2339275" y="4357625"/>
            <a:ext cx="537142" cy="15622"/>
          </a:xfrm>
          <a:custGeom>
            <a:avLst/>
            <a:gdLst>
              <a:gd name="T0" fmla="*/ 0 w 447"/>
              <a:gd name="T1" fmla="*/ 13 h 13"/>
              <a:gd name="T2" fmla="*/ 447 w 447"/>
              <a:gd name="T3" fmla="*/ 13 h 13"/>
              <a:gd name="T4" fmla="*/ 447 w 447"/>
              <a:gd name="T5" fmla="*/ 0 h 13"/>
              <a:gd name="T6" fmla="*/ 0 w 447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7" h="13">
                <a:moveTo>
                  <a:pt x="0" y="13"/>
                </a:moveTo>
                <a:lnTo>
                  <a:pt x="447" y="13"/>
                </a:lnTo>
                <a:lnTo>
                  <a:pt x="44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4" name="íŝľiḋè">
            <a:extLst>
              <a:ext uri="{FF2B5EF4-FFF2-40B4-BE49-F238E27FC236}">
                <a16:creationId xmlns:a16="http://schemas.microsoft.com/office/drawing/2014/main" id="{4C15C33A-8B73-4FB1-8F07-70EDE7C3FEB0}"/>
              </a:ext>
            </a:extLst>
          </p:cNvPr>
          <p:cNvSpPr/>
          <p:nvPr/>
        </p:nvSpPr>
        <p:spPr bwMode="auto">
          <a:xfrm>
            <a:off x="2934097" y="4357625"/>
            <a:ext cx="52993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5" name="îşḻïḓé">
            <a:extLst>
              <a:ext uri="{FF2B5EF4-FFF2-40B4-BE49-F238E27FC236}">
                <a16:creationId xmlns:a16="http://schemas.microsoft.com/office/drawing/2014/main" id="{6FF57391-899E-47BC-A8A8-58052E65F6F2}"/>
              </a:ext>
            </a:extLst>
          </p:cNvPr>
          <p:cNvSpPr/>
          <p:nvPr/>
        </p:nvSpPr>
        <p:spPr bwMode="auto">
          <a:xfrm>
            <a:off x="2934097" y="4357625"/>
            <a:ext cx="529932" cy="15622"/>
          </a:xfrm>
          <a:custGeom>
            <a:avLst/>
            <a:gdLst>
              <a:gd name="T0" fmla="*/ 0 w 441"/>
              <a:gd name="T1" fmla="*/ 13 h 13"/>
              <a:gd name="T2" fmla="*/ 441 w 441"/>
              <a:gd name="T3" fmla="*/ 13 h 13"/>
              <a:gd name="T4" fmla="*/ 441 w 441"/>
              <a:gd name="T5" fmla="*/ 0 h 13"/>
              <a:gd name="T6" fmla="*/ 0 w 441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1" h="13">
                <a:moveTo>
                  <a:pt x="0" y="13"/>
                </a:moveTo>
                <a:lnTo>
                  <a:pt x="441" y="13"/>
                </a:lnTo>
                <a:lnTo>
                  <a:pt x="44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6" name="iṣ1íḍé">
            <a:extLst>
              <a:ext uri="{FF2B5EF4-FFF2-40B4-BE49-F238E27FC236}">
                <a16:creationId xmlns:a16="http://schemas.microsoft.com/office/drawing/2014/main" id="{FFDCE998-ED67-4B05-B825-AF1FCFA4189D}"/>
              </a:ext>
            </a:extLst>
          </p:cNvPr>
          <p:cNvSpPr/>
          <p:nvPr/>
        </p:nvSpPr>
        <p:spPr bwMode="auto">
          <a:xfrm>
            <a:off x="3537330" y="4357625"/>
            <a:ext cx="189862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7" name="îş1ïďe">
            <a:extLst>
              <a:ext uri="{FF2B5EF4-FFF2-40B4-BE49-F238E27FC236}">
                <a16:creationId xmlns:a16="http://schemas.microsoft.com/office/drawing/2014/main" id="{B6555192-262D-4E38-B9D2-157D13B9C607}"/>
              </a:ext>
            </a:extLst>
          </p:cNvPr>
          <p:cNvSpPr/>
          <p:nvPr/>
        </p:nvSpPr>
        <p:spPr bwMode="auto">
          <a:xfrm>
            <a:off x="3537330" y="4357625"/>
            <a:ext cx="189862" cy="15622"/>
          </a:xfrm>
          <a:custGeom>
            <a:avLst/>
            <a:gdLst>
              <a:gd name="T0" fmla="*/ 0 w 158"/>
              <a:gd name="T1" fmla="*/ 13 h 13"/>
              <a:gd name="T2" fmla="*/ 158 w 158"/>
              <a:gd name="T3" fmla="*/ 13 h 13"/>
              <a:gd name="T4" fmla="*/ 158 w 158"/>
              <a:gd name="T5" fmla="*/ 0 h 13"/>
              <a:gd name="T6" fmla="*/ 0 w 158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" h="13">
                <a:moveTo>
                  <a:pt x="0" y="13"/>
                </a:moveTo>
                <a:lnTo>
                  <a:pt x="158" y="13"/>
                </a:lnTo>
                <a:lnTo>
                  <a:pt x="15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8" name="í$ḻíďe">
            <a:extLst>
              <a:ext uri="{FF2B5EF4-FFF2-40B4-BE49-F238E27FC236}">
                <a16:creationId xmlns:a16="http://schemas.microsoft.com/office/drawing/2014/main" id="{D814AA30-51F8-4B45-AF39-24A8A2E93AF8}"/>
              </a:ext>
            </a:extLst>
          </p:cNvPr>
          <p:cNvSpPr/>
          <p:nvPr/>
        </p:nvSpPr>
        <p:spPr bwMode="auto">
          <a:xfrm>
            <a:off x="2565187" y="4726535"/>
            <a:ext cx="119805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9" name="îṣḻïde">
            <a:extLst>
              <a:ext uri="{FF2B5EF4-FFF2-40B4-BE49-F238E27FC236}">
                <a16:creationId xmlns:a16="http://schemas.microsoft.com/office/drawing/2014/main" id="{267015E1-8A5B-4846-92C4-6FD3BF8E31DC}"/>
              </a:ext>
            </a:extLst>
          </p:cNvPr>
          <p:cNvSpPr/>
          <p:nvPr/>
        </p:nvSpPr>
        <p:spPr bwMode="auto">
          <a:xfrm>
            <a:off x="2565187" y="4726535"/>
            <a:ext cx="1198055" cy="16823"/>
          </a:xfrm>
          <a:custGeom>
            <a:avLst/>
            <a:gdLst>
              <a:gd name="T0" fmla="*/ 0 w 997"/>
              <a:gd name="T1" fmla="*/ 14 h 14"/>
              <a:gd name="T2" fmla="*/ 997 w 997"/>
              <a:gd name="T3" fmla="*/ 14 h 14"/>
              <a:gd name="T4" fmla="*/ 997 w 997"/>
              <a:gd name="T5" fmla="*/ 0 h 14"/>
              <a:gd name="T6" fmla="*/ 0 w 99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7" h="14">
                <a:moveTo>
                  <a:pt x="0" y="14"/>
                </a:moveTo>
                <a:lnTo>
                  <a:pt x="997" y="14"/>
                </a:lnTo>
                <a:lnTo>
                  <a:pt x="99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0" name="iṧļiḑê">
            <a:extLst>
              <a:ext uri="{FF2B5EF4-FFF2-40B4-BE49-F238E27FC236}">
                <a16:creationId xmlns:a16="http://schemas.microsoft.com/office/drawing/2014/main" id="{10EA9462-8711-4A74-8055-69A00F6FE0F1}"/>
              </a:ext>
            </a:extLst>
          </p:cNvPr>
          <p:cNvSpPr/>
          <p:nvPr/>
        </p:nvSpPr>
        <p:spPr bwMode="auto">
          <a:xfrm>
            <a:off x="2565187" y="4418911"/>
            <a:ext cx="119805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1" name="îṧḷïḍé">
            <a:extLst>
              <a:ext uri="{FF2B5EF4-FFF2-40B4-BE49-F238E27FC236}">
                <a16:creationId xmlns:a16="http://schemas.microsoft.com/office/drawing/2014/main" id="{BC994E04-D5D7-47C9-A9C1-0D6286D99865}"/>
              </a:ext>
            </a:extLst>
          </p:cNvPr>
          <p:cNvSpPr/>
          <p:nvPr/>
        </p:nvSpPr>
        <p:spPr bwMode="auto">
          <a:xfrm>
            <a:off x="2565187" y="4418911"/>
            <a:ext cx="1198055" cy="16823"/>
          </a:xfrm>
          <a:custGeom>
            <a:avLst/>
            <a:gdLst>
              <a:gd name="T0" fmla="*/ 0 w 997"/>
              <a:gd name="T1" fmla="*/ 14 h 14"/>
              <a:gd name="T2" fmla="*/ 997 w 997"/>
              <a:gd name="T3" fmla="*/ 14 h 14"/>
              <a:gd name="T4" fmla="*/ 997 w 997"/>
              <a:gd name="T5" fmla="*/ 0 h 14"/>
              <a:gd name="T6" fmla="*/ 0 w 997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7" h="14">
                <a:moveTo>
                  <a:pt x="0" y="14"/>
                </a:moveTo>
                <a:lnTo>
                  <a:pt x="997" y="14"/>
                </a:lnTo>
                <a:lnTo>
                  <a:pt x="99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2" name="îšḷíḍê">
            <a:extLst>
              <a:ext uri="{FF2B5EF4-FFF2-40B4-BE49-F238E27FC236}">
                <a16:creationId xmlns:a16="http://schemas.microsoft.com/office/drawing/2014/main" id="{2E11E37A-4A4D-48DB-BB8E-0AFE339D4132}"/>
              </a:ext>
            </a:extLst>
          </p:cNvPr>
          <p:cNvSpPr/>
          <p:nvPr/>
        </p:nvSpPr>
        <p:spPr bwMode="auto">
          <a:xfrm>
            <a:off x="2782688" y="4492211"/>
            <a:ext cx="944505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3" name="ïŝḷiḓe">
            <a:extLst>
              <a:ext uri="{FF2B5EF4-FFF2-40B4-BE49-F238E27FC236}">
                <a16:creationId xmlns:a16="http://schemas.microsoft.com/office/drawing/2014/main" id="{4069F022-7367-4E32-9EF7-587346843EDB}"/>
              </a:ext>
            </a:extLst>
          </p:cNvPr>
          <p:cNvSpPr/>
          <p:nvPr/>
        </p:nvSpPr>
        <p:spPr bwMode="auto">
          <a:xfrm>
            <a:off x="2782688" y="4492211"/>
            <a:ext cx="944505" cy="16823"/>
          </a:xfrm>
          <a:custGeom>
            <a:avLst/>
            <a:gdLst>
              <a:gd name="T0" fmla="*/ 0 w 786"/>
              <a:gd name="T1" fmla="*/ 14 h 14"/>
              <a:gd name="T2" fmla="*/ 786 w 786"/>
              <a:gd name="T3" fmla="*/ 14 h 14"/>
              <a:gd name="T4" fmla="*/ 786 w 786"/>
              <a:gd name="T5" fmla="*/ 0 h 14"/>
              <a:gd name="T6" fmla="*/ 0 w 786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6" h="14">
                <a:moveTo>
                  <a:pt x="0" y="14"/>
                </a:moveTo>
                <a:lnTo>
                  <a:pt x="786" y="14"/>
                </a:lnTo>
                <a:lnTo>
                  <a:pt x="78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4" name="îs1ïḍe">
            <a:extLst>
              <a:ext uri="{FF2B5EF4-FFF2-40B4-BE49-F238E27FC236}">
                <a16:creationId xmlns:a16="http://schemas.microsoft.com/office/drawing/2014/main" id="{161A1DE5-478F-40DA-87DC-1128309EDEA7}"/>
              </a:ext>
            </a:extLst>
          </p:cNvPr>
          <p:cNvSpPr/>
          <p:nvPr/>
        </p:nvSpPr>
        <p:spPr bwMode="auto">
          <a:xfrm>
            <a:off x="2782688" y="4546286"/>
            <a:ext cx="23432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5" name="î$ľïḋé">
            <a:extLst>
              <a:ext uri="{FF2B5EF4-FFF2-40B4-BE49-F238E27FC236}">
                <a16:creationId xmlns:a16="http://schemas.microsoft.com/office/drawing/2014/main" id="{2B4754C1-30DC-4912-BB25-DFC6AF8C87C4}"/>
              </a:ext>
            </a:extLst>
          </p:cNvPr>
          <p:cNvSpPr/>
          <p:nvPr/>
        </p:nvSpPr>
        <p:spPr bwMode="auto">
          <a:xfrm>
            <a:off x="2782688" y="4546286"/>
            <a:ext cx="234324" cy="15622"/>
          </a:xfrm>
          <a:custGeom>
            <a:avLst/>
            <a:gdLst>
              <a:gd name="T0" fmla="*/ 0 w 195"/>
              <a:gd name="T1" fmla="*/ 13 h 13"/>
              <a:gd name="T2" fmla="*/ 195 w 195"/>
              <a:gd name="T3" fmla="*/ 13 h 13"/>
              <a:gd name="T4" fmla="*/ 195 w 195"/>
              <a:gd name="T5" fmla="*/ 0 h 13"/>
              <a:gd name="T6" fmla="*/ 0 w 195"/>
              <a:gd name="T7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" h="13">
                <a:moveTo>
                  <a:pt x="0" y="13"/>
                </a:moveTo>
                <a:lnTo>
                  <a:pt x="195" y="13"/>
                </a:lnTo>
                <a:lnTo>
                  <a:pt x="19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6" name="ïṡľíḋe">
            <a:extLst>
              <a:ext uri="{FF2B5EF4-FFF2-40B4-BE49-F238E27FC236}">
                <a16:creationId xmlns:a16="http://schemas.microsoft.com/office/drawing/2014/main" id="{2B640CA6-92E1-4197-A854-046087314C10}"/>
              </a:ext>
            </a:extLst>
          </p:cNvPr>
          <p:cNvSpPr/>
          <p:nvPr/>
        </p:nvSpPr>
        <p:spPr bwMode="auto">
          <a:xfrm>
            <a:off x="2339275" y="4648427"/>
            <a:ext cx="86520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7" name="íṩḷiḓe">
            <a:extLst>
              <a:ext uri="{FF2B5EF4-FFF2-40B4-BE49-F238E27FC236}">
                <a16:creationId xmlns:a16="http://schemas.microsoft.com/office/drawing/2014/main" id="{3EA02DB7-3688-4AC7-8758-DF42ED66EA27}"/>
              </a:ext>
            </a:extLst>
          </p:cNvPr>
          <p:cNvSpPr/>
          <p:nvPr/>
        </p:nvSpPr>
        <p:spPr bwMode="auto">
          <a:xfrm>
            <a:off x="2339275" y="4648427"/>
            <a:ext cx="86520" cy="16823"/>
          </a:xfrm>
          <a:custGeom>
            <a:avLst/>
            <a:gdLst>
              <a:gd name="T0" fmla="*/ 0 w 72"/>
              <a:gd name="T1" fmla="*/ 14 h 14"/>
              <a:gd name="T2" fmla="*/ 72 w 72"/>
              <a:gd name="T3" fmla="*/ 14 h 14"/>
              <a:gd name="T4" fmla="*/ 72 w 72"/>
              <a:gd name="T5" fmla="*/ 0 h 14"/>
              <a:gd name="T6" fmla="*/ 0 w 7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14">
                <a:moveTo>
                  <a:pt x="0" y="14"/>
                </a:moveTo>
                <a:lnTo>
                  <a:pt x="72" y="14"/>
                </a:lnTo>
                <a:lnTo>
                  <a:pt x="7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8" name="íslïďè">
            <a:extLst>
              <a:ext uri="{FF2B5EF4-FFF2-40B4-BE49-F238E27FC236}">
                <a16:creationId xmlns:a16="http://schemas.microsoft.com/office/drawing/2014/main" id="{25052B2C-67BE-4DDB-A14B-ACF480D042F5}"/>
              </a:ext>
            </a:extLst>
          </p:cNvPr>
          <p:cNvSpPr/>
          <p:nvPr/>
        </p:nvSpPr>
        <p:spPr bwMode="auto">
          <a:xfrm>
            <a:off x="2478667" y="4648427"/>
            <a:ext cx="422984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9" name="íş1îḓè">
            <a:extLst>
              <a:ext uri="{FF2B5EF4-FFF2-40B4-BE49-F238E27FC236}">
                <a16:creationId xmlns:a16="http://schemas.microsoft.com/office/drawing/2014/main" id="{9E91D6DA-0D07-427A-9768-41E821B75344}"/>
              </a:ext>
            </a:extLst>
          </p:cNvPr>
          <p:cNvSpPr/>
          <p:nvPr/>
        </p:nvSpPr>
        <p:spPr bwMode="auto">
          <a:xfrm>
            <a:off x="2478667" y="4648427"/>
            <a:ext cx="422984" cy="16823"/>
          </a:xfrm>
          <a:custGeom>
            <a:avLst/>
            <a:gdLst>
              <a:gd name="T0" fmla="*/ 0 w 352"/>
              <a:gd name="T1" fmla="*/ 14 h 14"/>
              <a:gd name="T2" fmla="*/ 352 w 352"/>
              <a:gd name="T3" fmla="*/ 14 h 14"/>
              <a:gd name="T4" fmla="*/ 352 w 352"/>
              <a:gd name="T5" fmla="*/ 0 h 14"/>
              <a:gd name="T6" fmla="*/ 0 w 35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2" h="14">
                <a:moveTo>
                  <a:pt x="0" y="14"/>
                </a:moveTo>
                <a:lnTo>
                  <a:pt x="352" y="14"/>
                </a:lnTo>
                <a:lnTo>
                  <a:pt x="35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0" name="îṣľîḋe">
            <a:extLst>
              <a:ext uri="{FF2B5EF4-FFF2-40B4-BE49-F238E27FC236}">
                <a16:creationId xmlns:a16="http://schemas.microsoft.com/office/drawing/2014/main" id="{87FC5B52-0835-4FAE-AFD0-AB5BB39D5D38}"/>
              </a:ext>
            </a:extLst>
          </p:cNvPr>
          <p:cNvSpPr/>
          <p:nvPr/>
        </p:nvSpPr>
        <p:spPr bwMode="auto">
          <a:xfrm>
            <a:off x="2962937" y="4648427"/>
            <a:ext cx="800306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1" name="íŝļiḑê">
            <a:extLst>
              <a:ext uri="{FF2B5EF4-FFF2-40B4-BE49-F238E27FC236}">
                <a16:creationId xmlns:a16="http://schemas.microsoft.com/office/drawing/2014/main" id="{57867C00-8141-485E-B894-CD99BF1B6B32}"/>
              </a:ext>
            </a:extLst>
          </p:cNvPr>
          <p:cNvSpPr/>
          <p:nvPr/>
        </p:nvSpPr>
        <p:spPr bwMode="auto">
          <a:xfrm>
            <a:off x="2962937" y="4648427"/>
            <a:ext cx="800306" cy="16823"/>
          </a:xfrm>
          <a:custGeom>
            <a:avLst/>
            <a:gdLst>
              <a:gd name="T0" fmla="*/ 0 w 666"/>
              <a:gd name="T1" fmla="*/ 14 h 14"/>
              <a:gd name="T2" fmla="*/ 666 w 666"/>
              <a:gd name="T3" fmla="*/ 14 h 14"/>
              <a:gd name="T4" fmla="*/ 666 w 666"/>
              <a:gd name="T5" fmla="*/ 0 h 14"/>
              <a:gd name="T6" fmla="*/ 0 w 666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6" h="14">
                <a:moveTo>
                  <a:pt x="0" y="14"/>
                </a:moveTo>
                <a:lnTo>
                  <a:pt x="666" y="14"/>
                </a:lnTo>
                <a:lnTo>
                  <a:pt x="66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2" name="îŝľíḓè">
            <a:extLst>
              <a:ext uri="{FF2B5EF4-FFF2-40B4-BE49-F238E27FC236}">
                <a16:creationId xmlns:a16="http://schemas.microsoft.com/office/drawing/2014/main" id="{9DC19F7C-248D-45BD-92F4-C0BE108E6075}"/>
              </a:ext>
            </a:extLst>
          </p:cNvPr>
          <p:cNvSpPr/>
          <p:nvPr/>
        </p:nvSpPr>
        <p:spPr bwMode="auto">
          <a:xfrm>
            <a:off x="639526" y="2733289"/>
            <a:ext cx="1758029" cy="1131964"/>
          </a:xfrm>
          <a:custGeom>
            <a:avLst/>
            <a:gdLst>
              <a:gd name="T0" fmla="*/ 416 w 428"/>
              <a:gd name="T1" fmla="*/ 276 h 276"/>
              <a:gd name="T2" fmla="*/ 12 w 428"/>
              <a:gd name="T3" fmla="*/ 276 h 276"/>
              <a:gd name="T4" fmla="*/ 0 w 428"/>
              <a:gd name="T5" fmla="*/ 264 h 276"/>
              <a:gd name="T6" fmla="*/ 0 w 428"/>
              <a:gd name="T7" fmla="*/ 12 h 276"/>
              <a:gd name="T8" fmla="*/ 12 w 428"/>
              <a:gd name="T9" fmla="*/ 0 h 276"/>
              <a:gd name="T10" fmla="*/ 416 w 428"/>
              <a:gd name="T11" fmla="*/ 0 h 276"/>
              <a:gd name="T12" fmla="*/ 428 w 428"/>
              <a:gd name="T13" fmla="*/ 12 h 276"/>
              <a:gd name="T14" fmla="*/ 428 w 428"/>
              <a:gd name="T15" fmla="*/ 264 h 276"/>
              <a:gd name="T16" fmla="*/ 416 w 428"/>
              <a:gd name="T17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8" h="276">
                <a:moveTo>
                  <a:pt x="416" y="276"/>
                </a:moveTo>
                <a:cubicBezTo>
                  <a:pt x="12" y="276"/>
                  <a:pt x="12" y="276"/>
                  <a:pt x="12" y="276"/>
                </a:cubicBezTo>
                <a:cubicBezTo>
                  <a:pt x="6" y="276"/>
                  <a:pt x="0" y="271"/>
                  <a:pt x="0" y="26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416" y="0"/>
                  <a:pt x="416" y="0"/>
                  <a:pt x="416" y="0"/>
                </a:cubicBezTo>
                <a:cubicBezTo>
                  <a:pt x="422" y="0"/>
                  <a:pt x="428" y="5"/>
                  <a:pt x="428" y="12"/>
                </a:cubicBezTo>
                <a:cubicBezTo>
                  <a:pt x="428" y="264"/>
                  <a:pt x="428" y="264"/>
                  <a:pt x="428" y="264"/>
                </a:cubicBezTo>
                <a:cubicBezTo>
                  <a:pt x="428" y="271"/>
                  <a:pt x="422" y="276"/>
                  <a:pt x="416" y="276"/>
                </a:cubicBezTo>
              </a:path>
            </a:pathLst>
          </a:custGeom>
          <a:gradFill>
            <a:gsLst>
              <a:gs pos="100000">
                <a:srgbClr val="66ECF2">
                  <a:alpha val="23000"/>
                </a:srgbClr>
              </a:gs>
              <a:gs pos="0">
                <a:srgbClr val="51C6E5">
                  <a:alpha val="44000"/>
                </a:srgbClr>
              </a:gs>
            </a:gsLst>
            <a:lin ang="54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3" name="íśľiḑe">
            <a:extLst>
              <a:ext uri="{FF2B5EF4-FFF2-40B4-BE49-F238E27FC236}">
                <a16:creationId xmlns:a16="http://schemas.microsoft.com/office/drawing/2014/main" id="{E7A3112D-D516-469F-A1E6-9388EBD1CEFC}"/>
              </a:ext>
            </a:extLst>
          </p:cNvPr>
          <p:cNvSpPr/>
          <p:nvPr/>
        </p:nvSpPr>
        <p:spPr bwMode="auto">
          <a:xfrm>
            <a:off x="635921" y="2733288"/>
            <a:ext cx="1765239" cy="85318"/>
          </a:xfrm>
          <a:custGeom>
            <a:avLst/>
            <a:gdLst>
              <a:gd name="T0" fmla="*/ 429 w 430"/>
              <a:gd name="T1" fmla="*/ 21 h 21"/>
              <a:gd name="T2" fmla="*/ 414 w 430"/>
              <a:gd name="T3" fmla="*/ 0 h 21"/>
              <a:gd name="T4" fmla="*/ 16 w 430"/>
              <a:gd name="T5" fmla="*/ 0 h 21"/>
              <a:gd name="T6" fmla="*/ 0 w 430"/>
              <a:gd name="T7" fmla="*/ 21 h 21"/>
              <a:gd name="T8" fmla="*/ 429 w 430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0" h="21">
                <a:moveTo>
                  <a:pt x="429" y="21"/>
                </a:moveTo>
                <a:cubicBezTo>
                  <a:pt x="430" y="10"/>
                  <a:pt x="425" y="0"/>
                  <a:pt x="4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21"/>
                </a:cubicBezTo>
                <a:lnTo>
                  <a:pt x="429" y="21"/>
                </a:ln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4" name="ïṧľiḑè">
            <a:extLst>
              <a:ext uri="{FF2B5EF4-FFF2-40B4-BE49-F238E27FC236}">
                <a16:creationId xmlns:a16="http://schemas.microsoft.com/office/drawing/2014/main" id="{5ACD563D-13BE-43C3-95DC-15220C2608F1}"/>
              </a:ext>
            </a:extLst>
          </p:cNvPr>
          <p:cNvSpPr/>
          <p:nvPr/>
        </p:nvSpPr>
        <p:spPr bwMode="auto">
          <a:xfrm>
            <a:off x="722440" y="2933965"/>
            <a:ext cx="775071" cy="2331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5" name="îṡļiḑé">
            <a:extLst>
              <a:ext uri="{FF2B5EF4-FFF2-40B4-BE49-F238E27FC236}">
                <a16:creationId xmlns:a16="http://schemas.microsoft.com/office/drawing/2014/main" id="{4E9FD38D-43F8-4BE7-9A0B-A0181C55E64C}"/>
              </a:ext>
            </a:extLst>
          </p:cNvPr>
          <p:cNvSpPr/>
          <p:nvPr/>
        </p:nvSpPr>
        <p:spPr bwMode="auto">
          <a:xfrm>
            <a:off x="722440" y="2933965"/>
            <a:ext cx="775071" cy="23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6" name="ïŝlîďe">
            <a:extLst>
              <a:ext uri="{FF2B5EF4-FFF2-40B4-BE49-F238E27FC236}">
                <a16:creationId xmlns:a16="http://schemas.microsoft.com/office/drawing/2014/main" id="{17A5DA81-CDF6-4C2B-9F45-72154305DD4B}"/>
              </a:ext>
            </a:extLst>
          </p:cNvPr>
          <p:cNvSpPr/>
          <p:nvPr/>
        </p:nvSpPr>
        <p:spPr bwMode="auto">
          <a:xfrm>
            <a:off x="722440" y="3233178"/>
            <a:ext cx="775071" cy="23432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7" name="î$ļíḍe">
            <a:extLst>
              <a:ext uri="{FF2B5EF4-FFF2-40B4-BE49-F238E27FC236}">
                <a16:creationId xmlns:a16="http://schemas.microsoft.com/office/drawing/2014/main" id="{7011F74B-EB35-4020-8E3A-D1E222B3C2AB}"/>
              </a:ext>
            </a:extLst>
          </p:cNvPr>
          <p:cNvSpPr/>
          <p:nvPr/>
        </p:nvSpPr>
        <p:spPr bwMode="auto">
          <a:xfrm>
            <a:off x="722440" y="3233178"/>
            <a:ext cx="775071" cy="23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8" name="ïšlïdè">
            <a:extLst>
              <a:ext uri="{FF2B5EF4-FFF2-40B4-BE49-F238E27FC236}">
                <a16:creationId xmlns:a16="http://schemas.microsoft.com/office/drawing/2014/main" id="{2E3796EB-2BB3-433C-91BC-80960AA5C5BC}"/>
              </a:ext>
            </a:extLst>
          </p:cNvPr>
          <p:cNvSpPr/>
          <p:nvPr/>
        </p:nvSpPr>
        <p:spPr bwMode="auto">
          <a:xfrm>
            <a:off x="1600854" y="2949588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59" name="ïṣ1iḓè">
            <a:extLst>
              <a:ext uri="{FF2B5EF4-FFF2-40B4-BE49-F238E27FC236}">
                <a16:creationId xmlns:a16="http://schemas.microsoft.com/office/drawing/2014/main" id="{2E40886E-08D7-4C2D-9332-229D89C06C79}"/>
              </a:ext>
            </a:extLst>
          </p:cNvPr>
          <p:cNvSpPr/>
          <p:nvPr/>
        </p:nvSpPr>
        <p:spPr bwMode="auto">
          <a:xfrm>
            <a:off x="1600854" y="2949588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0" name="ï$1iḑe">
            <a:extLst>
              <a:ext uri="{FF2B5EF4-FFF2-40B4-BE49-F238E27FC236}">
                <a16:creationId xmlns:a16="http://schemas.microsoft.com/office/drawing/2014/main" id="{7019F5FB-8C26-4BB5-8154-4F49B6B4A5FC}"/>
              </a:ext>
            </a:extLst>
          </p:cNvPr>
          <p:cNvSpPr/>
          <p:nvPr/>
        </p:nvSpPr>
        <p:spPr bwMode="auto">
          <a:xfrm>
            <a:off x="1600854" y="3019283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1" name="íṥ1ïḑê">
            <a:extLst>
              <a:ext uri="{FF2B5EF4-FFF2-40B4-BE49-F238E27FC236}">
                <a16:creationId xmlns:a16="http://schemas.microsoft.com/office/drawing/2014/main" id="{A4764C25-B753-4921-A410-C094B18D6C2B}"/>
              </a:ext>
            </a:extLst>
          </p:cNvPr>
          <p:cNvSpPr/>
          <p:nvPr/>
        </p:nvSpPr>
        <p:spPr bwMode="auto">
          <a:xfrm>
            <a:off x="1600854" y="3019283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2" name="iṧľíḑè">
            <a:extLst>
              <a:ext uri="{FF2B5EF4-FFF2-40B4-BE49-F238E27FC236}">
                <a16:creationId xmlns:a16="http://schemas.microsoft.com/office/drawing/2014/main" id="{16A05DF3-2FDF-4D1C-89F0-88965EC67BE6}"/>
              </a:ext>
            </a:extLst>
          </p:cNvPr>
          <p:cNvSpPr/>
          <p:nvPr/>
        </p:nvSpPr>
        <p:spPr bwMode="auto">
          <a:xfrm>
            <a:off x="1600854" y="3159877"/>
            <a:ext cx="263164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3" name="îṣľidé">
            <a:extLst>
              <a:ext uri="{FF2B5EF4-FFF2-40B4-BE49-F238E27FC236}">
                <a16:creationId xmlns:a16="http://schemas.microsoft.com/office/drawing/2014/main" id="{4ACB3F9A-2443-468D-B2AB-FB032295AE9B}"/>
              </a:ext>
            </a:extLst>
          </p:cNvPr>
          <p:cNvSpPr/>
          <p:nvPr/>
        </p:nvSpPr>
        <p:spPr bwMode="auto">
          <a:xfrm>
            <a:off x="1600854" y="3159877"/>
            <a:ext cx="263164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4" name="iŝlidê">
            <a:extLst>
              <a:ext uri="{FF2B5EF4-FFF2-40B4-BE49-F238E27FC236}">
                <a16:creationId xmlns:a16="http://schemas.microsoft.com/office/drawing/2014/main" id="{72175605-0AF3-413F-9561-110D78A0FC37}"/>
              </a:ext>
            </a:extLst>
          </p:cNvPr>
          <p:cNvSpPr/>
          <p:nvPr/>
        </p:nvSpPr>
        <p:spPr bwMode="auto">
          <a:xfrm>
            <a:off x="1600854" y="3088979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5" name="íŝḻïḓé">
            <a:extLst>
              <a:ext uri="{FF2B5EF4-FFF2-40B4-BE49-F238E27FC236}">
                <a16:creationId xmlns:a16="http://schemas.microsoft.com/office/drawing/2014/main" id="{1550037A-75AF-4228-A1D7-3C66D2F84D24}"/>
              </a:ext>
            </a:extLst>
          </p:cNvPr>
          <p:cNvSpPr/>
          <p:nvPr/>
        </p:nvSpPr>
        <p:spPr bwMode="auto">
          <a:xfrm>
            <a:off x="1600854" y="3088979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6" name="ïṡļíďê">
            <a:extLst>
              <a:ext uri="{FF2B5EF4-FFF2-40B4-BE49-F238E27FC236}">
                <a16:creationId xmlns:a16="http://schemas.microsoft.com/office/drawing/2014/main" id="{B26F87C6-518B-4AD9-9058-BCB12C259F00}"/>
              </a:ext>
            </a:extLst>
          </p:cNvPr>
          <p:cNvSpPr/>
          <p:nvPr/>
        </p:nvSpPr>
        <p:spPr bwMode="auto">
          <a:xfrm>
            <a:off x="1600854" y="3236783"/>
            <a:ext cx="664518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7" name="iSlíḓè">
            <a:extLst>
              <a:ext uri="{FF2B5EF4-FFF2-40B4-BE49-F238E27FC236}">
                <a16:creationId xmlns:a16="http://schemas.microsoft.com/office/drawing/2014/main" id="{0E447DB9-EA14-4248-8297-DDC4A83B7E8C}"/>
              </a:ext>
            </a:extLst>
          </p:cNvPr>
          <p:cNvSpPr/>
          <p:nvPr/>
        </p:nvSpPr>
        <p:spPr bwMode="auto">
          <a:xfrm>
            <a:off x="1600854" y="3236783"/>
            <a:ext cx="664518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8" name="iṥ1ïḍe">
            <a:extLst>
              <a:ext uri="{FF2B5EF4-FFF2-40B4-BE49-F238E27FC236}">
                <a16:creationId xmlns:a16="http://schemas.microsoft.com/office/drawing/2014/main" id="{9E621C80-D822-4400-B060-5053D35BA45B}"/>
              </a:ext>
            </a:extLst>
          </p:cNvPr>
          <p:cNvSpPr/>
          <p:nvPr/>
        </p:nvSpPr>
        <p:spPr bwMode="auto">
          <a:xfrm>
            <a:off x="1600854" y="3578054"/>
            <a:ext cx="66451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9" name="iŝ1îdê">
            <a:extLst>
              <a:ext uri="{FF2B5EF4-FFF2-40B4-BE49-F238E27FC236}">
                <a16:creationId xmlns:a16="http://schemas.microsoft.com/office/drawing/2014/main" id="{EE1E917D-0F43-4583-B3B6-F10CE455C51A}"/>
              </a:ext>
            </a:extLst>
          </p:cNvPr>
          <p:cNvSpPr/>
          <p:nvPr/>
        </p:nvSpPr>
        <p:spPr bwMode="auto">
          <a:xfrm>
            <a:off x="1600854" y="3578054"/>
            <a:ext cx="664518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0" name="ï$ľiḍê">
            <a:extLst>
              <a:ext uri="{FF2B5EF4-FFF2-40B4-BE49-F238E27FC236}">
                <a16:creationId xmlns:a16="http://schemas.microsoft.com/office/drawing/2014/main" id="{DBCF66D0-86D3-42A1-92C2-D526444D045C}"/>
              </a:ext>
            </a:extLst>
          </p:cNvPr>
          <p:cNvSpPr/>
          <p:nvPr/>
        </p:nvSpPr>
        <p:spPr bwMode="auto">
          <a:xfrm>
            <a:off x="1600854" y="3634534"/>
            <a:ext cx="385733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1" name="ï$1îḑe">
            <a:extLst>
              <a:ext uri="{FF2B5EF4-FFF2-40B4-BE49-F238E27FC236}">
                <a16:creationId xmlns:a16="http://schemas.microsoft.com/office/drawing/2014/main" id="{19A52E33-0622-478A-A7E5-E0095685BBED}"/>
              </a:ext>
            </a:extLst>
          </p:cNvPr>
          <p:cNvSpPr/>
          <p:nvPr/>
        </p:nvSpPr>
        <p:spPr bwMode="auto">
          <a:xfrm>
            <a:off x="1600854" y="3634534"/>
            <a:ext cx="385733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2" name="ï$ḷîďe">
            <a:extLst>
              <a:ext uri="{FF2B5EF4-FFF2-40B4-BE49-F238E27FC236}">
                <a16:creationId xmlns:a16="http://schemas.microsoft.com/office/drawing/2014/main" id="{B5520464-DBCD-455F-B620-2249D31EFA5C}"/>
              </a:ext>
            </a:extLst>
          </p:cNvPr>
          <p:cNvSpPr/>
          <p:nvPr/>
        </p:nvSpPr>
        <p:spPr bwMode="auto">
          <a:xfrm>
            <a:off x="1600854" y="3311287"/>
            <a:ext cx="664518" cy="156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3" name="íṧḻïdè">
            <a:extLst>
              <a:ext uri="{FF2B5EF4-FFF2-40B4-BE49-F238E27FC236}">
                <a16:creationId xmlns:a16="http://schemas.microsoft.com/office/drawing/2014/main" id="{C558D1E6-1F97-48A3-BCBD-AA9AA00C5713}"/>
              </a:ext>
            </a:extLst>
          </p:cNvPr>
          <p:cNvSpPr/>
          <p:nvPr/>
        </p:nvSpPr>
        <p:spPr bwMode="auto">
          <a:xfrm>
            <a:off x="1600854" y="3311287"/>
            <a:ext cx="664518" cy="1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4" name="ïŝlïḓe">
            <a:extLst>
              <a:ext uri="{FF2B5EF4-FFF2-40B4-BE49-F238E27FC236}">
                <a16:creationId xmlns:a16="http://schemas.microsoft.com/office/drawing/2014/main" id="{F5956E02-A173-4BBD-BC13-9429B716A95C}"/>
              </a:ext>
            </a:extLst>
          </p:cNvPr>
          <p:cNvSpPr/>
          <p:nvPr/>
        </p:nvSpPr>
        <p:spPr bwMode="auto">
          <a:xfrm>
            <a:off x="730852" y="3590071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5" name="îṡlîḑé">
            <a:extLst>
              <a:ext uri="{FF2B5EF4-FFF2-40B4-BE49-F238E27FC236}">
                <a16:creationId xmlns:a16="http://schemas.microsoft.com/office/drawing/2014/main" id="{D3EA40F0-5F39-4B07-A72B-008F70739FB8}"/>
              </a:ext>
            </a:extLst>
          </p:cNvPr>
          <p:cNvSpPr/>
          <p:nvPr/>
        </p:nvSpPr>
        <p:spPr bwMode="auto">
          <a:xfrm>
            <a:off x="730852" y="3590071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6" name="íSļíḋé">
            <a:extLst>
              <a:ext uri="{FF2B5EF4-FFF2-40B4-BE49-F238E27FC236}">
                <a16:creationId xmlns:a16="http://schemas.microsoft.com/office/drawing/2014/main" id="{29303357-1FFD-4857-B27B-FEFD858BCD02}"/>
              </a:ext>
            </a:extLst>
          </p:cNvPr>
          <p:cNvSpPr/>
          <p:nvPr/>
        </p:nvSpPr>
        <p:spPr bwMode="auto">
          <a:xfrm>
            <a:off x="730852" y="3729464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7" name="íṩ1ïdè">
            <a:extLst>
              <a:ext uri="{FF2B5EF4-FFF2-40B4-BE49-F238E27FC236}">
                <a16:creationId xmlns:a16="http://schemas.microsoft.com/office/drawing/2014/main" id="{A3BC6DFC-6810-4E2D-8398-389948A7466D}"/>
              </a:ext>
            </a:extLst>
          </p:cNvPr>
          <p:cNvSpPr/>
          <p:nvPr/>
        </p:nvSpPr>
        <p:spPr bwMode="auto">
          <a:xfrm>
            <a:off x="730852" y="3729464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8" name="íṩḷide">
            <a:extLst>
              <a:ext uri="{FF2B5EF4-FFF2-40B4-BE49-F238E27FC236}">
                <a16:creationId xmlns:a16="http://schemas.microsoft.com/office/drawing/2014/main" id="{E5B63F3A-2A3D-400D-A3B3-932EE1EEC399}"/>
              </a:ext>
            </a:extLst>
          </p:cNvPr>
          <p:cNvSpPr/>
          <p:nvPr/>
        </p:nvSpPr>
        <p:spPr bwMode="auto">
          <a:xfrm>
            <a:off x="730852" y="3659767"/>
            <a:ext cx="783482" cy="1682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79" name="iş1ïḍê">
            <a:extLst>
              <a:ext uri="{FF2B5EF4-FFF2-40B4-BE49-F238E27FC236}">
                <a16:creationId xmlns:a16="http://schemas.microsoft.com/office/drawing/2014/main" id="{820D2182-8415-4031-AE4F-6A5D14B393CF}"/>
              </a:ext>
            </a:extLst>
          </p:cNvPr>
          <p:cNvSpPr/>
          <p:nvPr/>
        </p:nvSpPr>
        <p:spPr bwMode="auto">
          <a:xfrm>
            <a:off x="730852" y="3659767"/>
            <a:ext cx="783482" cy="1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0" name="ïsľïde">
            <a:extLst>
              <a:ext uri="{FF2B5EF4-FFF2-40B4-BE49-F238E27FC236}">
                <a16:creationId xmlns:a16="http://schemas.microsoft.com/office/drawing/2014/main" id="{1A528E0F-A159-4847-B554-29AF99BFD487}"/>
              </a:ext>
            </a:extLst>
          </p:cNvPr>
          <p:cNvSpPr/>
          <p:nvPr/>
        </p:nvSpPr>
        <p:spPr bwMode="auto">
          <a:xfrm>
            <a:off x="738062" y="2769338"/>
            <a:ext cx="13219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1" name="ïsļiḋê">
            <a:extLst>
              <a:ext uri="{FF2B5EF4-FFF2-40B4-BE49-F238E27FC236}">
                <a16:creationId xmlns:a16="http://schemas.microsoft.com/office/drawing/2014/main" id="{1E87FE62-B0C1-46F9-B52B-42976ADA5D43}"/>
              </a:ext>
            </a:extLst>
          </p:cNvPr>
          <p:cNvSpPr/>
          <p:nvPr/>
        </p:nvSpPr>
        <p:spPr bwMode="auto">
          <a:xfrm>
            <a:off x="771709" y="2769338"/>
            <a:ext cx="15622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2" name="îsļíḑé">
            <a:extLst>
              <a:ext uri="{FF2B5EF4-FFF2-40B4-BE49-F238E27FC236}">
                <a16:creationId xmlns:a16="http://schemas.microsoft.com/office/drawing/2014/main" id="{D9BBB67C-7BFC-4150-8A1B-8B896ADC1468}"/>
              </a:ext>
            </a:extLst>
          </p:cNvPr>
          <p:cNvSpPr/>
          <p:nvPr/>
        </p:nvSpPr>
        <p:spPr bwMode="auto">
          <a:xfrm>
            <a:off x="808960" y="2769338"/>
            <a:ext cx="15622" cy="1201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3" name="íṧḷïḍè">
            <a:extLst>
              <a:ext uri="{FF2B5EF4-FFF2-40B4-BE49-F238E27FC236}">
                <a16:creationId xmlns:a16="http://schemas.microsoft.com/office/drawing/2014/main" id="{5968C75C-4180-408C-85BD-2666F90481DA}"/>
              </a:ext>
            </a:extLst>
          </p:cNvPr>
          <p:cNvSpPr/>
          <p:nvPr/>
        </p:nvSpPr>
        <p:spPr bwMode="auto">
          <a:xfrm>
            <a:off x="3034774" y="4146700"/>
            <a:ext cx="861591" cy="509504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4" name="íṣliḑé">
            <a:extLst>
              <a:ext uri="{FF2B5EF4-FFF2-40B4-BE49-F238E27FC236}">
                <a16:creationId xmlns:a16="http://schemas.microsoft.com/office/drawing/2014/main" id="{967E83DB-C6BA-4524-8014-1F348AC14FE7}"/>
              </a:ext>
            </a:extLst>
          </p:cNvPr>
          <p:cNvSpPr/>
          <p:nvPr/>
        </p:nvSpPr>
        <p:spPr bwMode="auto">
          <a:xfrm>
            <a:off x="3092454" y="4188759"/>
            <a:ext cx="861591" cy="508303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5" name="îṡļïḍe">
            <a:extLst>
              <a:ext uri="{FF2B5EF4-FFF2-40B4-BE49-F238E27FC236}">
                <a16:creationId xmlns:a16="http://schemas.microsoft.com/office/drawing/2014/main" id="{4780DD19-6B29-48FD-99E7-06303AAFF84E}"/>
              </a:ext>
            </a:extLst>
          </p:cNvPr>
          <p:cNvSpPr/>
          <p:nvPr/>
        </p:nvSpPr>
        <p:spPr bwMode="auto">
          <a:xfrm>
            <a:off x="2980698" y="4097432"/>
            <a:ext cx="862792" cy="509504"/>
          </a:xfrm>
          <a:prstGeom prst="rect">
            <a:avLst/>
          </a:prstGeom>
          <a:gradFill>
            <a:gsLst>
              <a:gs pos="100000">
                <a:srgbClr val="17B39A">
                  <a:alpha val="38000"/>
                </a:srgbClr>
              </a:gs>
              <a:gs pos="0">
                <a:srgbClr val="51CC93">
                  <a:alpha val="48000"/>
                </a:srgbClr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6" name="íṡľïdê">
            <a:extLst>
              <a:ext uri="{FF2B5EF4-FFF2-40B4-BE49-F238E27FC236}">
                <a16:creationId xmlns:a16="http://schemas.microsoft.com/office/drawing/2014/main" id="{8569ED0F-FE86-45C7-8A9B-1D6AEA1CD2DA}"/>
              </a:ext>
            </a:extLst>
          </p:cNvPr>
          <p:cNvSpPr/>
          <p:nvPr/>
        </p:nvSpPr>
        <p:spPr bwMode="auto">
          <a:xfrm>
            <a:off x="426832" y="4077946"/>
            <a:ext cx="791894" cy="479463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7" name="îṡlïḍê">
            <a:extLst>
              <a:ext uri="{FF2B5EF4-FFF2-40B4-BE49-F238E27FC236}">
                <a16:creationId xmlns:a16="http://schemas.microsoft.com/office/drawing/2014/main" id="{F7529358-8BB8-4342-B0C9-FB6936F580F9}"/>
              </a:ext>
            </a:extLst>
          </p:cNvPr>
          <p:cNvSpPr/>
          <p:nvPr/>
        </p:nvSpPr>
        <p:spPr bwMode="auto">
          <a:xfrm>
            <a:off x="484512" y="4115197"/>
            <a:ext cx="788289" cy="484269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8" name="îŝľíḑé">
            <a:extLst>
              <a:ext uri="{FF2B5EF4-FFF2-40B4-BE49-F238E27FC236}">
                <a16:creationId xmlns:a16="http://schemas.microsoft.com/office/drawing/2014/main" id="{60922C70-BA15-4496-BE21-5EE3F4100103}"/>
              </a:ext>
            </a:extLst>
          </p:cNvPr>
          <p:cNvSpPr/>
          <p:nvPr/>
        </p:nvSpPr>
        <p:spPr bwMode="auto">
          <a:xfrm>
            <a:off x="537385" y="4156053"/>
            <a:ext cx="788289" cy="479463"/>
          </a:xfrm>
          <a:prstGeom prst="rect">
            <a:avLst/>
          </a:prstGeom>
          <a:gradFill>
            <a:gsLst>
              <a:gs pos="100000">
                <a:srgbClr val="45297D">
                  <a:alpha val="43000"/>
                </a:srgbClr>
              </a:gs>
              <a:gs pos="0">
                <a:srgbClr val="6C3D8F">
                  <a:alpha val="65000"/>
                </a:srgbClr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89" name="išļïḓè">
            <a:extLst>
              <a:ext uri="{FF2B5EF4-FFF2-40B4-BE49-F238E27FC236}">
                <a16:creationId xmlns:a16="http://schemas.microsoft.com/office/drawing/2014/main" id="{9584226B-EBA5-423B-8F56-07888C2A1ABF}"/>
              </a:ext>
            </a:extLst>
          </p:cNvPr>
          <p:cNvSpPr/>
          <p:nvPr/>
        </p:nvSpPr>
        <p:spPr bwMode="auto">
          <a:xfrm>
            <a:off x="1933715" y="3586157"/>
            <a:ext cx="2327014" cy="112470"/>
          </a:xfrm>
          <a:custGeom>
            <a:avLst/>
            <a:gdLst>
              <a:gd name="T0" fmla="*/ 429 w 430"/>
              <a:gd name="T1" fmla="*/ 21 h 21"/>
              <a:gd name="T2" fmla="*/ 414 w 430"/>
              <a:gd name="T3" fmla="*/ 0 h 21"/>
              <a:gd name="T4" fmla="*/ 16 w 430"/>
              <a:gd name="T5" fmla="*/ 0 h 21"/>
              <a:gd name="T6" fmla="*/ 0 w 430"/>
              <a:gd name="T7" fmla="*/ 21 h 21"/>
              <a:gd name="T8" fmla="*/ 429 w 430"/>
              <a:gd name="T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0" h="21">
                <a:moveTo>
                  <a:pt x="429" y="21"/>
                </a:moveTo>
                <a:cubicBezTo>
                  <a:pt x="430" y="10"/>
                  <a:pt x="425" y="0"/>
                  <a:pt x="41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9"/>
                  <a:pt x="0" y="21"/>
                </a:cubicBezTo>
                <a:lnTo>
                  <a:pt x="429" y="21"/>
                </a:lnTo>
                <a:close/>
              </a:path>
            </a:pathLst>
          </a:custGeom>
          <a:gradFill>
            <a:gsLst>
              <a:gs pos="100000">
                <a:srgbClr val="42287C"/>
              </a:gs>
              <a:gs pos="0">
                <a:srgbClr val="6D3E8F"/>
              </a:gs>
            </a:gsLst>
            <a:lin ang="0" scaled="0"/>
          </a:gra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1" name="ïṧľïḋê">
            <a:extLst>
              <a:ext uri="{FF2B5EF4-FFF2-40B4-BE49-F238E27FC236}">
                <a16:creationId xmlns:a16="http://schemas.microsoft.com/office/drawing/2014/main" id="{3571C4A9-168F-4FC5-8D05-46B5D5D344C5}"/>
              </a:ext>
            </a:extLst>
          </p:cNvPr>
          <p:cNvSpPr/>
          <p:nvPr/>
        </p:nvSpPr>
        <p:spPr bwMode="auto">
          <a:xfrm>
            <a:off x="2023237" y="3647441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2" name="íŝļíde">
            <a:extLst>
              <a:ext uri="{FF2B5EF4-FFF2-40B4-BE49-F238E27FC236}">
                <a16:creationId xmlns:a16="http://schemas.microsoft.com/office/drawing/2014/main" id="{48AEB063-0AA8-4017-98B4-FBC83D37C4EB}"/>
              </a:ext>
            </a:extLst>
          </p:cNvPr>
          <p:cNvSpPr/>
          <p:nvPr/>
        </p:nvSpPr>
        <p:spPr bwMode="auto">
          <a:xfrm>
            <a:off x="2084513" y="3647447"/>
            <a:ext cx="25235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3" name="íṥļïde">
            <a:extLst>
              <a:ext uri="{FF2B5EF4-FFF2-40B4-BE49-F238E27FC236}">
                <a16:creationId xmlns:a16="http://schemas.microsoft.com/office/drawing/2014/main" id="{6FCC9CE2-603D-4344-8952-50B1DC3F69D3}"/>
              </a:ext>
            </a:extLst>
          </p:cNvPr>
          <p:cNvSpPr/>
          <p:nvPr/>
        </p:nvSpPr>
        <p:spPr bwMode="auto">
          <a:xfrm>
            <a:off x="2142161" y="3647428"/>
            <a:ext cx="24033" cy="2523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4787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嵌入式方面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527000" y="2490882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跟随硬件进度进行测试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A173BE32-B209-4A1A-ADE5-7BD73AFA09DA}"/>
              </a:ext>
            </a:extLst>
          </p:cNvPr>
          <p:cNvSpPr txBox="1"/>
          <p:nvPr/>
        </p:nvSpPr>
        <p:spPr>
          <a:xfrm>
            <a:off x="1835877" y="828220"/>
            <a:ext cx="132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创新特色</a:t>
            </a:r>
            <a:endParaRPr lang="en-US" altLang="zh-CN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3EBE3373-2329-47A4-A2D2-BCA2BFA6672B}"/>
              </a:ext>
            </a:extLst>
          </p:cNvPr>
          <p:cNvSpPr txBox="1"/>
          <p:nvPr/>
        </p:nvSpPr>
        <p:spPr>
          <a:xfrm>
            <a:off x="1687382" y="828220"/>
            <a:ext cx="3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&gt;</a:t>
            </a:r>
            <a:endParaRPr lang="zh-CN" altLang="en-US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631439-1990-4182-A873-4EC16F184B84}"/>
              </a:ext>
            </a:extLst>
          </p:cNvPr>
          <p:cNvGrpSpPr/>
          <p:nvPr/>
        </p:nvGrpSpPr>
        <p:grpSpPr>
          <a:xfrm>
            <a:off x="2641556" y="828220"/>
            <a:ext cx="3384245" cy="338554"/>
            <a:chOff x="2641556" y="828220"/>
            <a:chExt cx="3384245" cy="338554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2641556" y="828220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3595730" y="828220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4549906" y="828220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527000" y="3265304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完成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 嵌入式芯片等的工具测试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527000" y="689234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Linux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移植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73437B9-6A8D-454A-A3C9-00C2189F2394}"/>
              </a:ext>
            </a:extLst>
          </p:cNvPr>
          <p:cNvSpPr txBox="1"/>
          <p:nvPr/>
        </p:nvSpPr>
        <p:spPr>
          <a:xfrm>
            <a:off x="5527000" y="766676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添加外设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DDFB125-F5CC-4633-898D-44D63EB09E35}"/>
              </a:ext>
            </a:extLst>
          </p:cNvPr>
          <p:cNvSpPr txBox="1"/>
          <p:nvPr/>
        </p:nvSpPr>
        <p:spPr>
          <a:xfrm>
            <a:off x="5527000" y="844118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联合调试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8091455-0FCF-4B53-8309-BEE747A91B9D}"/>
              </a:ext>
            </a:extLst>
          </p:cNvPr>
          <p:cNvGrpSpPr/>
          <p:nvPr/>
        </p:nvGrpSpPr>
        <p:grpSpPr>
          <a:xfrm>
            <a:off x="1102853" y="2455914"/>
            <a:ext cx="3555412" cy="3425043"/>
            <a:chOff x="3868738" y="1281113"/>
            <a:chExt cx="4459287" cy="4295775"/>
          </a:xfrm>
        </p:grpSpPr>
        <p:sp>
          <p:nvSpPr>
            <p:cNvPr id="27" name="任意多边形 4">
              <a:extLst>
                <a:ext uri="{FF2B5EF4-FFF2-40B4-BE49-F238E27FC236}">
                  <a16:creationId xmlns:a16="http://schemas.microsoft.com/office/drawing/2014/main" id="{B7E68F4F-A78E-4DB9-A3A3-B6EC3159AC9F}"/>
                </a:ext>
              </a:extLst>
            </p:cNvPr>
            <p:cNvSpPr/>
            <p:nvPr/>
          </p:nvSpPr>
          <p:spPr bwMode="auto">
            <a:xfrm>
              <a:off x="4410075" y="1827213"/>
              <a:ext cx="3371850" cy="3208338"/>
            </a:xfrm>
            <a:custGeom>
              <a:avLst/>
              <a:gdLst>
                <a:gd name="T0" fmla="*/ 741 w 741"/>
                <a:gd name="T1" fmla="*/ 613 h 705"/>
                <a:gd name="T2" fmla="*/ 649 w 741"/>
                <a:gd name="T3" fmla="*/ 705 h 705"/>
                <a:gd name="T4" fmla="*/ 92 w 741"/>
                <a:gd name="T5" fmla="*/ 705 h 705"/>
                <a:gd name="T6" fmla="*/ 0 w 741"/>
                <a:gd name="T7" fmla="*/ 613 h 705"/>
                <a:gd name="T8" fmla="*/ 0 w 741"/>
                <a:gd name="T9" fmla="*/ 91 h 705"/>
                <a:gd name="T10" fmla="*/ 92 w 741"/>
                <a:gd name="T11" fmla="*/ 0 h 705"/>
                <a:gd name="T12" fmla="*/ 649 w 741"/>
                <a:gd name="T13" fmla="*/ 0 h 705"/>
                <a:gd name="T14" fmla="*/ 741 w 741"/>
                <a:gd name="T15" fmla="*/ 91 h 705"/>
                <a:gd name="T16" fmla="*/ 741 w 741"/>
                <a:gd name="T17" fmla="*/ 61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705">
                  <a:moveTo>
                    <a:pt x="741" y="613"/>
                  </a:moveTo>
                  <a:cubicBezTo>
                    <a:pt x="741" y="664"/>
                    <a:pt x="700" y="705"/>
                    <a:pt x="649" y="705"/>
                  </a:cubicBezTo>
                  <a:cubicBezTo>
                    <a:pt x="92" y="705"/>
                    <a:pt x="92" y="705"/>
                    <a:pt x="92" y="705"/>
                  </a:cubicBezTo>
                  <a:cubicBezTo>
                    <a:pt x="41" y="705"/>
                    <a:pt x="0" y="664"/>
                    <a:pt x="0" y="61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1" y="0"/>
                    <a:pt x="92" y="0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700" y="0"/>
                    <a:pt x="741" y="41"/>
                    <a:pt x="741" y="91"/>
                  </a:cubicBezTo>
                  <a:lnTo>
                    <a:pt x="741" y="613"/>
                  </a:lnTo>
                  <a:close/>
                </a:path>
              </a:pathLst>
            </a:custGeom>
            <a:solidFill>
              <a:srgbClr val="6FC9F3"/>
            </a:solidFill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任意多边形 5">
              <a:extLst>
                <a:ext uri="{FF2B5EF4-FFF2-40B4-BE49-F238E27FC236}">
                  <a16:creationId xmlns:a16="http://schemas.microsoft.com/office/drawing/2014/main" id="{DC727A53-E1A4-45FC-9529-99DDE056FE67}"/>
                </a:ext>
              </a:extLst>
            </p:cNvPr>
            <p:cNvSpPr/>
            <p:nvPr/>
          </p:nvSpPr>
          <p:spPr bwMode="auto">
            <a:xfrm>
              <a:off x="5065713" y="2451100"/>
              <a:ext cx="2060575" cy="1960563"/>
            </a:xfrm>
            <a:custGeom>
              <a:avLst/>
              <a:gdLst>
                <a:gd name="T0" fmla="*/ 453 w 453"/>
                <a:gd name="T1" fmla="*/ 375 h 431"/>
                <a:gd name="T2" fmla="*/ 397 w 453"/>
                <a:gd name="T3" fmla="*/ 431 h 431"/>
                <a:gd name="T4" fmla="*/ 56 w 453"/>
                <a:gd name="T5" fmla="*/ 431 h 431"/>
                <a:gd name="T6" fmla="*/ 0 w 453"/>
                <a:gd name="T7" fmla="*/ 375 h 431"/>
                <a:gd name="T8" fmla="*/ 0 w 453"/>
                <a:gd name="T9" fmla="*/ 56 h 431"/>
                <a:gd name="T10" fmla="*/ 56 w 453"/>
                <a:gd name="T11" fmla="*/ 0 h 431"/>
                <a:gd name="T12" fmla="*/ 397 w 453"/>
                <a:gd name="T13" fmla="*/ 0 h 431"/>
                <a:gd name="T14" fmla="*/ 453 w 453"/>
                <a:gd name="T15" fmla="*/ 56 h 431"/>
                <a:gd name="T16" fmla="*/ 453 w 453"/>
                <a:gd name="T17" fmla="*/ 375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431">
                  <a:moveTo>
                    <a:pt x="453" y="375"/>
                  </a:moveTo>
                  <a:cubicBezTo>
                    <a:pt x="453" y="406"/>
                    <a:pt x="428" y="431"/>
                    <a:pt x="397" y="431"/>
                  </a:cubicBezTo>
                  <a:cubicBezTo>
                    <a:pt x="56" y="431"/>
                    <a:pt x="56" y="431"/>
                    <a:pt x="56" y="431"/>
                  </a:cubicBezTo>
                  <a:cubicBezTo>
                    <a:pt x="25" y="431"/>
                    <a:pt x="0" y="406"/>
                    <a:pt x="0" y="37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28" y="0"/>
                    <a:pt x="453" y="25"/>
                    <a:pt x="453" y="56"/>
                  </a:cubicBezTo>
                  <a:lnTo>
                    <a:pt x="453" y="375"/>
                  </a:lnTo>
                  <a:close/>
                </a:path>
              </a:pathLst>
            </a:custGeom>
            <a:solidFill>
              <a:srgbClr val="FFFFFF"/>
            </a:solidFill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任意多边形 6">
              <a:extLst>
                <a:ext uri="{FF2B5EF4-FFF2-40B4-BE49-F238E27FC236}">
                  <a16:creationId xmlns:a16="http://schemas.microsoft.com/office/drawing/2014/main" id="{2B82AA00-8491-4C13-89B0-4826303FCC1F}"/>
                </a:ext>
              </a:extLst>
            </p:cNvPr>
            <p:cNvSpPr/>
            <p:nvPr/>
          </p:nvSpPr>
          <p:spPr bwMode="auto">
            <a:xfrm>
              <a:off x="5392738" y="2728913"/>
              <a:ext cx="1411288" cy="1404938"/>
            </a:xfrm>
            <a:custGeom>
              <a:avLst/>
              <a:gdLst>
                <a:gd name="T0" fmla="*/ 284 w 310"/>
                <a:gd name="T1" fmla="*/ 156 h 309"/>
                <a:gd name="T2" fmla="*/ 284 w 310"/>
                <a:gd name="T3" fmla="*/ 144 h 309"/>
                <a:gd name="T4" fmla="*/ 310 w 310"/>
                <a:gd name="T5" fmla="*/ 137 h 309"/>
                <a:gd name="T6" fmla="*/ 298 w 310"/>
                <a:gd name="T7" fmla="*/ 93 h 309"/>
                <a:gd name="T8" fmla="*/ 272 w 310"/>
                <a:gd name="T9" fmla="*/ 100 h 309"/>
                <a:gd name="T10" fmla="*/ 250 w 310"/>
                <a:gd name="T11" fmla="*/ 68 h 309"/>
                <a:gd name="T12" fmla="*/ 267 w 310"/>
                <a:gd name="T13" fmla="*/ 46 h 309"/>
                <a:gd name="T14" fmla="*/ 231 w 310"/>
                <a:gd name="T15" fmla="*/ 18 h 309"/>
                <a:gd name="T16" fmla="*/ 214 w 310"/>
                <a:gd name="T17" fmla="*/ 40 h 309"/>
                <a:gd name="T18" fmla="*/ 178 w 310"/>
                <a:gd name="T19" fmla="*/ 28 h 309"/>
                <a:gd name="T20" fmla="*/ 178 w 310"/>
                <a:gd name="T21" fmla="*/ 0 h 309"/>
                <a:gd name="T22" fmla="*/ 132 w 310"/>
                <a:gd name="T23" fmla="*/ 0 h 309"/>
                <a:gd name="T24" fmla="*/ 132 w 310"/>
                <a:gd name="T25" fmla="*/ 28 h 309"/>
                <a:gd name="T26" fmla="*/ 97 w 310"/>
                <a:gd name="T27" fmla="*/ 40 h 309"/>
                <a:gd name="T28" fmla="*/ 81 w 310"/>
                <a:gd name="T29" fmla="*/ 17 h 309"/>
                <a:gd name="T30" fmla="*/ 44 w 310"/>
                <a:gd name="T31" fmla="*/ 45 h 309"/>
                <a:gd name="T32" fmla="*/ 60 w 310"/>
                <a:gd name="T33" fmla="*/ 67 h 309"/>
                <a:gd name="T34" fmla="*/ 44 w 310"/>
                <a:gd name="T35" fmla="*/ 89 h 309"/>
                <a:gd name="T36" fmla="*/ 18 w 310"/>
                <a:gd name="T37" fmla="*/ 79 h 309"/>
                <a:gd name="T38" fmla="*/ 2 w 310"/>
                <a:gd name="T39" fmla="*/ 123 h 309"/>
                <a:gd name="T40" fmla="*/ 27 w 310"/>
                <a:gd name="T41" fmla="*/ 132 h 309"/>
                <a:gd name="T42" fmla="*/ 25 w 310"/>
                <a:gd name="T43" fmla="*/ 156 h 309"/>
                <a:gd name="T44" fmla="*/ 25 w 310"/>
                <a:gd name="T45" fmla="*/ 164 h 309"/>
                <a:gd name="T46" fmla="*/ 0 w 310"/>
                <a:gd name="T47" fmla="*/ 171 h 309"/>
                <a:gd name="T48" fmla="*/ 11 w 310"/>
                <a:gd name="T49" fmla="*/ 216 h 309"/>
                <a:gd name="T50" fmla="*/ 36 w 310"/>
                <a:gd name="T51" fmla="*/ 209 h 309"/>
                <a:gd name="T52" fmla="*/ 58 w 310"/>
                <a:gd name="T53" fmla="*/ 242 h 309"/>
                <a:gd name="T54" fmla="*/ 42 w 310"/>
                <a:gd name="T55" fmla="*/ 262 h 309"/>
                <a:gd name="T56" fmla="*/ 79 w 310"/>
                <a:gd name="T57" fmla="*/ 290 h 309"/>
                <a:gd name="T58" fmla="*/ 94 w 310"/>
                <a:gd name="T59" fmla="*/ 271 h 309"/>
                <a:gd name="T60" fmla="*/ 132 w 310"/>
                <a:gd name="T61" fmla="*/ 284 h 309"/>
                <a:gd name="T62" fmla="*/ 132 w 310"/>
                <a:gd name="T63" fmla="*/ 309 h 309"/>
                <a:gd name="T64" fmla="*/ 178 w 310"/>
                <a:gd name="T65" fmla="*/ 309 h 309"/>
                <a:gd name="T66" fmla="*/ 178 w 310"/>
                <a:gd name="T67" fmla="*/ 284 h 309"/>
                <a:gd name="T68" fmla="*/ 214 w 310"/>
                <a:gd name="T69" fmla="*/ 271 h 309"/>
                <a:gd name="T70" fmla="*/ 229 w 310"/>
                <a:gd name="T71" fmla="*/ 292 h 309"/>
                <a:gd name="T72" fmla="*/ 266 w 310"/>
                <a:gd name="T73" fmla="*/ 264 h 309"/>
                <a:gd name="T74" fmla="*/ 250 w 310"/>
                <a:gd name="T75" fmla="*/ 244 h 309"/>
                <a:gd name="T76" fmla="*/ 267 w 310"/>
                <a:gd name="T77" fmla="*/ 220 h 309"/>
                <a:gd name="T78" fmla="*/ 292 w 310"/>
                <a:gd name="T79" fmla="*/ 229 h 309"/>
                <a:gd name="T80" fmla="*/ 307 w 310"/>
                <a:gd name="T81" fmla="*/ 186 h 309"/>
                <a:gd name="T82" fmla="*/ 283 w 310"/>
                <a:gd name="T83" fmla="*/ 177 h 309"/>
                <a:gd name="T84" fmla="*/ 284 w 310"/>
                <a:gd name="T85" fmla="*/ 156 h 309"/>
                <a:gd name="T86" fmla="*/ 155 w 310"/>
                <a:gd name="T87" fmla="*/ 243 h 309"/>
                <a:gd name="T88" fmla="*/ 66 w 310"/>
                <a:gd name="T89" fmla="*/ 154 h 309"/>
                <a:gd name="T90" fmla="*/ 155 w 310"/>
                <a:gd name="T91" fmla="*/ 66 h 309"/>
                <a:gd name="T92" fmla="*/ 243 w 310"/>
                <a:gd name="T93" fmla="*/ 154 h 309"/>
                <a:gd name="T94" fmla="*/ 155 w 310"/>
                <a:gd name="T95" fmla="*/ 24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0" h="309">
                  <a:moveTo>
                    <a:pt x="284" y="156"/>
                  </a:moveTo>
                  <a:cubicBezTo>
                    <a:pt x="284" y="152"/>
                    <a:pt x="284" y="148"/>
                    <a:pt x="284" y="144"/>
                  </a:cubicBezTo>
                  <a:cubicBezTo>
                    <a:pt x="310" y="137"/>
                    <a:pt x="310" y="137"/>
                    <a:pt x="310" y="137"/>
                  </a:cubicBezTo>
                  <a:cubicBezTo>
                    <a:pt x="298" y="93"/>
                    <a:pt x="298" y="93"/>
                    <a:pt x="298" y="93"/>
                  </a:cubicBezTo>
                  <a:cubicBezTo>
                    <a:pt x="272" y="100"/>
                    <a:pt x="272" y="100"/>
                    <a:pt x="272" y="100"/>
                  </a:cubicBezTo>
                  <a:cubicBezTo>
                    <a:pt x="266" y="88"/>
                    <a:pt x="259" y="78"/>
                    <a:pt x="250" y="68"/>
                  </a:cubicBezTo>
                  <a:cubicBezTo>
                    <a:pt x="267" y="46"/>
                    <a:pt x="267" y="46"/>
                    <a:pt x="267" y="46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02" y="35"/>
                    <a:pt x="190" y="31"/>
                    <a:pt x="178" y="28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0" y="30"/>
                    <a:pt x="108" y="34"/>
                    <a:pt x="97" y="4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54" y="74"/>
                    <a:pt x="48" y="81"/>
                    <a:pt x="44" y="8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26" y="140"/>
                    <a:pt x="25" y="148"/>
                    <a:pt x="25" y="156"/>
                  </a:cubicBezTo>
                  <a:cubicBezTo>
                    <a:pt x="25" y="159"/>
                    <a:pt x="25" y="162"/>
                    <a:pt x="25" y="164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36" y="209"/>
                    <a:pt x="36" y="209"/>
                    <a:pt x="36" y="209"/>
                  </a:cubicBezTo>
                  <a:cubicBezTo>
                    <a:pt x="42" y="221"/>
                    <a:pt x="49" y="232"/>
                    <a:pt x="58" y="242"/>
                  </a:cubicBezTo>
                  <a:cubicBezTo>
                    <a:pt x="42" y="262"/>
                    <a:pt x="42" y="262"/>
                    <a:pt x="42" y="262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94" y="271"/>
                    <a:pt x="94" y="271"/>
                    <a:pt x="94" y="271"/>
                  </a:cubicBezTo>
                  <a:cubicBezTo>
                    <a:pt x="106" y="277"/>
                    <a:pt x="118" y="281"/>
                    <a:pt x="132" y="284"/>
                  </a:cubicBezTo>
                  <a:cubicBezTo>
                    <a:pt x="132" y="309"/>
                    <a:pt x="132" y="309"/>
                    <a:pt x="132" y="309"/>
                  </a:cubicBezTo>
                  <a:cubicBezTo>
                    <a:pt x="178" y="309"/>
                    <a:pt x="178" y="309"/>
                    <a:pt x="178" y="309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90" y="281"/>
                    <a:pt x="203" y="277"/>
                    <a:pt x="214" y="271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66" y="264"/>
                    <a:pt x="266" y="264"/>
                    <a:pt x="266" y="26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7" y="236"/>
                    <a:pt x="262" y="229"/>
                    <a:pt x="267" y="220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283" y="177"/>
                    <a:pt x="283" y="177"/>
                    <a:pt x="283" y="177"/>
                  </a:cubicBezTo>
                  <a:cubicBezTo>
                    <a:pt x="284" y="170"/>
                    <a:pt x="284" y="163"/>
                    <a:pt x="284" y="156"/>
                  </a:cubicBezTo>
                  <a:close/>
                  <a:moveTo>
                    <a:pt x="155" y="243"/>
                  </a:moveTo>
                  <a:cubicBezTo>
                    <a:pt x="106" y="243"/>
                    <a:pt x="66" y="203"/>
                    <a:pt x="66" y="154"/>
                  </a:cubicBezTo>
                  <a:cubicBezTo>
                    <a:pt x="66" y="105"/>
                    <a:pt x="106" y="66"/>
                    <a:pt x="155" y="66"/>
                  </a:cubicBezTo>
                  <a:cubicBezTo>
                    <a:pt x="203" y="66"/>
                    <a:pt x="243" y="105"/>
                    <a:pt x="243" y="154"/>
                  </a:cubicBezTo>
                  <a:cubicBezTo>
                    <a:pt x="243" y="203"/>
                    <a:pt x="203" y="243"/>
                    <a:pt x="155" y="243"/>
                  </a:cubicBezTo>
                  <a:close/>
                </a:path>
              </a:pathLst>
            </a:custGeom>
            <a:solidFill>
              <a:srgbClr val="6FC9F3"/>
            </a:solidFill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任意多边形 7">
              <a:extLst>
                <a:ext uri="{FF2B5EF4-FFF2-40B4-BE49-F238E27FC236}">
                  <a16:creationId xmlns:a16="http://schemas.microsoft.com/office/drawing/2014/main" id="{4607B5E6-38AE-4D4C-AB51-11D7DE2A37A4}"/>
                </a:ext>
              </a:extLst>
            </p:cNvPr>
            <p:cNvSpPr/>
            <p:nvPr/>
          </p:nvSpPr>
          <p:spPr bwMode="auto">
            <a:xfrm>
              <a:off x="4910138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直接连接符 30">
              <a:extLst>
                <a:ext uri="{FF2B5EF4-FFF2-40B4-BE49-F238E27FC236}">
                  <a16:creationId xmlns:a16="http://schemas.microsoft.com/office/drawing/2014/main" id="{30B0DA91-25B8-4310-AD8D-422D6437863F}"/>
                </a:ext>
              </a:extLst>
            </p:cNvPr>
            <p:cNvSpPr/>
            <p:nvPr/>
          </p:nvSpPr>
          <p:spPr bwMode="auto">
            <a:xfrm>
              <a:off x="4910138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任意多边形 9">
              <a:extLst>
                <a:ext uri="{FF2B5EF4-FFF2-40B4-BE49-F238E27FC236}">
                  <a16:creationId xmlns:a16="http://schemas.microsoft.com/office/drawing/2014/main" id="{1C157D89-C676-407A-989A-2A53C488777F}"/>
                </a:ext>
              </a:extLst>
            </p:cNvPr>
            <p:cNvSpPr/>
            <p:nvPr/>
          </p:nvSpPr>
          <p:spPr bwMode="auto">
            <a:xfrm>
              <a:off x="5307013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直接连接符 32">
              <a:extLst>
                <a:ext uri="{FF2B5EF4-FFF2-40B4-BE49-F238E27FC236}">
                  <a16:creationId xmlns:a16="http://schemas.microsoft.com/office/drawing/2014/main" id="{1C87C7D7-95DA-4CF3-A3FD-85BBE93722BC}"/>
                </a:ext>
              </a:extLst>
            </p:cNvPr>
            <p:cNvSpPr/>
            <p:nvPr/>
          </p:nvSpPr>
          <p:spPr bwMode="auto">
            <a:xfrm>
              <a:off x="5307013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任意多边形 11">
              <a:extLst>
                <a:ext uri="{FF2B5EF4-FFF2-40B4-BE49-F238E27FC236}">
                  <a16:creationId xmlns:a16="http://schemas.microsoft.com/office/drawing/2014/main" id="{A08F82A4-076C-4CB9-B091-C9A07E9A4E58}"/>
                </a:ext>
              </a:extLst>
            </p:cNvPr>
            <p:cNvSpPr/>
            <p:nvPr/>
          </p:nvSpPr>
          <p:spPr bwMode="auto">
            <a:xfrm>
              <a:off x="5702300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直接连接符 34">
              <a:extLst>
                <a:ext uri="{FF2B5EF4-FFF2-40B4-BE49-F238E27FC236}">
                  <a16:creationId xmlns:a16="http://schemas.microsoft.com/office/drawing/2014/main" id="{81E10BC6-8AC0-4FE0-9070-31EEA5ABBD9D}"/>
                </a:ext>
              </a:extLst>
            </p:cNvPr>
            <p:cNvSpPr/>
            <p:nvPr/>
          </p:nvSpPr>
          <p:spPr bwMode="auto">
            <a:xfrm>
              <a:off x="5702300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 13">
              <a:extLst>
                <a:ext uri="{FF2B5EF4-FFF2-40B4-BE49-F238E27FC236}">
                  <a16:creationId xmlns:a16="http://schemas.microsoft.com/office/drawing/2014/main" id="{51219F15-7DEA-4D1F-A358-A2E0A6E0EE0D}"/>
                </a:ext>
              </a:extLst>
            </p:cNvPr>
            <p:cNvSpPr/>
            <p:nvPr/>
          </p:nvSpPr>
          <p:spPr bwMode="auto">
            <a:xfrm>
              <a:off x="6097588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直接连接符 36">
              <a:extLst>
                <a:ext uri="{FF2B5EF4-FFF2-40B4-BE49-F238E27FC236}">
                  <a16:creationId xmlns:a16="http://schemas.microsoft.com/office/drawing/2014/main" id="{C83929C2-BF18-4F60-BC09-1E7176E0F03B}"/>
                </a:ext>
              </a:extLst>
            </p:cNvPr>
            <p:cNvSpPr/>
            <p:nvPr/>
          </p:nvSpPr>
          <p:spPr bwMode="auto">
            <a:xfrm>
              <a:off x="6097588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任意多边形 15">
              <a:extLst>
                <a:ext uri="{FF2B5EF4-FFF2-40B4-BE49-F238E27FC236}">
                  <a16:creationId xmlns:a16="http://schemas.microsoft.com/office/drawing/2014/main" id="{45A93866-E811-48EB-A2A9-421335928765}"/>
                </a:ext>
              </a:extLst>
            </p:cNvPr>
            <p:cNvSpPr/>
            <p:nvPr/>
          </p:nvSpPr>
          <p:spPr bwMode="auto">
            <a:xfrm>
              <a:off x="6494463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直接连接符 38">
              <a:extLst>
                <a:ext uri="{FF2B5EF4-FFF2-40B4-BE49-F238E27FC236}">
                  <a16:creationId xmlns:a16="http://schemas.microsoft.com/office/drawing/2014/main" id="{4AAE20BA-00ED-497C-B5BB-D99BB75898EC}"/>
                </a:ext>
              </a:extLst>
            </p:cNvPr>
            <p:cNvSpPr/>
            <p:nvPr/>
          </p:nvSpPr>
          <p:spPr bwMode="auto">
            <a:xfrm>
              <a:off x="6494463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任意多边形 17">
              <a:extLst>
                <a:ext uri="{FF2B5EF4-FFF2-40B4-BE49-F238E27FC236}">
                  <a16:creationId xmlns:a16="http://schemas.microsoft.com/office/drawing/2014/main" id="{A70CBFED-9048-4317-B769-8C8F965D29E7}"/>
                </a:ext>
              </a:extLst>
            </p:cNvPr>
            <p:cNvSpPr/>
            <p:nvPr/>
          </p:nvSpPr>
          <p:spPr bwMode="auto">
            <a:xfrm>
              <a:off x="6884988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直接连接符 40">
              <a:extLst>
                <a:ext uri="{FF2B5EF4-FFF2-40B4-BE49-F238E27FC236}">
                  <a16:creationId xmlns:a16="http://schemas.microsoft.com/office/drawing/2014/main" id="{3B532E9D-B51A-45B4-8CA7-7E704D35E031}"/>
                </a:ext>
              </a:extLst>
            </p:cNvPr>
            <p:cNvSpPr/>
            <p:nvPr/>
          </p:nvSpPr>
          <p:spPr bwMode="auto">
            <a:xfrm>
              <a:off x="6884988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任意多边形 19">
              <a:extLst>
                <a:ext uri="{FF2B5EF4-FFF2-40B4-BE49-F238E27FC236}">
                  <a16:creationId xmlns:a16="http://schemas.microsoft.com/office/drawing/2014/main" id="{E29DC408-DB5E-48FB-8EA3-2601AACBE904}"/>
                </a:ext>
              </a:extLst>
            </p:cNvPr>
            <p:cNvSpPr/>
            <p:nvPr/>
          </p:nvSpPr>
          <p:spPr bwMode="auto">
            <a:xfrm>
              <a:off x="7281863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直接连接符 42">
              <a:extLst>
                <a:ext uri="{FF2B5EF4-FFF2-40B4-BE49-F238E27FC236}">
                  <a16:creationId xmlns:a16="http://schemas.microsoft.com/office/drawing/2014/main" id="{40D18346-99D8-4DB1-B7E0-6D240D265CF7}"/>
                </a:ext>
              </a:extLst>
            </p:cNvPr>
            <p:cNvSpPr/>
            <p:nvPr/>
          </p:nvSpPr>
          <p:spPr bwMode="auto">
            <a:xfrm>
              <a:off x="7281863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 21">
              <a:extLst>
                <a:ext uri="{FF2B5EF4-FFF2-40B4-BE49-F238E27FC236}">
                  <a16:creationId xmlns:a16="http://schemas.microsoft.com/office/drawing/2014/main" id="{54E1C347-634C-4637-9831-3DF0B23EFDB2}"/>
                </a:ext>
              </a:extLst>
            </p:cNvPr>
            <p:cNvSpPr/>
            <p:nvPr/>
          </p:nvSpPr>
          <p:spPr bwMode="auto">
            <a:xfrm>
              <a:off x="7781925" y="2246313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直接连接符 45">
              <a:extLst>
                <a:ext uri="{FF2B5EF4-FFF2-40B4-BE49-F238E27FC236}">
                  <a16:creationId xmlns:a16="http://schemas.microsoft.com/office/drawing/2014/main" id="{A3A75D31-9C46-49EC-AD35-66F52F41F0F8}"/>
                </a:ext>
              </a:extLst>
            </p:cNvPr>
            <p:cNvSpPr/>
            <p:nvPr/>
          </p:nvSpPr>
          <p:spPr bwMode="auto">
            <a:xfrm flipH="1">
              <a:off x="7781925" y="2246313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 23">
              <a:extLst>
                <a:ext uri="{FF2B5EF4-FFF2-40B4-BE49-F238E27FC236}">
                  <a16:creationId xmlns:a16="http://schemas.microsoft.com/office/drawing/2014/main" id="{FF430118-FE14-4363-80E0-DC2C62F3D22B}"/>
                </a:ext>
              </a:extLst>
            </p:cNvPr>
            <p:cNvSpPr/>
            <p:nvPr/>
          </p:nvSpPr>
          <p:spPr bwMode="auto">
            <a:xfrm>
              <a:off x="7781925" y="2641600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直接连接符 47">
              <a:extLst>
                <a:ext uri="{FF2B5EF4-FFF2-40B4-BE49-F238E27FC236}">
                  <a16:creationId xmlns:a16="http://schemas.microsoft.com/office/drawing/2014/main" id="{9667EED9-8F8A-4197-896E-E50DEBAEA760}"/>
                </a:ext>
              </a:extLst>
            </p:cNvPr>
            <p:cNvSpPr/>
            <p:nvPr/>
          </p:nvSpPr>
          <p:spPr bwMode="auto">
            <a:xfrm flipH="1">
              <a:off x="7781925" y="2641600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 25">
              <a:extLst>
                <a:ext uri="{FF2B5EF4-FFF2-40B4-BE49-F238E27FC236}">
                  <a16:creationId xmlns:a16="http://schemas.microsoft.com/office/drawing/2014/main" id="{F4D5E018-B369-4A2D-82E3-A05906CA1A64}"/>
                </a:ext>
              </a:extLst>
            </p:cNvPr>
            <p:cNvSpPr/>
            <p:nvPr/>
          </p:nvSpPr>
          <p:spPr bwMode="auto">
            <a:xfrm>
              <a:off x="7781925" y="3033713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直接连接符 49">
              <a:extLst>
                <a:ext uri="{FF2B5EF4-FFF2-40B4-BE49-F238E27FC236}">
                  <a16:creationId xmlns:a16="http://schemas.microsoft.com/office/drawing/2014/main" id="{ABD3E56C-9912-4EF1-94B6-03A7759629DF}"/>
                </a:ext>
              </a:extLst>
            </p:cNvPr>
            <p:cNvSpPr/>
            <p:nvPr/>
          </p:nvSpPr>
          <p:spPr bwMode="auto">
            <a:xfrm flipH="1">
              <a:off x="7781925" y="3033713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 27">
              <a:extLst>
                <a:ext uri="{FF2B5EF4-FFF2-40B4-BE49-F238E27FC236}">
                  <a16:creationId xmlns:a16="http://schemas.microsoft.com/office/drawing/2014/main" id="{0C870288-CE82-4807-AEF3-2297A5420FD5}"/>
                </a:ext>
              </a:extLst>
            </p:cNvPr>
            <p:cNvSpPr/>
            <p:nvPr/>
          </p:nvSpPr>
          <p:spPr bwMode="auto">
            <a:xfrm>
              <a:off x="7781925" y="3429000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直接连接符 51">
              <a:extLst>
                <a:ext uri="{FF2B5EF4-FFF2-40B4-BE49-F238E27FC236}">
                  <a16:creationId xmlns:a16="http://schemas.microsoft.com/office/drawing/2014/main" id="{DADE352B-0510-432A-972D-C499FD6BE95C}"/>
                </a:ext>
              </a:extLst>
            </p:cNvPr>
            <p:cNvSpPr/>
            <p:nvPr/>
          </p:nvSpPr>
          <p:spPr bwMode="auto">
            <a:xfrm flipH="1">
              <a:off x="7781925" y="3429000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任意多边形 29">
              <a:extLst>
                <a:ext uri="{FF2B5EF4-FFF2-40B4-BE49-F238E27FC236}">
                  <a16:creationId xmlns:a16="http://schemas.microsoft.com/office/drawing/2014/main" id="{C356D6EB-B74E-4296-BF42-C7D870C795AE}"/>
                </a:ext>
              </a:extLst>
            </p:cNvPr>
            <p:cNvSpPr/>
            <p:nvPr/>
          </p:nvSpPr>
          <p:spPr bwMode="auto">
            <a:xfrm>
              <a:off x="7781925" y="3824288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直接连接符 53">
              <a:extLst>
                <a:ext uri="{FF2B5EF4-FFF2-40B4-BE49-F238E27FC236}">
                  <a16:creationId xmlns:a16="http://schemas.microsoft.com/office/drawing/2014/main" id="{8DBFBEC2-28B1-405C-BFE1-5575E3E93FFF}"/>
                </a:ext>
              </a:extLst>
            </p:cNvPr>
            <p:cNvSpPr/>
            <p:nvPr/>
          </p:nvSpPr>
          <p:spPr bwMode="auto">
            <a:xfrm flipH="1">
              <a:off x="7781925" y="3824288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 31">
              <a:extLst>
                <a:ext uri="{FF2B5EF4-FFF2-40B4-BE49-F238E27FC236}">
                  <a16:creationId xmlns:a16="http://schemas.microsoft.com/office/drawing/2014/main" id="{32AD2B4A-68DF-4AE1-9FF4-AC4CC4314AC3}"/>
                </a:ext>
              </a:extLst>
            </p:cNvPr>
            <p:cNvSpPr/>
            <p:nvPr/>
          </p:nvSpPr>
          <p:spPr bwMode="auto">
            <a:xfrm>
              <a:off x="7781925" y="4221163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直接连接符 55">
              <a:extLst>
                <a:ext uri="{FF2B5EF4-FFF2-40B4-BE49-F238E27FC236}">
                  <a16:creationId xmlns:a16="http://schemas.microsoft.com/office/drawing/2014/main" id="{B6C19A9F-16D8-45F0-9787-A156E321BD59}"/>
                </a:ext>
              </a:extLst>
            </p:cNvPr>
            <p:cNvSpPr/>
            <p:nvPr/>
          </p:nvSpPr>
          <p:spPr bwMode="auto">
            <a:xfrm flipH="1">
              <a:off x="7781925" y="4221163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 33">
              <a:extLst>
                <a:ext uri="{FF2B5EF4-FFF2-40B4-BE49-F238E27FC236}">
                  <a16:creationId xmlns:a16="http://schemas.microsoft.com/office/drawing/2014/main" id="{8EF6775C-CC0C-46A9-AB47-A1C133D73A4D}"/>
                </a:ext>
              </a:extLst>
            </p:cNvPr>
            <p:cNvSpPr/>
            <p:nvPr/>
          </p:nvSpPr>
          <p:spPr bwMode="auto">
            <a:xfrm>
              <a:off x="7781925" y="4616450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直接连接符 57">
              <a:extLst>
                <a:ext uri="{FF2B5EF4-FFF2-40B4-BE49-F238E27FC236}">
                  <a16:creationId xmlns:a16="http://schemas.microsoft.com/office/drawing/2014/main" id="{97CF22CC-2F5E-4C52-BAFE-500F123190C8}"/>
                </a:ext>
              </a:extLst>
            </p:cNvPr>
            <p:cNvSpPr/>
            <p:nvPr/>
          </p:nvSpPr>
          <p:spPr bwMode="auto">
            <a:xfrm flipH="1">
              <a:off x="7781925" y="4616450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任意多边形 35">
              <a:extLst>
                <a:ext uri="{FF2B5EF4-FFF2-40B4-BE49-F238E27FC236}">
                  <a16:creationId xmlns:a16="http://schemas.microsoft.com/office/drawing/2014/main" id="{357E343A-74B0-4003-83BE-5D178D0F5D4B}"/>
                </a:ext>
              </a:extLst>
            </p:cNvPr>
            <p:cNvSpPr/>
            <p:nvPr/>
          </p:nvSpPr>
          <p:spPr bwMode="auto">
            <a:xfrm>
              <a:off x="7281863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直接连接符 59">
              <a:extLst>
                <a:ext uri="{FF2B5EF4-FFF2-40B4-BE49-F238E27FC236}">
                  <a16:creationId xmlns:a16="http://schemas.microsoft.com/office/drawing/2014/main" id="{3042804C-2392-4E4C-85AB-8407BDF2891A}"/>
                </a:ext>
              </a:extLst>
            </p:cNvPr>
            <p:cNvSpPr/>
            <p:nvPr/>
          </p:nvSpPr>
          <p:spPr bwMode="auto">
            <a:xfrm flipV="1">
              <a:off x="7281863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任意多边形 37">
              <a:extLst>
                <a:ext uri="{FF2B5EF4-FFF2-40B4-BE49-F238E27FC236}">
                  <a16:creationId xmlns:a16="http://schemas.microsoft.com/office/drawing/2014/main" id="{111A3F22-BD3C-4EBC-AECD-067C3C697F6D}"/>
                </a:ext>
              </a:extLst>
            </p:cNvPr>
            <p:cNvSpPr/>
            <p:nvPr/>
          </p:nvSpPr>
          <p:spPr bwMode="auto">
            <a:xfrm>
              <a:off x="6884988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直接连接符 61">
              <a:extLst>
                <a:ext uri="{FF2B5EF4-FFF2-40B4-BE49-F238E27FC236}">
                  <a16:creationId xmlns:a16="http://schemas.microsoft.com/office/drawing/2014/main" id="{3FD1C33C-C3F4-4AF8-A99A-A4BD84189C82}"/>
                </a:ext>
              </a:extLst>
            </p:cNvPr>
            <p:cNvSpPr/>
            <p:nvPr/>
          </p:nvSpPr>
          <p:spPr bwMode="auto">
            <a:xfrm flipV="1">
              <a:off x="6884988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任意多边形 39">
              <a:extLst>
                <a:ext uri="{FF2B5EF4-FFF2-40B4-BE49-F238E27FC236}">
                  <a16:creationId xmlns:a16="http://schemas.microsoft.com/office/drawing/2014/main" id="{A69B0896-C8B3-4DA0-B971-761D12E722D4}"/>
                </a:ext>
              </a:extLst>
            </p:cNvPr>
            <p:cNvSpPr/>
            <p:nvPr/>
          </p:nvSpPr>
          <p:spPr bwMode="auto">
            <a:xfrm>
              <a:off x="6494463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直接连接符 63">
              <a:extLst>
                <a:ext uri="{FF2B5EF4-FFF2-40B4-BE49-F238E27FC236}">
                  <a16:creationId xmlns:a16="http://schemas.microsoft.com/office/drawing/2014/main" id="{34108B98-5F41-4789-B484-4ABACEAAF322}"/>
                </a:ext>
              </a:extLst>
            </p:cNvPr>
            <p:cNvSpPr/>
            <p:nvPr/>
          </p:nvSpPr>
          <p:spPr bwMode="auto">
            <a:xfrm flipV="1">
              <a:off x="6494463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任意多边形 41">
              <a:extLst>
                <a:ext uri="{FF2B5EF4-FFF2-40B4-BE49-F238E27FC236}">
                  <a16:creationId xmlns:a16="http://schemas.microsoft.com/office/drawing/2014/main" id="{589F4662-0618-4C0F-9935-B3A6B9ADC6CE}"/>
                </a:ext>
              </a:extLst>
            </p:cNvPr>
            <p:cNvSpPr/>
            <p:nvPr/>
          </p:nvSpPr>
          <p:spPr bwMode="auto">
            <a:xfrm>
              <a:off x="6097588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直接连接符 65">
              <a:extLst>
                <a:ext uri="{FF2B5EF4-FFF2-40B4-BE49-F238E27FC236}">
                  <a16:creationId xmlns:a16="http://schemas.microsoft.com/office/drawing/2014/main" id="{2A10D43F-7AE8-4D7E-8BF2-2B61386DFF8F}"/>
                </a:ext>
              </a:extLst>
            </p:cNvPr>
            <p:cNvSpPr/>
            <p:nvPr/>
          </p:nvSpPr>
          <p:spPr bwMode="auto">
            <a:xfrm flipV="1">
              <a:off x="6097588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任意多边形 43">
              <a:extLst>
                <a:ext uri="{FF2B5EF4-FFF2-40B4-BE49-F238E27FC236}">
                  <a16:creationId xmlns:a16="http://schemas.microsoft.com/office/drawing/2014/main" id="{E61E2E9A-614D-4A83-9BAD-40F32A6858B3}"/>
                </a:ext>
              </a:extLst>
            </p:cNvPr>
            <p:cNvSpPr/>
            <p:nvPr/>
          </p:nvSpPr>
          <p:spPr bwMode="auto">
            <a:xfrm>
              <a:off x="5702300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直接连接符 67">
              <a:extLst>
                <a:ext uri="{FF2B5EF4-FFF2-40B4-BE49-F238E27FC236}">
                  <a16:creationId xmlns:a16="http://schemas.microsoft.com/office/drawing/2014/main" id="{4EB120BB-0DC2-43B7-BAC5-E38E2FF5C718}"/>
                </a:ext>
              </a:extLst>
            </p:cNvPr>
            <p:cNvSpPr/>
            <p:nvPr/>
          </p:nvSpPr>
          <p:spPr bwMode="auto">
            <a:xfrm flipV="1">
              <a:off x="5702300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任意多边形 45">
              <a:extLst>
                <a:ext uri="{FF2B5EF4-FFF2-40B4-BE49-F238E27FC236}">
                  <a16:creationId xmlns:a16="http://schemas.microsoft.com/office/drawing/2014/main" id="{79265FC6-72DD-4216-AD0E-47E1C2A2BC99}"/>
                </a:ext>
              </a:extLst>
            </p:cNvPr>
            <p:cNvSpPr/>
            <p:nvPr/>
          </p:nvSpPr>
          <p:spPr bwMode="auto">
            <a:xfrm>
              <a:off x="5307013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直接连接符 69">
              <a:extLst>
                <a:ext uri="{FF2B5EF4-FFF2-40B4-BE49-F238E27FC236}">
                  <a16:creationId xmlns:a16="http://schemas.microsoft.com/office/drawing/2014/main" id="{2D8784FB-5C48-4750-A35C-B787EABB653F}"/>
                </a:ext>
              </a:extLst>
            </p:cNvPr>
            <p:cNvSpPr/>
            <p:nvPr/>
          </p:nvSpPr>
          <p:spPr bwMode="auto">
            <a:xfrm flipV="1">
              <a:off x="5307013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任意多边形 47">
              <a:extLst>
                <a:ext uri="{FF2B5EF4-FFF2-40B4-BE49-F238E27FC236}">
                  <a16:creationId xmlns:a16="http://schemas.microsoft.com/office/drawing/2014/main" id="{41D493E3-E728-433D-ADBF-E3DA5A8C18BC}"/>
                </a:ext>
              </a:extLst>
            </p:cNvPr>
            <p:cNvSpPr/>
            <p:nvPr/>
          </p:nvSpPr>
          <p:spPr bwMode="auto">
            <a:xfrm>
              <a:off x="4910138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直接连接符 71">
              <a:extLst>
                <a:ext uri="{FF2B5EF4-FFF2-40B4-BE49-F238E27FC236}">
                  <a16:creationId xmlns:a16="http://schemas.microsoft.com/office/drawing/2014/main" id="{D78EB9FF-AAFA-44BE-9D08-8DA862B6DEF6}"/>
                </a:ext>
              </a:extLst>
            </p:cNvPr>
            <p:cNvSpPr/>
            <p:nvPr/>
          </p:nvSpPr>
          <p:spPr bwMode="auto">
            <a:xfrm flipV="1">
              <a:off x="4910138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任意多边形 49">
              <a:extLst>
                <a:ext uri="{FF2B5EF4-FFF2-40B4-BE49-F238E27FC236}">
                  <a16:creationId xmlns:a16="http://schemas.microsoft.com/office/drawing/2014/main" id="{22147038-8AB6-4330-A769-F3C82684621E}"/>
                </a:ext>
              </a:extLst>
            </p:cNvPr>
            <p:cNvSpPr/>
            <p:nvPr/>
          </p:nvSpPr>
          <p:spPr bwMode="auto">
            <a:xfrm>
              <a:off x="3868738" y="4616450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直接连接符 73">
              <a:extLst>
                <a:ext uri="{FF2B5EF4-FFF2-40B4-BE49-F238E27FC236}">
                  <a16:creationId xmlns:a16="http://schemas.microsoft.com/office/drawing/2014/main" id="{1AABF96E-5CBA-44C6-99E3-BE5363998CAA}"/>
                </a:ext>
              </a:extLst>
            </p:cNvPr>
            <p:cNvSpPr/>
            <p:nvPr/>
          </p:nvSpPr>
          <p:spPr bwMode="auto">
            <a:xfrm>
              <a:off x="3868738" y="4616450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任意多边形 51">
              <a:extLst>
                <a:ext uri="{FF2B5EF4-FFF2-40B4-BE49-F238E27FC236}">
                  <a16:creationId xmlns:a16="http://schemas.microsoft.com/office/drawing/2014/main" id="{F47C5178-2119-45C3-863D-E511C9AD3291}"/>
                </a:ext>
              </a:extLst>
            </p:cNvPr>
            <p:cNvSpPr/>
            <p:nvPr/>
          </p:nvSpPr>
          <p:spPr bwMode="auto">
            <a:xfrm>
              <a:off x="3868738" y="4221163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直接连接符 75">
              <a:extLst>
                <a:ext uri="{FF2B5EF4-FFF2-40B4-BE49-F238E27FC236}">
                  <a16:creationId xmlns:a16="http://schemas.microsoft.com/office/drawing/2014/main" id="{51D2AEC1-0EFC-4004-AF48-6528CDF3660E}"/>
                </a:ext>
              </a:extLst>
            </p:cNvPr>
            <p:cNvSpPr/>
            <p:nvPr/>
          </p:nvSpPr>
          <p:spPr bwMode="auto">
            <a:xfrm>
              <a:off x="3868738" y="4221163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任意多边形 53">
              <a:extLst>
                <a:ext uri="{FF2B5EF4-FFF2-40B4-BE49-F238E27FC236}">
                  <a16:creationId xmlns:a16="http://schemas.microsoft.com/office/drawing/2014/main" id="{66CF7FB7-18FE-4F2B-AAF4-70C92763D40E}"/>
                </a:ext>
              </a:extLst>
            </p:cNvPr>
            <p:cNvSpPr/>
            <p:nvPr/>
          </p:nvSpPr>
          <p:spPr bwMode="auto">
            <a:xfrm>
              <a:off x="3868738" y="3824288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直接连接符 77">
              <a:extLst>
                <a:ext uri="{FF2B5EF4-FFF2-40B4-BE49-F238E27FC236}">
                  <a16:creationId xmlns:a16="http://schemas.microsoft.com/office/drawing/2014/main" id="{55C9F6C9-FDA8-4A9C-AFAE-B4F831E6CD20}"/>
                </a:ext>
              </a:extLst>
            </p:cNvPr>
            <p:cNvSpPr/>
            <p:nvPr/>
          </p:nvSpPr>
          <p:spPr bwMode="auto">
            <a:xfrm>
              <a:off x="3868738" y="3824288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任意多边形 55">
              <a:extLst>
                <a:ext uri="{FF2B5EF4-FFF2-40B4-BE49-F238E27FC236}">
                  <a16:creationId xmlns:a16="http://schemas.microsoft.com/office/drawing/2014/main" id="{372029A6-F448-4C3D-A143-316B6E06AF1A}"/>
                </a:ext>
              </a:extLst>
            </p:cNvPr>
            <p:cNvSpPr/>
            <p:nvPr/>
          </p:nvSpPr>
          <p:spPr bwMode="auto">
            <a:xfrm>
              <a:off x="3868738" y="3429000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直接连接符 79">
              <a:extLst>
                <a:ext uri="{FF2B5EF4-FFF2-40B4-BE49-F238E27FC236}">
                  <a16:creationId xmlns:a16="http://schemas.microsoft.com/office/drawing/2014/main" id="{A433C1DA-862E-4E86-A5F7-D696029F13BF}"/>
                </a:ext>
              </a:extLst>
            </p:cNvPr>
            <p:cNvSpPr/>
            <p:nvPr/>
          </p:nvSpPr>
          <p:spPr bwMode="auto">
            <a:xfrm>
              <a:off x="3868738" y="3429000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任意多边形 57">
              <a:extLst>
                <a:ext uri="{FF2B5EF4-FFF2-40B4-BE49-F238E27FC236}">
                  <a16:creationId xmlns:a16="http://schemas.microsoft.com/office/drawing/2014/main" id="{AA9A1BA4-F046-4BFF-BD1C-09B576875F9D}"/>
                </a:ext>
              </a:extLst>
            </p:cNvPr>
            <p:cNvSpPr/>
            <p:nvPr/>
          </p:nvSpPr>
          <p:spPr bwMode="auto">
            <a:xfrm>
              <a:off x="3868738" y="3033713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直接连接符 81">
              <a:extLst>
                <a:ext uri="{FF2B5EF4-FFF2-40B4-BE49-F238E27FC236}">
                  <a16:creationId xmlns:a16="http://schemas.microsoft.com/office/drawing/2014/main" id="{78D51339-998A-408F-9696-566777FF3793}"/>
                </a:ext>
              </a:extLst>
            </p:cNvPr>
            <p:cNvSpPr/>
            <p:nvPr/>
          </p:nvSpPr>
          <p:spPr bwMode="auto">
            <a:xfrm>
              <a:off x="3868738" y="3033713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任意多边形 59">
              <a:extLst>
                <a:ext uri="{FF2B5EF4-FFF2-40B4-BE49-F238E27FC236}">
                  <a16:creationId xmlns:a16="http://schemas.microsoft.com/office/drawing/2014/main" id="{6BF60C51-181D-4CF2-863E-68839948DB36}"/>
                </a:ext>
              </a:extLst>
            </p:cNvPr>
            <p:cNvSpPr/>
            <p:nvPr/>
          </p:nvSpPr>
          <p:spPr bwMode="auto">
            <a:xfrm>
              <a:off x="3868738" y="2641600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直接连接符 83">
              <a:extLst>
                <a:ext uri="{FF2B5EF4-FFF2-40B4-BE49-F238E27FC236}">
                  <a16:creationId xmlns:a16="http://schemas.microsoft.com/office/drawing/2014/main" id="{14FAC07A-2670-4EF9-909E-9B8A6E9BE83E}"/>
                </a:ext>
              </a:extLst>
            </p:cNvPr>
            <p:cNvSpPr/>
            <p:nvPr/>
          </p:nvSpPr>
          <p:spPr bwMode="auto">
            <a:xfrm>
              <a:off x="3868738" y="2641600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任意多边形 61">
              <a:extLst>
                <a:ext uri="{FF2B5EF4-FFF2-40B4-BE49-F238E27FC236}">
                  <a16:creationId xmlns:a16="http://schemas.microsoft.com/office/drawing/2014/main" id="{7C3DD4EB-37F0-4E45-8381-47480047A432}"/>
                </a:ext>
              </a:extLst>
            </p:cNvPr>
            <p:cNvSpPr/>
            <p:nvPr/>
          </p:nvSpPr>
          <p:spPr bwMode="auto">
            <a:xfrm>
              <a:off x="3868738" y="2246313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直接连接符 85">
              <a:extLst>
                <a:ext uri="{FF2B5EF4-FFF2-40B4-BE49-F238E27FC236}">
                  <a16:creationId xmlns:a16="http://schemas.microsoft.com/office/drawing/2014/main" id="{7E32DB82-6292-416D-BA23-F1DE5E3E013E}"/>
                </a:ext>
              </a:extLst>
            </p:cNvPr>
            <p:cNvSpPr/>
            <p:nvPr/>
          </p:nvSpPr>
          <p:spPr bwMode="auto">
            <a:xfrm>
              <a:off x="3868738" y="2246313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FFBDEC6-AC28-41CF-BB45-350C638146DA}"/>
                </a:ext>
              </a:extLst>
            </p:cNvPr>
            <p:cNvSpPr/>
            <p:nvPr/>
          </p:nvSpPr>
          <p:spPr bwMode="auto">
            <a:xfrm>
              <a:off x="4705350" y="2163763"/>
              <a:ext cx="246063" cy="246063"/>
            </a:xfrm>
            <a:prstGeom prst="ellips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0101D310-3252-47BA-9DB0-1993F3546674}"/>
                </a:ext>
              </a:extLst>
            </p:cNvPr>
            <p:cNvSpPr/>
            <p:nvPr/>
          </p:nvSpPr>
          <p:spPr bwMode="auto">
            <a:xfrm>
              <a:off x="4705350" y="4452938"/>
              <a:ext cx="246063" cy="246063"/>
            </a:xfrm>
            <a:prstGeom prst="ellips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74C835D3-E612-497F-AFF5-0EE19511967B}"/>
                </a:ext>
              </a:extLst>
            </p:cNvPr>
            <p:cNvSpPr/>
            <p:nvPr/>
          </p:nvSpPr>
          <p:spPr bwMode="auto">
            <a:xfrm>
              <a:off x="7281863" y="2163763"/>
              <a:ext cx="246063" cy="246063"/>
            </a:xfrm>
            <a:prstGeom prst="ellips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53C3866-A3EB-4E13-A1FB-62C28ADB3FFE}"/>
                </a:ext>
              </a:extLst>
            </p:cNvPr>
            <p:cNvSpPr/>
            <p:nvPr/>
          </p:nvSpPr>
          <p:spPr bwMode="auto">
            <a:xfrm>
              <a:off x="7281863" y="4452938"/>
              <a:ext cx="246063" cy="246063"/>
            </a:xfrm>
            <a:prstGeom prst="ellips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07518980-CFE1-4915-A490-1B3BE1D24918}"/>
              </a:ext>
            </a:extLst>
          </p:cNvPr>
          <p:cNvGrpSpPr/>
          <p:nvPr/>
        </p:nvGrpSpPr>
        <p:grpSpPr>
          <a:xfrm>
            <a:off x="2834810" y="7387559"/>
            <a:ext cx="2528197" cy="2362929"/>
            <a:chOff x="8607342" y="4428578"/>
            <a:chExt cx="2528197" cy="2362929"/>
          </a:xfrm>
        </p:grpSpPr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9123363D-F1D7-4841-85DD-38722EEB3B0E}"/>
                </a:ext>
              </a:extLst>
            </p:cNvPr>
            <p:cNvSpPr/>
            <p:nvPr/>
          </p:nvSpPr>
          <p:spPr>
            <a:xfrm>
              <a:off x="9631670" y="5613526"/>
              <a:ext cx="546139" cy="947274"/>
            </a:xfrm>
            <a:custGeom>
              <a:avLst/>
              <a:gdLst>
                <a:gd name="connsiteX0" fmla="*/ 282909 w 546139"/>
                <a:gd name="connsiteY0" fmla="*/ 932056 h 947274"/>
                <a:gd name="connsiteX1" fmla="*/ 28195 w 546139"/>
                <a:gd name="connsiteY1" fmla="*/ 633550 h 947274"/>
                <a:gd name="connsiteX2" fmla="*/ 97032 w 546139"/>
                <a:gd name="connsiteY2" fmla="*/ 170065 h 947274"/>
                <a:gd name="connsiteX3" fmla="*/ 161722 w 546139"/>
                <a:gd name="connsiteY3" fmla="*/ 79016 h 947274"/>
                <a:gd name="connsiteX4" fmla="*/ 306065 w 546139"/>
                <a:gd name="connsiteY4" fmla="*/ 36013 h 947274"/>
                <a:gd name="connsiteX5" fmla="*/ 378578 w 546139"/>
                <a:gd name="connsiteY5" fmla="*/ 331053 h 947274"/>
                <a:gd name="connsiteX6" fmla="*/ 431926 w 546139"/>
                <a:gd name="connsiteY6" fmla="*/ 428980 h 947274"/>
                <a:gd name="connsiteX7" fmla="*/ 546078 w 546139"/>
                <a:gd name="connsiteY7" fmla="*/ 917511 h 947274"/>
                <a:gd name="connsiteX8" fmla="*/ 282909 w 546139"/>
                <a:gd name="connsiteY8" fmla="*/ 932056 h 9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6139" h="947274">
                  <a:moveTo>
                    <a:pt x="282909" y="932056"/>
                  </a:moveTo>
                  <a:cubicBezTo>
                    <a:pt x="138618" y="907535"/>
                    <a:pt x="65265" y="758045"/>
                    <a:pt x="28195" y="633550"/>
                  </a:cubicBezTo>
                  <a:cubicBezTo>
                    <a:pt x="-16804" y="488786"/>
                    <a:pt x="-17382" y="357989"/>
                    <a:pt x="97032" y="170065"/>
                  </a:cubicBezTo>
                  <a:lnTo>
                    <a:pt x="161722" y="79016"/>
                  </a:lnTo>
                  <a:cubicBezTo>
                    <a:pt x="194382" y="33335"/>
                    <a:pt x="279391" y="-47002"/>
                    <a:pt x="306065" y="36013"/>
                  </a:cubicBezTo>
                  <a:cubicBezTo>
                    <a:pt x="321503" y="128321"/>
                    <a:pt x="326963" y="245098"/>
                    <a:pt x="378578" y="331053"/>
                  </a:cubicBezTo>
                  <a:cubicBezTo>
                    <a:pt x="398211" y="362653"/>
                    <a:pt x="416023" y="395348"/>
                    <a:pt x="431926" y="428980"/>
                  </a:cubicBezTo>
                  <a:cubicBezTo>
                    <a:pt x="500659" y="572221"/>
                    <a:pt x="535734" y="786714"/>
                    <a:pt x="546078" y="917511"/>
                  </a:cubicBezTo>
                  <a:cubicBezTo>
                    <a:pt x="550436" y="964663"/>
                    <a:pt x="322290" y="944762"/>
                    <a:pt x="282909" y="932056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CBA062AE-037B-43F0-A1B0-26715E508BFA}"/>
                </a:ext>
              </a:extLst>
            </p:cNvPr>
            <p:cNvSpPr/>
            <p:nvPr/>
          </p:nvSpPr>
          <p:spPr>
            <a:xfrm>
              <a:off x="9852607" y="5079358"/>
              <a:ext cx="74449" cy="76661"/>
            </a:xfrm>
            <a:custGeom>
              <a:avLst/>
              <a:gdLst>
                <a:gd name="connsiteX0" fmla="*/ 36979 w 74449"/>
                <a:gd name="connsiteY0" fmla="*/ 76661 h 76661"/>
                <a:gd name="connsiteX1" fmla="*/ 36979 w 74449"/>
                <a:gd name="connsiteY1" fmla="*/ 0 h 76661"/>
                <a:gd name="connsiteX2" fmla="*/ 36979 w 74449"/>
                <a:gd name="connsiteY2" fmla="*/ 76661 h 7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449" h="76661">
                  <a:moveTo>
                    <a:pt x="36979" y="76661"/>
                  </a:moveTo>
                  <a:cubicBezTo>
                    <a:pt x="-12379" y="76084"/>
                    <a:pt x="-12274" y="263"/>
                    <a:pt x="36979" y="0"/>
                  </a:cubicBezTo>
                  <a:cubicBezTo>
                    <a:pt x="86913" y="158"/>
                    <a:pt x="86965" y="76189"/>
                    <a:pt x="36979" y="7666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AEE52B66-2702-4F71-BAB0-9AB1B41E753B}"/>
                </a:ext>
              </a:extLst>
            </p:cNvPr>
            <p:cNvSpPr/>
            <p:nvPr/>
          </p:nvSpPr>
          <p:spPr>
            <a:xfrm>
              <a:off x="8772695" y="4428578"/>
              <a:ext cx="2362844" cy="2278806"/>
            </a:xfrm>
            <a:custGeom>
              <a:avLst/>
              <a:gdLst>
                <a:gd name="connsiteX0" fmla="*/ 2330080 w 2362844"/>
                <a:gd name="connsiteY0" fmla="*/ 1009470 h 2278806"/>
                <a:gd name="connsiteX1" fmla="*/ 2117791 w 2362844"/>
                <a:gd name="connsiteY1" fmla="*/ 1009470 h 2278806"/>
                <a:gd name="connsiteX2" fmla="*/ 2079949 w 2362844"/>
                <a:gd name="connsiteY2" fmla="*/ 866382 h 2278806"/>
                <a:gd name="connsiteX3" fmla="*/ 2264545 w 2362844"/>
                <a:gd name="connsiteY3" fmla="*/ 759760 h 2278806"/>
                <a:gd name="connsiteX4" fmla="*/ 2276893 w 2362844"/>
                <a:gd name="connsiteY4" fmla="*/ 716059 h 2278806"/>
                <a:gd name="connsiteX5" fmla="*/ 2276543 w 2362844"/>
                <a:gd name="connsiteY5" fmla="*/ 715448 h 2278806"/>
                <a:gd name="connsiteX6" fmla="*/ 2134867 w 2362844"/>
                <a:gd name="connsiteY6" fmla="*/ 469886 h 2278806"/>
                <a:gd name="connsiteX7" fmla="*/ 2090566 w 2362844"/>
                <a:gd name="connsiteY7" fmla="*/ 457888 h 2278806"/>
                <a:gd name="connsiteX8" fmla="*/ 1905965 w 2362844"/>
                <a:gd name="connsiteY8" fmla="*/ 564510 h 2278806"/>
                <a:gd name="connsiteX9" fmla="*/ 1802131 w 2362844"/>
                <a:gd name="connsiteY9" fmla="*/ 459731 h 2278806"/>
                <a:gd name="connsiteX10" fmla="*/ 1908737 w 2362844"/>
                <a:gd name="connsiteY10" fmla="*/ 274639 h 2278806"/>
                <a:gd name="connsiteX11" fmla="*/ 1896958 w 2362844"/>
                <a:gd name="connsiteY11" fmla="*/ 229995 h 2278806"/>
                <a:gd name="connsiteX12" fmla="*/ 1896734 w 2362844"/>
                <a:gd name="connsiteY12" fmla="*/ 229866 h 2278806"/>
                <a:gd name="connsiteX13" fmla="*/ 1651686 w 2362844"/>
                <a:gd name="connsiteY13" fmla="*/ 88623 h 2278806"/>
                <a:gd name="connsiteX14" fmla="*/ 1607054 w 2362844"/>
                <a:gd name="connsiteY14" fmla="*/ 100388 h 2278806"/>
                <a:gd name="connsiteX15" fmla="*/ 1606918 w 2362844"/>
                <a:gd name="connsiteY15" fmla="*/ 100624 h 2278806"/>
                <a:gd name="connsiteX16" fmla="*/ 1500774 w 2362844"/>
                <a:gd name="connsiteY16" fmla="*/ 284794 h 2278806"/>
                <a:gd name="connsiteX17" fmla="*/ 1358173 w 2362844"/>
                <a:gd name="connsiteY17" fmla="*/ 246482 h 2278806"/>
                <a:gd name="connsiteX18" fmla="*/ 1358173 w 2362844"/>
                <a:gd name="connsiteY18" fmla="*/ 32772 h 2278806"/>
                <a:gd name="connsiteX19" fmla="*/ 1325409 w 2362844"/>
                <a:gd name="connsiteY19" fmla="*/ 0 h 2278806"/>
                <a:gd name="connsiteX20" fmla="*/ 1042513 w 2362844"/>
                <a:gd name="connsiteY20" fmla="*/ 0 h 2278806"/>
                <a:gd name="connsiteX21" fmla="*/ 1009748 w 2362844"/>
                <a:gd name="connsiteY21" fmla="*/ 32772 h 2278806"/>
                <a:gd name="connsiteX22" fmla="*/ 1009748 w 2362844"/>
                <a:gd name="connsiteY22" fmla="*/ 245559 h 2278806"/>
                <a:gd name="connsiteX23" fmla="*/ 866686 w 2362844"/>
                <a:gd name="connsiteY23" fmla="*/ 283409 h 2278806"/>
                <a:gd name="connsiteX24" fmla="*/ 760080 w 2362844"/>
                <a:gd name="connsiteY24" fmla="*/ 98316 h 2278806"/>
                <a:gd name="connsiteX25" fmla="*/ 715312 w 2362844"/>
                <a:gd name="connsiteY25" fmla="*/ 86777 h 2278806"/>
                <a:gd name="connsiteX26" fmla="*/ 470264 w 2362844"/>
                <a:gd name="connsiteY26" fmla="*/ 228020 h 2278806"/>
                <a:gd name="connsiteX27" fmla="*/ 458260 w 2362844"/>
                <a:gd name="connsiteY27" fmla="*/ 272792 h 2278806"/>
                <a:gd name="connsiteX28" fmla="*/ 564867 w 2362844"/>
                <a:gd name="connsiteY28" fmla="*/ 456964 h 2278806"/>
                <a:gd name="connsiteX29" fmla="*/ 460109 w 2362844"/>
                <a:gd name="connsiteY29" fmla="*/ 561281 h 2278806"/>
                <a:gd name="connsiteX30" fmla="*/ 275050 w 2362844"/>
                <a:gd name="connsiteY30" fmla="*/ 454653 h 2278806"/>
                <a:gd name="connsiteX31" fmla="*/ 230528 w 2362844"/>
                <a:gd name="connsiteY31" fmla="*/ 466234 h 2278806"/>
                <a:gd name="connsiteX32" fmla="*/ 230285 w 2362844"/>
                <a:gd name="connsiteY32" fmla="*/ 466656 h 2278806"/>
                <a:gd name="connsiteX33" fmla="*/ 88606 w 2362844"/>
                <a:gd name="connsiteY33" fmla="*/ 711752 h 2278806"/>
                <a:gd name="connsiteX34" fmla="*/ 100605 w 2362844"/>
                <a:gd name="connsiteY34" fmla="*/ 756525 h 2278806"/>
                <a:gd name="connsiteX35" fmla="*/ 284741 w 2362844"/>
                <a:gd name="connsiteY35" fmla="*/ 862690 h 2278806"/>
                <a:gd name="connsiteX36" fmla="*/ 245976 w 2362844"/>
                <a:gd name="connsiteY36" fmla="*/ 1005317 h 2278806"/>
                <a:gd name="connsiteX37" fmla="*/ 32766 w 2362844"/>
                <a:gd name="connsiteY37" fmla="*/ 1005317 h 2278806"/>
                <a:gd name="connsiteX38" fmla="*/ 0 w 2362844"/>
                <a:gd name="connsiteY38" fmla="*/ 1038087 h 2278806"/>
                <a:gd name="connsiteX39" fmla="*/ 0 w 2362844"/>
                <a:gd name="connsiteY39" fmla="*/ 1321035 h 2278806"/>
                <a:gd name="connsiteX40" fmla="*/ 32766 w 2362844"/>
                <a:gd name="connsiteY40" fmla="*/ 1353810 h 2278806"/>
                <a:gd name="connsiteX41" fmla="*/ 245053 w 2362844"/>
                <a:gd name="connsiteY41" fmla="*/ 1353810 h 2278806"/>
                <a:gd name="connsiteX42" fmla="*/ 282896 w 2362844"/>
                <a:gd name="connsiteY42" fmla="*/ 1496899 h 2278806"/>
                <a:gd name="connsiteX43" fmla="*/ 98298 w 2362844"/>
                <a:gd name="connsiteY43" fmla="*/ 1603521 h 2278806"/>
                <a:gd name="connsiteX44" fmla="*/ 85953 w 2362844"/>
                <a:gd name="connsiteY44" fmla="*/ 1647229 h 2278806"/>
                <a:gd name="connsiteX45" fmla="*/ 86299 w 2362844"/>
                <a:gd name="connsiteY45" fmla="*/ 1647832 h 2278806"/>
                <a:gd name="connsiteX46" fmla="*/ 227978 w 2362844"/>
                <a:gd name="connsiteY46" fmla="*/ 1893395 h 2278806"/>
                <a:gd name="connsiteX47" fmla="*/ 272254 w 2362844"/>
                <a:gd name="connsiteY47" fmla="*/ 1904952 h 2278806"/>
                <a:gd name="connsiteX48" fmla="*/ 272281 w 2362844"/>
                <a:gd name="connsiteY48" fmla="*/ 1904936 h 2278806"/>
                <a:gd name="connsiteX49" fmla="*/ 456418 w 2362844"/>
                <a:gd name="connsiteY49" fmla="*/ 1799233 h 2278806"/>
                <a:gd name="connsiteX50" fmla="*/ 560714 w 2362844"/>
                <a:gd name="connsiteY50" fmla="*/ 1904012 h 2278806"/>
                <a:gd name="connsiteX51" fmla="*/ 454570 w 2362844"/>
                <a:gd name="connsiteY51" fmla="*/ 2088182 h 2278806"/>
                <a:gd name="connsiteX52" fmla="*/ 466155 w 2362844"/>
                <a:gd name="connsiteY52" fmla="*/ 2132712 h 2278806"/>
                <a:gd name="connsiteX53" fmla="*/ 466568 w 2362844"/>
                <a:gd name="connsiteY53" fmla="*/ 2132950 h 2278806"/>
                <a:gd name="connsiteX54" fmla="*/ 711621 w 2362844"/>
                <a:gd name="connsiteY54" fmla="*/ 2274658 h 2278806"/>
                <a:gd name="connsiteX55" fmla="*/ 756389 w 2362844"/>
                <a:gd name="connsiteY55" fmla="*/ 2262655 h 2278806"/>
                <a:gd name="connsiteX56" fmla="*/ 855145 w 2362844"/>
                <a:gd name="connsiteY56" fmla="*/ 2132950 h 2278806"/>
                <a:gd name="connsiteX57" fmla="*/ 690854 w 2362844"/>
                <a:gd name="connsiteY57" fmla="*/ 1708762 h 2278806"/>
                <a:gd name="connsiteX58" fmla="*/ 510411 w 2362844"/>
                <a:gd name="connsiteY58" fmla="*/ 1465510 h 2278806"/>
                <a:gd name="connsiteX59" fmla="*/ 666396 w 2362844"/>
                <a:gd name="connsiteY59" fmla="*/ 666978 h 2278806"/>
                <a:gd name="connsiteX60" fmla="*/ 898065 w 2362844"/>
                <a:gd name="connsiteY60" fmla="*/ 510506 h 2278806"/>
                <a:gd name="connsiteX61" fmla="*/ 1852947 w 2362844"/>
                <a:gd name="connsiteY61" fmla="*/ 899375 h 2278806"/>
                <a:gd name="connsiteX62" fmla="*/ 1852896 w 2362844"/>
                <a:gd name="connsiteY62" fmla="*/ 1465510 h 2278806"/>
                <a:gd name="connsiteX63" fmla="*/ 1759212 w 2362844"/>
                <a:gd name="connsiteY63" fmla="*/ 1647832 h 2278806"/>
                <a:gd name="connsiteX64" fmla="*/ 1800745 w 2362844"/>
                <a:gd name="connsiteY64" fmla="*/ 1940473 h 2278806"/>
                <a:gd name="connsiteX65" fmla="*/ 1903660 w 2362844"/>
                <a:gd name="connsiteY65" fmla="*/ 1802462 h 2278806"/>
                <a:gd name="connsiteX66" fmla="*/ 2088256 w 2362844"/>
                <a:gd name="connsiteY66" fmla="*/ 1909089 h 2278806"/>
                <a:gd name="connsiteX67" fmla="*/ 2133019 w 2362844"/>
                <a:gd name="connsiteY67" fmla="*/ 1897086 h 2278806"/>
                <a:gd name="connsiteX68" fmla="*/ 2274238 w 2362844"/>
                <a:gd name="connsiteY68" fmla="*/ 1651991 h 2278806"/>
                <a:gd name="connsiteX69" fmla="*/ 2262651 w 2362844"/>
                <a:gd name="connsiteY69" fmla="*/ 1607454 h 2278806"/>
                <a:gd name="connsiteX70" fmla="*/ 2262240 w 2362844"/>
                <a:gd name="connsiteY70" fmla="*/ 1607218 h 2278806"/>
                <a:gd name="connsiteX71" fmla="*/ 2078563 w 2362844"/>
                <a:gd name="connsiteY71" fmla="*/ 1501052 h 2278806"/>
                <a:gd name="connsiteX72" fmla="*/ 2116868 w 2362844"/>
                <a:gd name="connsiteY72" fmla="*/ 1357963 h 2278806"/>
                <a:gd name="connsiteX73" fmla="*/ 2330080 w 2362844"/>
                <a:gd name="connsiteY73" fmla="*/ 1357963 h 2278806"/>
                <a:gd name="connsiteX74" fmla="*/ 2362845 w 2362844"/>
                <a:gd name="connsiteY74" fmla="*/ 1325650 h 2278806"/>
                <a:gd name="connsiteX75" fmla="*/ 2362845 w 2362844"/>
                <a:gd name="connsiteY75" fmla="*/ 1042245 h 2278806"/>
                <a:gd name="connsiteX76" fmla="*/ 2330080 w 2362844"/>
                <a:gd name="connsiteY76" fmla="*/ 1009470 h 227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362844" h="2278806">
                  <a:moveTo>
                    <a:pt x="2330080" y="1009470"/>
                  </a:moveTo>
                  <a:lnTo>
                    <a:pt x="2117791" y="1009470"/>
                  </a:lnTo>
                  <a:cubicBezTo>
                    <a:pt x="2108553" y="960945"/>
                    <a:pt x="2095908" y="913130"/>
                    <a:pt x="2079949" y="866382"/>
                  </a:cubicBezTo>
                  <a:lnTo>
                    <a:pt x="2264545" y="759760"/>
                  </a:lnTo>
                  <a:cubicBezTo>
                    <a:pt x="2280023" y="751102"/>
                    <a:pt x="2285551" y="731536"/>
                    <a:pt x="2276893" y="716059"/>
                  </a:cubicBezTo>
                  <a:cubicBezTo>
                    <a:pt x="2276779" y="715854"/>
                    <a:pt x="2276662" y="715651"/>
                    <a:pt x="2276543" y="715448"/>
                  </a:cubicBezTo>
                  <a:lnTo>
                    <a:pt x="2134867" y="469886"/>
                  </a:lnTo>
                  <a:cubicBezTo>
                    <a:pt x="2125786" y="454549"/>
                    <a:pt x="2106146" y="449229"/>
                    <a:pt x="2090566" y="457888"/>
                  </a:cubicBezTo>
                  <a:lnTo>
                    <a:pt x="1905965" y="564510"/>
                  </a:lnTo>
                  <a:cubicBezTo>
                    <a:pt x="1873949" y="527104"/>
                    <a:pt x="1839245" y="492085"/>
                    <a:pt x="1802131" y="459731"/>
                  </a:cubicBezTo>
                  <a:lnTo>
                    <a:pt x="1908737" y="274639"/>
                  </a:lnTo>
                  <a:cubicBezTo>
                    <a:pt x="1917813" y="259058"/>
                    <a:pt x="1912539" y="239070"/>
                    <a:pt x="1896958" y="229995"/>
                  </a:cubicBezTo>
                  <a:cubicBezTo>
                    <a:pt x="1896883" y="229952"/>
                    <a:pt x="1896809" y="229909"/>
                    <a:pt x="1896734" y="229866"/>
                  </a:cubicBezTo>
                  <a:lnTo>
                    <a:pt x="1651686" y="88623"/>
                  </a:lnTo>
                  <a:cubicBezTo>
                    <a:pt x="1636112" y="79547"/>
                    <a:pt x="1616130" y="84815"/>
                    <a:pt x="1607054" y="100388"/>
                  </a:cubicBezTo>
                  <a:cubicBezTo>
                    <a:pt x="1607008" y="100467"/>
                    <a:pt x="1606963" y="100545"/>
                    <a:pt x="1606918" y="100624"/>
                  </a:cubicBezTo>
                  <a:lnTo>
                    <a:pt x="1500774" y="284794"/>
                  </a:lnTo>
                  <a:cubicBezTo>
                    <a:pt x="1454401" y="268040"/>
                    <a:pt x="1406699" y="255224"/>
                    <a:pt x="1358173" y="246482"/>
                  </a:cubicBezTo>
                  <a:lnTo>
                    <a:pt x="1358173" y="32772"/>
                  </a:lnTo>
                  <a:cubicBezTo>
                    <a:pt x="1358107" y="14703"/>
                    <a:pt x="1343478" y="70"/>
                    <a:pt x="1325409" y="0"/>
                  </a:cubicBezTo>
                  <a:lnTo>
                    <a:pt x="1042513" y="0"/>
                  </a:lnTo>
                  <a:cubicBezTo>
                    <a:pt x="1024444" y="70"/>
                    <a:pt x="1009815" y="14703"/>
                    <a:pt x="1009748" y="32772"/>
                  </a:cubicBezTo>
                  <a:lnTo>
                    <a:pt x="1009748" y="245559"/>
                  </a:lnTo>
                  <a:cubicBezTo>
                    <a:pt x="961145" y="254420"/>
                    <a:pt x="913312" y="267075"/>
                    <a:pt x="866686" y="283409"/>
                  </a:cubicBezTo>
                  <a:lnTo>
                    <a:pt x="760080" y="98316"/>
                  </a:lnTo>
                  <a:cubicBezTo>
                    <a:pt x="750867" y="82816"/>
                    <a:pt x="730869" y="77661"/>
                    <a:pt x="715312" y="86777"/>
                  </a:cubicBezTo>
                  <a:lnTo>
                    <a:pt x="470264" y="228020"/>
                  </a:lnTo>
                  <a:cubicBezTo>
                    <a:pt x="454713" y="237167"/>
                    <a:pt x="449371" y="257094"/>
                    <a:pt x="458260" y="272792"/>
                  </a:cubicBezTo>
                  <a:lnTo>
                    <a:pt x="564867" y="456964"/>
                  </a:lnTo>
                  <a:cubicBezTo>
                    <a:pt x="527238" y="488904"/>
                    <a:pt x="492208" y="523787"/>
                    <a:pt x="460109" y="561281"/>
                  </a:cubicBezTo>
                  <a:lnTo>
                    <a:pt x="275050" y="454653"/>
                  </a:lnTo>
                  <a:cubicBezTo>
                    <a:pt x="259557" y="445557"/>
                    <a:pt x="239625" y="450742"/>
                    <a:pt x="230528" y="466234"/>
                  </a:cubicBezTo>
                  <a:cubicBezTo>
                    <a:pt x="230446" y="466374"/>
                    <a:pt x="230365" y="466515"/>
                    <a:pt x="230285" y="466656"/>
                  </a:cubicBezTo>
                  <a:lnTo>
                    <a:pt x="88606" y="711752"/>
                  </a:lnTo>
                  <a:cubicBezTo>
                    <a:pt x="79956" y="727480"/>
                    <a:pt x="85250" y="747231"/>
                    <a:pt x="100605" y="756525"/>
                  </a:cubicBezTo>
                  <a:lnTo>
                    <a:pt x="284741" y="862690"/>
                  </a:lnTo>
                  <a:cubicBezTo>
                    <a:pt x="267994" y="909109"/>
                    <a:pt x="255030" y="956807"/>
                    <a:pt x="245976" y="1005317"/>
                  </a:cubicBezTo>
                  <a:lnTo>
                    <a:pt x="32766" y="1005317"/>
                  </a:lnTo>
                  <a:cubicBezTo>
                    <a:pt x="14697" y="1005387"/>
                    <a:pt x="68" y="1020018"/>
                    <a:pt x="0" y="1038087"/>
                  </a:cubicBezTo>
                  <a:lnTo>
                    <a:pt x="0" y="1321035"/>
                  </a:lnTo>
                  <a:cubicBezTo>
                    <a:pt x="66" y="1339105"/>
                    <a:pt x="14696" y="1353739"/>
                    <a:pt x="32766" y="1353810"/>
                  </a:cubicBezTo>
                  <a:lnTo>
                    <a:pt x="245053" y="1353810"/>
                  </a:lnTo>
                  <a:cubicBezTo>
                    <a:pt x="253855" y="1402434"/>
                    <a:pt x="266509" y="1450281"/>
                    <a:pt x="282896" y="1496899"/>
                  </a:cubicBezTo>
                  <a:lnTo>
                    <a:pt x="98298" y="1603521"/>
                  </a:lnTo>
                  <a:cubicBezTo>
                    <a:pt x="82820" y="1612181"/>
                    <a:pt x="77292" y="1631750"/>
                    <a:pt x="85953" y="1647229"/>
                  </a:cubicBezTo>
                  <a:cubicBezTo>
                    <a:pt x="86066" y="1647431"/>
                    <a:pt x="86182" y="1647632"/>
                    <a:pt x="86299" y="1647832"/>
                  </a:cubicBezTo>
                  <a:lnTo>
                    <a:pt x="227978" y="1893395"/>
                  </a:lnTo>
                  <a:cubicBezTo>
                    <a:pt x="237013" y="1908813"/>
                    <a:pt x="256836" y="1913987"/>
                    <a:pt x="272254" y="1904952"/>
                  </a:cubicBezTo>
                  <a:cubicBezTo>
                    <a:pt x="272263" y="1904947"/>
                    <a:pt x="272272" y="1904941"/>
                    <a:pt x="272281" y="1904936"/>
                  </a:cubicBezTo>
                  <a:lnTo>
                    <a:pt x="456418" y="1799233"/>
                  </a:lnTo>
                  <a:cubicBezTo>
                    <a:pt x="488594" y="1836644"/>
                    <a:pt x="523451" y="1871663"/>
                    <a:pt x="560714" y="1904012"/>
                  </a:cubicBezTo>
                  <a:lnTo>
                    <a:pt x="454570" y="2088182"/>
                  </a:lnTo>
                  <a:cubicBezTo>
                    <a:pt x="445472" y="2103678"/>
                    <a:pt x="450659" y="2123615"/>
                    <a:pt x="466155" y="2132712"/>
                  </a:cubicBezTo>
                  <a:cubicBezTo>
                    <a:pt x="466292" y="2132793"/>
                    <a:pt x="466430" y="2132872"/>
                    <a:pt x="466568" y="2132950"/>
                  </a:cubicBezTo>
                  <a:lnTo>
                    <a:pt x="711621" y="2274658"/>
                  </a:lnTo>
                  <a:cubicBezTo>
                    <a:pt x="727348" y="2283308"/>
                    <a:pt x="747099" y="2278013"/>
                    <a:pt x="756389" y="2262655"/>
                  </a:cubicBezTo>
                  <a:lnTo>
                    <a:pt x="855145" y="2132950"/>
                  </a:lnTo>
                  <a:cubicBezTo>
                    <a:pt x="774845" y="2010172"/>
                    <a:pt x="727777" y="1928013"/>
                    <a:pt x="690854" y="1708762"/>
                  </a:cubicBezTo>
                  <a:cubicBezTo>
                    <a:pt x="623938" y="1641836"/>
                    <a:pt x="546868" y="1552289"/>
                    <a:pt x="510411" y="1465510"/>
                  </a:cubicBezTo>
                  <a:cubicBezTo>
                    <a:pt x="394788" y="1192420"/>
                    <a:pt x="456503" y="876482"/>
                    <a:pt x="666396" y="666978"/>
                  </a:cubicBezTo>
                  <a:cubicBezTo>
                    <a:pt x="732918" y="600505"/>
                    <a:pt x="811558" y="547390"/>
                    <a:pt x="898065" y="510506"/>
                  </a:cubicBezTo>
                  <a:cubicBezTo>
                    <a:pt x="1269132" y="354205"/>
                    <a:pt x="1696647" y="528308"/>
                    <a:pt x="1852947" y="899375"/>
                  </a:cubicBezTo>
                  <a:cubicBezTo>
                    <a:pt x="1929193" y="1080388"/>
                    <a:pt x="1929175" y="1284510"/>
                    <a:pt x="1852896" y="1465510"/>
                  </a:cubicBezTo>
                  <a:cubicBezTo>
                    <a:pt x="1818283" y="1554594"/>
                    <a:pt x="1797516" y="1591523"/>
                    <a:pt x="1759212" y="1647832"/>
                  </a:cubicBezTo>
                  <a:lnTo>
                    <a:pt x="1800745" y="1940473"/>
                  </a:lnTo>
                  <a:cubicBezTo>
                    <a:pt x="1838125" y="1908627"/>
                    <a:pt x="1871814" y="1839852"/>
                    <a:pt x="1903660" y="1802462"/>
                  </a:cubicBezTo>
                  <a:lnTo>
                    <a:pt x="2088256" y="1909089"/>
                  </a:lnTo>
                  <a:cubicBezTo>
                    <a:pt x="2103982" y="1917739"/>
                    <a:pt x="2123731" y="1912443"/>
                    <a:pt x="2133019" y="1897086"/>
                  </a:cubicBezTo>
                  <a:lnTo>
                    <a:pt x="2274238" y="1651991"/>
                  </a:lnTo>
                  <a:cubicBezTo>
                    <a:pt x="2283337" y="1636493"/>
                    <a:pt x="2278149" y="1616553"/>
                    <a:pt x="2262651" y="1607454"/>
                  </a:cubicBezTo>
                  <a:cubicBezTo>
                    <a:pt x="2262514" y="1607374"/>
                    <a:pt x="2262378" y="1607295"/>
                    <a:pt x="2262240" y="1607218"/>
                  </a:cubicBezTo>
                  <a:lnTo>
                    <a:pt x="2078563" y="1501052"/>
                  </a:lnTo>
                  <a:cubicBezTo>
                    <a:pt x="2095314" y="1454512"/>
                    <a:pt x="2108128" y="1406648"/>
                    <a:pt x="2116868" y="1357963"/>
                  </a:cubicBezTo>
                  <a:lnTo>
                    <a:pt x="2330080" y="1357963"/>
                  </a:lnTo>
                  <a:cubicBezTo>
                    <a:pt x="2347992" y="1357944"/>
                    <a:pt x="2362577" y="1343560"/>
                    <a:pt x="2362845" y="1325650"/>
                  </a:cubicBezTo>
                  <a:lnTo>
                    <a:pt x="2362845" y="1042245"/>
                  </a:lnTo>
                  <a:cubicBezTo>
                    <a:pt x="2362778" y="1024176"/>
                    <a:pt x="2348149" y="1009543"/>
                    <a:pt x="2330080" y="100947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C07C5A7E-DF16-43E4-83A5-5CFB8E752E6D}"/>
                </a:ext>
              </a:extLst>
            </p:cNvPr>
            <p:cNvSpPr/>
            <p:nvPr/>
          </p:nvSpPr>
          <p:spPr>
            <a:xfrm>
              <a:off x="9445453" y="4945254"/>
              <a:ext cx="1164255" cy="1846253"/>
            </a:xfrm>
            <a:custGeom>
              <a:avLst/>
              <a:gdLst>
                <a:gd name="connsiteX0" fmla="*/ 1126784 w 1164255"/>
                <a:gd name="connsiteY0" fmla="*/ 1691009 h 1846253"/>
                <a:gd name="connsiteX1" fmla="*/ 1045187 w 1164255"/>
                <a:gd name="connsiteY1" fmla="*/ 1520411 h 1846253"/>
                <a:gd name="connsiteX2" fmla="*/ 1050176 w 1164255"/>
                <a:gd name="connsiteY2" fmla="*/ 1293368 h 1846253"/>
                <a:gd name="connsiteX3" fmla="*/ 837310 w 1164255"/>
                <a:gd name="connsiteY3" fmla="*/ 424314 h 1846253"/>
                <a:gd name="connsiteX4" fmla="*/ 756185 w 1164255"/>
                <a:gd name="connsiteY4" fmla="*/ 134105 h 1846253"/>
                <a:gd name="connsiteX5" fmla="*/ 397453 w 1164255"/>
                <a:gd name="connsiteY5" fmla="*/ 0 h 1846253"/>
                <a:gd name="connsiteX6" fmla="*/ 271277 w 1164255"/>
                <a:gd name="connsiteY6" fmla="*/ 53243 h 1846253"/>
                <a:gd name="connsiteX7" fmla="*/ 810 w 1164255"/>
                <a:gd name="connsiteY7" fmla="*/ 267527 h 1846253"/>
                <a:gd name="connsiteX8" fmla="*/ 111286 w 1164255"/>
                <a:gd name="connsiteY8" fmla="*/ 309585 h 1846253"/>
                <a:gd name="connsiteX9" fmla="*/ 306037 w 1164255"/>
                <a:gd name="connsiteY9" fmla="*/ 374222 h 1846253"/>
                <a:gd name="connsiteX10" fmla="*/ 306510 w 1164255"/>
                <a:gd name="connsiteY10" fmla="*/ 374695 h 1846253"/>
                <a:gd name="connsiteX11" fmla="*/ 306510 w 1164255"/>
                <a:gd name="connsiteY11" fmla="*/ 670155 h 1846253"/>
                <a:gd name="connsiteX12" fmla="*/ 213886 w 1164255"/>
                <a:gd name="connsiteY12" fmla="*/ 785357 h 1846253"/>
                <a:gd name="connsiteX13" fmla="*/ 213834 w 1164255"/>
                <a:gd name="connsiteY13" fmla="*/ 785462 h 1846253"/>
                <a:gd name="connsiteX14" fmla="*/ 118480 w 1164255"/>
                <a:gd name="connsiteY14" fmla="*/ 1027154 h 1846253"/>
                <a:gd name="connsiteX15" fmla="*/ 118480 w 1164255"/>
                <a:gd name="connsiteY15" fmla="*/ 1027207 h 1846253"/>
                <a:gd name="connsiteX16" fmla="*/ 107138 w 1164255"/>
                <a:gd name="connsiteY16" fmla="*/ 1151282 h 1846253"/>
                <a:gd name="connsiteX17" fmla="*/ 306510 w 1164255"/>
                <a:gd name="connsiteY17" fmla="*/ 1632883 h 1846253"/>
                <a:gd name="connsiteX18" fmla="*/ 307875 w 1164255"/>
                <a:gd name="connsiteY18" fmla="*/ 1643804 h 1846253"/>
                <a:gd name="connsiteX19" fmla="*/ 333656 w 1164255"/>
                <a:gd name="connsiteY19" fmla="*/ 1846169 h 1846253"/>
                <a:gd name="connsiteX20" fmla="*/ 788478 w 1164255"/>
                <a:gd name="connsiteY20" fmla="*/ 1846169 h 1846253"/>
                <a:gd name="connsiteX21" fmla="*/ 885249 w 1164255"/>
                <a:gd name="connsiteY21" fmla="*/ 1715897 h 1846253"/>
                <a:gd name="connsiteX22" fmla="*/ 947681 w 1164255"/>
                <a:gd name="connsiteY22" fmla="*/ 1716160 h 1846253"/>
                <a:gd name="connsiteX23" fmla="*/ 1126785 w 1164255"/>
                <a:gd name="connsiteY23" fmla="*/ 1767670 h 1846253"/>
                <a:gd name="connsiteX24" fmla="*/ 1126784 w 1164255"/>
                <a:gd name="connsiteY24" fmla="*/ 1691009 h 1846253"/>
                <a:gd name="connsiteX25" fmla="*/ 283879 w 1164255"/>
                <a:gd name="connsiteY25" fmla="*/ 214966 h 1846253"/>
                <a:gd name="connsiteX26" fmla="*/ 283249 w 1164255"/>
                <a:gd name="connsiteY26" fmla="*/ 222055 h 1846253"/>
                <a:gd name="connsiteX27" fmla="*/ 282881 w 1164255"/>
                <a:gd name="connsiteY27" fmla="*/ 225678 h 1846253"/>
                <a:gd name="connsiteX28" fmla="*/ 281463 w 1164255"/>
                <a:gd name="connsiteY28" fmla="*/ 235549 h 1846253"/>
                <a:gd name="connsiteX29" fmla="*/ 280361 w 1164255"/>
                <a:gd name="connsiteY29" fmla="*/ 241797 h 1846253"/>
                <a:gd name="connsiteX30" fmla="*/ 279206 w 1164255"/>
                <a:gd name="connsiteY30" fmla="*/ 247731 h 1846253"/>
                <a:gd name="connsiteX31" fmla="*/ 273640 w 1164255"/>
                <a:gd name="connsiteY31" fmla="*/ 269732 h 1846253"/>
                <a:gd name="connsiteX32" fmla="*/ 273535 w 1164255"/>
                <a:gd name="connsiteY32" fmla="*/ 269994 h 1846253"/>
                <a:gd name="connsiteX33" fmla="*/ 273272 w 1164255"/>
                <a:gd name="connsiteY33" fmla="*/ 270992 h 1846253"/>
                <a:gd name="connsiteX34" fmla="*/ 273062 w 1164255"/>
                <a:gd name="connsiteY34" fmla="*/ 271412 h 1846253"/>
                <a:gd name="connsiteX35" fmla="*/ 272957 w 1164255"/>
                <a:gd name="connsiteY35" fmla="*/ 271727 h 1846253"/>
                <a:gd name="connsiteX36" fmla="*/ 266971 w 1164255"/>
                <a:gd name="connsiteY36" fmla="*/ 273985 h 1846253"/>
                <a:gd name="connsiteX37" fmla="*/ 208216 w 1164255"/>
                <a:gd name="connsiteY37" fmla="*/ 262591 h 1846253"/>
                <a:gd name="connsiteX38" fmla="*/ 196506 w 1164255"/>
                <a:gd name="connsiteY38" fmla="*/ 261330 h 1846253"/>
                <a:gd name="connsiteX39" fmla="*/ 175766 w 1164255"/>
                <a:gd name="connsiteY39" fmla="*/ 259493 h 1846253"/>
                <a:gd name="connsiteX40" fmla="*/ 169202 w 1164255"/>
                <a:gd name="connsiteY40" fmla="*/ 259020 h 1846253"/>
                <a:gd name="connsiteX41" fmla="*/ 143526 w 1164255"/>
                <a:gd name="connsiteY41" fmla="*/ 257655 h 1846253"/>
                <a:gd name="connsiteX42" fmla="*/ 127196 w 1164255"/>
                <a:gd name="connsiteY42" fmla="*/ 257340 h 1846253"/>
                <a:gd name="connsiteX43" fmla="*/ 116485 w 1164255"/>
                <a:gd name="connsiteY43" fmla="*/ 257550 h 1846253"/>
                <a:gd name="connsiteX44" fmla="*/ 109869 w 1164255"/>
                <a:gd name="connsiteY44" fmla="*/ 258022 h 1846253"/>
                <a:gd name="connsiteX45" fmla="*/ 105353 w 1164255"/>
                <a:gd name="connsiteY45" fmla="*/ 258810 h 1846253"/>
                <a:gd name="connsiteX46" fmla="*/ 101730 w 1164255"/>
                <a:gd name="connsiteY46" fmla="*/ 259703 h 1846253"/>
                <a:gd name="connsiteX47" fmla="*/ 98212 w 1164255"/>
                <a:gd name="connsiteY47" fmla="*/ 260490 h 1846253"/>
                <a:gd name="connsiteX48" fmla="*/ 91386 w 1164255"/>
                <a:gd name="connsiteY48" fmla="*/ 261750 h 1846253"/>
                <a:gd name="connsiteX49" fmla="*/ 86555 w 1164255"/>
                <a:gd name="connsiteY49" fmla="*/ 262328 h 1846253"/>
                <a:gd name="connsiteX50" fmla="*/ 65867 w 1164255"/>
                <a:gd name="connsiteY50" fmla="*/ 253559 h 1846253"/>
                <a:gd name="connsiteX51" fmla="*/ 81882 w 1164255"/>
                <a:gd name="connsiteY51" fmla="*/ 213128 h 1846253"/>
                <a:gd name="connsiteX52" fmla="*/ 81987 w 1164255"/>
                <a:gd name="connsiteY52" fmla="*/ 212971 h 1846253"/>
                <a:gd name="connsiteX53" fmla="*/ 178654 w 1164255"/>
                <a:gd name="connsiteY53" fmla="*/ 124915 h 1846253"/>
                <a:gd name="connsiteX54" fmla="*/ 179336 w 1164255"/>
                <a:gd name="connsiteY54" fmla="*/ 124495 h 1846253"/>
                <a:gd name="connsiteX55" fmla="*/ 239142 w 1164255"/>
                <a:gd name="connsiteY55" fmla="*/ 110371 h 1846253"/>
                <a:gd name="connsiteX56" fmla="*/ 239352 w 1164255"/>
                <a:gd name="connsiteY56" fmla="*/ 110476 h 1846253"/>
                <a:gd name="connsiteX57" fmla="*/ 242398 w 1164255"/>
                <a:gd name="connsiteY57" fmla="*/ 112156 h 1846253"/>
                <a:gd name="connsiteX58" fmla="*/ 244550 w 1164255"/>
                <a:gd name="connsiteY58" fmla="*/ 113416 h 1846253"/>
                <a:gd name="connsiteX59" fmla="*/ 248016 w 1164255"/>
                <a:gd name="connsiteY59" fmla="*/ 115727 h 1846253"/>
                <a:gd name="connsiteX60" fmla="*/ 249749 w 1164255"/>
                <a:gd name="connsiteY60" fmla="*/ 116987 h 1846253"/>
                <a:gd name="connsiteX61" fmla="*/ 251744 w 1164255"/>
                <a:gd name="connsiteY61" fmla="*/ 118457 h 1846253"/>
                <a:gd name="connsiteX62" fmla="*/ 254422 w 1164255"/>
                <a:gd name="connsiteY62" fmla="*/ 120662 h 1846253"/>
                <a:gd name="connsiteX63" fmla="*/ 256942 w 1164255"/>
                <a:gd name="connsiteY63" fmla="*/ 122973 h 1846253"/>
                <a:gd name="connsiteX64" fmla="*/ 263716 w 1164255"/>
                <a:gd name="connsiteY64" fmla="*/ 130324 h 1846253"/>
                <a:gd name="connsiteX65" fmla="*/ 267864 w 1164255"/>
                <a:gd name="connsiteY65" fmla="*/ 135995 h 1846253"/>
                <a:gd name="connsiteX66" fmla="*/ 271014 w 1164255"/>
                <a:gd name="connsiteY66" fmla="*/ 141088 h 1846253"/>
                <a:gd name="connsiteX67" fmla="*/ 275005 w 1164255"/>
                <a:gd name="connsiteY67" fmla="*/ 149121 h 1846253"/>
                <a:gd name="connsiteX68" fmla="*/ 276528 w 1164255"/>
                <a:gd name="connsiteY68" fmla="*/ 152745 h 1846253"/>
                <a:gd name="connsiteX69" fmla="*/ 277630 w 1164255"/>
                <a:gd name="connsiteY69" fmla="*/ 155737 h 1846253"/>
                <a:gd name="connsiteX70" fmla="*/ 279573 w 1164255"/>
                <a:gd name="connsiteY70" fmla="*/ 161933 h 1846253"/>
                <a:gd name="connsiteX71" fmla="*/ 280413 w 1164255"/>
                <a:gd name="connsiteY71" fmla="*/ 165031 h 1846253"/>
                <a:gd name="connsiteX72" fmla="*/ 283354 w 1164255"/>
                <a:gd name="connsiteY72" fmla="*/ 180941 h 1846253"/>
                <a:gd name="connsiteX73" fmla="*/ 283984 w 1164255"/>
                <a:gd name="connsiteY73" fmla="*/ 187400 h 1846253"/>
                <a:gd name="connsiteX74" fmla="*/ 284351 w 1164255"/>
                <a:gd name="connsiteY74" fmla="*/ 193858 h 1846253"/>
                <a:gd name="connsiteX75" fmla="*/ 283879 w 1164255"/>
                <a:gd name="connsiteY75" fmla="*/ 214966 h 1846253"/>
                <a:gd name="connsiteX76" fmla="*/ 444132 w 1164255"/>
                <a:gd name="connsiteY76" fmla="*/ 134104 h 1846253"/>
                <a:gd name="connsiteX77" fmla="*/ 444132 w 1164255"/>
                <a:gd name="connsiteY77" fmla="*/ 210765 h 1846253"/>
                <a:gd name="connsiteX78" fmla="*/ 444133 w 1164255"/>
                <a:gd name="connsiteY78" fmla="*/ 134104 h 1846253"/>
                <a:gd name="connsiteX79" fmla="*/ 469126 w 1164255"/>
                <a:gd name="connsiteY79" fmla="*/ 1600328 h 1846253"/>
                <a:gd name="connsiteX80" fmla="*/ 214411 w 1164255"/>
                <a:gd name="connsiteY80" fmla="*/ 1301822 h 1846253"/>
                <a:gd name="connsiteX81" fmla="*/ 283249 w 1164255"/>
                <a:gd name="connsiteY81" fmla="*/ 838337 h 1846253"/>
                <a:gd name="connsiteX82" fmla="*/ 347938 w 1164255"/>
                <a:gd name="connsiteY82" fmla="*/ 747289 h 1846253"/>
                <a:gd name="connsiteX83" fmla="*/ 492282 w 1164255"/>
                <a:gd name="connsiteY83" fmla="*/ 704285 h 1846253"/>
                <a:gd name="connsiteX84" fmla="*/ 564795 w 1164255"/>
                <a:gd name="connsiteY84" fmla="*/ 999325 h 1846253"/>
                <a:gd name="connsiteX85" fmla="*/ 618143 w 1164255"/>
                <a:gd name="connsiteY85" fmla="*/ 1097252 h 1846253"/>
                <a:gd name="connsiteX86" fmla="*/ 732294 w 1164255"/>
                <a:gd name="connsiteY86" fmla="*/ 1585784 h 1846253"/>
                <a:gd name="connsiteX87" fmla="*/ 469126 w 1164255"/>
                <a:gd name="connsiteY87" fmla="*/ 1600328 h 184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64255" h="1846253">
                  <a:moveTo>
                    <a:pt x="1126784" y="1691009"/>
                  </a:moveTo>
                  <a:cubicBezTo>
                    <a:pt x="1035473" y="1698045"/>
                    <a:pt x="1027702" y="1612667"/>
                    <a:pt x="1045187" y="1520411"/>
                  </a:cubicBezTo>
                  <a:cubicBezTo>
                    <a:pt x="1056372" y="1467536"/>
                    <a:pt x="1051908" y="1347241"/>
                    <a:pt x="1050176" y="1293368"/>
                  </a:cubicBezTo>
                  <a:cubicBezTo>
                    <a:pt x="1022347" y="1068111"/>
                    <a:pt x="800607" y="647840"/>
                    <a:pt x="837310" y="424314"/>
                  </a:cubicBezTo>
                  <a:cubicBezTo>
                    <a:pt x="864403" y="259388"/>
                    <a:pt x="810846" y="187872"/>
                    <a:pt x="756185" y="134105"/>
                  </a:cubicBezTo>
                  <a:cubicBezTo>
                    <a:pt x="642454" y="22263"/>
                    <a:pt x="563377" y="1103"/>
                    <a:pt x="397453" y="0"/>
                  </a:cubicBezTo>
                  <a:cubicBezTo>
                    <a:pt x="354712" y="1838"/>
                    <a:pt x="303779" y="26149"/>
                    <a:pt x="271277" y="53243"/>
                  </a:cubicBezTo>
                  <a:cubicBezTo>
                    <a:pt x="145206" y="62379"/>
                    <a:pt x="37250" y="143608"/>
                    <a:pt x="810" y="267527"/>
                  </a:cubicBezTo>
                  <a:cubicBezTo>
                    <a:pt x="-8799" y="340460"/>
                    <a:pt x="69385" y="307800"/>
                    <a:pt x="111286" y="309585"/>
                  </a:cubicBezTo>
                  <a:cubicBezTo>
                    <a:pt x="181699" y="310320"/>
                    <a:pt x="249119" y="329276"/>
                    <a:pt x="306037" y="374222"/>
                  </a:cubicBezTo>
                  <a:cubicBezTo>
                    <a:pt x="306037" y="374695"/>
                    <a:pt x="306037" y="374695"/>
                    <a:pt x="306510" y="374695"/>
                  </a:cubicBezTo>
                  <a:cubicBezTo>
                    <a:pt x="387372" y="452616"/>
                    <a:pt x="387529" y="592549"/>
                    <a:pt x="306510" y="670155"/>
                  </a:cubicBezTo>
                  <a:cubicBezTo>
                    <a:pt x="271585" y="705115"/>
                    <a:pt x="240531" y="743739"/>
                    <a:pt x="213886" y="785357"/>
                  </a:cubicBezTo>
                  <a:lnTo>
                    <a:pt x="213834" y="785462"/>
                  </a:lnTo>
                  <a:cubicBezTo>
                    <a:pt x="166642" y="859062"/>
                    <a:pt x="134253" y="941158"/>
                    <a:pt x="118480" y="1027154"/>
                  </a:cubicBezTo>
                  <a:lnTo>
                    <a:pt x="118480" y="1027207"/>
                  </a:lnTo>
                  <a:cubicBezTo>
                    <a:pt x="110915" y="1068132"/>
                    <a:pt x="107119" y="1109664"/>
                    <a:pt x="107138" y="1151282"/>
                  </a:cubicBezTo>
                  <a:cubicBezTo>
                    <a:pt x="109921" y="1381423"/>
                    <a:pt x="180387" y="1483236"/>
                    <a:pt x="306510" y="1632883"/>
                  </a:cubicBezTo>
                  <a:cubicBezTo>
                    <a:pt x="309923" y="1635455"/>
                    <a:pt x="313914" y="1641336"/>
                    <a:pt x="307875" y="1643804"/>
                  </a:cubicBezTo>
                  <a:cubicBezTo>
                    <a:pt x="160959" y="1723353"/>
                    <a:pt x="118270" y="1843753"/>
                    <a:pt x="333656" y="1846169"/>
                  </a:cubicBezTo>
                  <a:lnTo>
                    <a:pt x="788478" y="1846169"/>
                  </a:lnTo>
                  <a:cubicBezTo>
                    <a:pt x="870390" y="1849057"/>
                    <a:pt x="867974" y="1777699"/>
                    <a:pt x="885249" y="1715897"/>
                  </a:cubicBezTo>
                  <a:cubicBezTo>
                    <a:pt x="906252" y="1693896"/>
                    <a:pt x="927361" y="1685023"/>
                    <a:pt x="947681" y="1716160"/>
                  </a:cubicBezTo>
                  <a:cubicBezTo>
                    <a:pt x="1000294" y="1757378"/>
                    <a:pt x="1048548" y="1767985"/>
                    <a:pt x="1126785" y="1767670"/>
                  </a:cubicBezTo>
                  <a:cubicBezTo>
                    <a:pt x="1177034" y="1767617"/>
                    <a:pt x="1176457" y="1691009"/>
                    <a:pt x="1126784" y="1691009"/>
                  </a:cubicBezTo>
                  <a:close/>
                  <a:moveTo>
                    <a:pt x="283879" y="214966"/>
                  </a:moveTo>
                  <a:cubicBezTo>
                    <a:pt x="283721" y="217381"/>
                    <a:pt x="283511" y="219744"/>
                    <a:pt x="283249" y="222055"/>
                  </a:cubicBezTo>
                  <a:cubicBezTo>
                    <a:pt x="283144" y="223315"/>
                    <a:pt x="282986" y="224522"/>
                    <a:pt x="282881" y="225678"/>
                  </a:cubicBezTo>
                  <a:cubicBezTo>
                    <a:pt x="282461" y="229091"/>
                    <a:pt x="281989" y="232346"/>
                    <a:pt x="281463" y="235549"/>
                  </a:cubicBezTo>
                  <a:cubicBezTo>
                    <a:pt x="281096" y="237702"/>
                    <a:pt x="280728" y="239802"/>
                    <a:pt x="280361" y="241797"/>
                  </a:cubicBezTo>
                  <a:cubicBezTo>
                    <a:pt x="279993" y="243845"/>
                    <a:pt x="279626" y="245841"/>
                    <a:pt x="279206" y="247731"/>
                  </a:cubicBezTo>
                  <a:cubicBezTo>
                    <a:pt x="277263" y="257077"/>
                    <a:pt x="275215" y="264743"/>
                    <a:pt x="273640" y="269732"/>
                  </a:cubicBezTo>
                  <a:cubicBezTo>
                    <a:pt x="273591" y="269813"/>
                    <a:pt x="273556" y="269902"/>
                    <a:pt x="273535" y="269994"/>
                  </a:cubicBezTo>
                  <a:cubicBezTo>
                    <a:pt x="273479" y="270334"/>
                    <a:pt x="273391" y="270668"/>
                    <a:pt x="273272" y="270992"/>
                  </a:cubicBezTo>
                  <a:cubicBezTo>
                    <a:pt x="273224" y="271142"/>
                    <a:pt x="273153" y="271283"/>
                    <a:pt x="273062" y="271412"/>
                  </a:cubicBezTo>
                  <a:cubicBezTo>
                    <a:pt x="273051" y="271523"/>
                    <a:pt x="273016" y="271631"/>
                    <a:pt x="272957" y="271727"/>
                  </a:cubicBezTo>
                  <a:cubicBezTo>
                    <a:pt x="271869" y="273940"/>
                    <a:pt x="269250" y="274928"/>
                    <a:pt x="266971" y="273985"/>
                  </a:cubicBezTo>
                  <a:cubicBezTo>
                    <a:pt x="255787" y="269417"/>
                    <a:pt x="233157" y="265478"/>
                    <a:pt x="208216" y="262591"/>
                  </a:cubicBezTo>
                  <a:cubicBezTo>
                    <a:pt x="204330" y="262118"/>
                    <a:pt x="200445" y="261698"/>
                    <a:pt x="196506" y="261330"/>
                  </a:cubicBezTo>
                  <a:cubicBezTo>
                    <a:pt x="189575" y="260596"/>
                    <a:pt x="182644" y="260018"/>
                    <a:pt x="175766" y="259493"/>
                  </a:cubicBezTo>
                  <a:cubicBezTo>
                    <a:pt x="173561" y="259335"/>
                    <a:pt x="171355" y="259178"/>
                    <a:pt x="169202" y="259020"/>
                  </a:cubicBezTo>
                  <a:cubicBezTo>
                    <a:pt x="160171" y="258390"/>
                    <a:pt x="151455" y="257917"/>
                    <a:pt x="143526" y="257655"/>
                  </a:cubicBezTo>
                  <a:cubicBezTo>
                    <a:pt x="137646" y="257445"/>
                    <a:pt x="132132" y="257340"/>
                    <a:pt x="127196" y="257340"/>
                  </a:cubicBezTo>
                  <a:cubicBezTo>
                    <a:pt x="123206" y="257340"/>
                    <a:pt x="119583" y="257392"/>
                    <a:pt x="116485" y="257550"/>
                  </a:cubicBezTo>
                  <a:cubicBezTo>
                    <a:pt x="113964" y="257655"/>
                    <a:pt x="111759" y="257812"/>
                    <a:pt x="109869" y="258022"/>
                  </a:cubicBezTo>
                  <a:cubicBezTo>
                    <a:pt x="108346" y="258170"/>
                    <a:pt x="106836" y="258433"/>
                    <a:pt x="105353" y="258810"/>
                  </a:cubicBezTo>
                  <a:cubicBezTo>
                    <a:pt x="104093" y="259125"/>
                    <a:pt x="102885" y="259440"/>
                    <a:pt x="101730" y="259703"/>
                  </a:cubicBezTo>
                  <a:cubicBezTo>
                    <a:pt x="100522" y="260018"/>
                    <a:pt x="99367" y="260280"/>
                    <a:pt x="98212" y="260490"/>
                  </a:cubicBezTo>
                  <a:cubicBezTo>
                    <a:pt x="95961" y="261034"/>
                    <a:pt x="93683" y="261455"/>
                    <a:pt x="91386" y="261750"/>
                  </a:cubicBezTo>
                  <a:cubicBezTo>
                    <a:pt x="89758" y="262013"/>
                    <a:pt x="88130" y="262223"/>
                    <a:pt x="86555" y="262328"/>
                  </a:cubicBezTo>
                  <a:cubicBezTo>
                    <a:pt x="74164" y="263221"/>
                    <a:pt x="67705" y="259860"/>
                    <a:pt x="65867" y="253559"/>
                  </a:cubicBezTo>
                  <a:cubicBezTo>
                    <a:pt x="63242" y="244633"/>
                    <a:pt x="69805" y="229931"/>
                    <a:pt x="81882" y="213128"/>
                  </a:cubicBezTo>
                  <a:cubicBezTo>
                    <a:pt x="81935" y="213076"/>
                    <a:pt x="81935" y="213023"/>
                    <a:pt x="81987" y="212971"/>
                  </a:cubicBezTo>
                  <a:cubicBezTo>
                    <a:pt x="108555" y="177956"/>
                    <a:pt x="141319" y="148111"/>
                    <a:pt x="178654" y="124915"/>
                  </a:cubicBezTo>
                  <a:cubicBezTo>
                    <a:pt x="178864" y="124758"/>
                    <a:pt x="179126" y="124653"/>
                    <a:pt x="179336" y="124495"/>
                  </a:cubicBezTo>
                  <a:cubicBezTo>
                    <a:pt x="203280" y="110371"/>
                    <a:pt x="225438" y="103387"/>
                    <a:pt x="239142" y="110371"/>
                  </a:cubicBezTo>
                  <a:cubicBezTo>
                    <a:pt x="239195" y="110423"/>
                    <a:pt x="239300" y="110423"/>
                    <a:pt x="239352" y="110476"/>
                  </a:cubicBezTo>
                  <a:cubicBezTo>
                    <a:pt x="240403" y="111001"/>
                    <a:pt x="241400" y="111579"/>
                    <a:pt x="242398" y="112156"/>
                  </a:cubicBezTo>
                  <a:cubicBezTo>
                    <a:pt x="243133" y="112576"/>
                    <a:pt x="243868" y="112996"/>
                    <a:pt x="244550" y="113416"/>
                  </a:cubicBezTo>
                  <a:cubicBezTo>
                    <a:pt x="245745" y="114125"/>
                    <a:pt x="246902" y="114896"/>
                    <a:pt x="248016" y="115727"/>
                  </a:cubicBezTo>
                  <a:cubicBezTo>
                    <a:pt x="248593" y="116094"/>
                    <a:pt x="249171" y="116567"/>
                    <a:pt x="249749" y="116987"/>
                  </a:cubicBezTo>
                  <a:cubicBezTo>
                    <a:pt x="250431" y="117459"/>
                    <a:pt x="251114" y="117932"/>
                    <a:pt x="251744" y="118457"/>
                  </a:cubicBezTo>
                  <a:cubicBezTo>
                    <a:pt x="252689" y="119140"/>
                    <a:pt x="253529" y="119875"/>
                    <a:pt x="254422" y="120662"/>
                  </a:cubicBezTo>
                  <a:cubicBezTo>
                    <a:pt x="255262" y="121450"/>
                    <a:pt x="256102" y="122185"/>
                    <a:pt x="256942" y="122973"/>
                  </a:cubicBezTo>
                  <a:cubicBezTo>
                    <a:pt x="259402" y="125229"/>
                    <a:pt x="261668" y="127688"/>
                    <a:pt x="263716" y="130324"/>
                  </a:cubicBezTo>
                  <a:cubicBezTo>
                    <a:pt x="265186" y="132162"/>
                    <a:pt x="266604" y="134052"/>
                    <a:pt x="267864" y="135995"/>
                  </a:cubicBezTo>
                  <a:cubicBezTo>
                    <a:pt x="269050" y="137605"/>
                    <a:pt x="270103" y="139308"/>
                    <a:pt x="271014" y="141088"/>
                  </a:cubicBezTo>
                  <a:cubicBezTo>
                    <a:pt x="272532" y="143668"/>
                    <a:pt x="273866" y="146353"/>
                    <a:pt x="275005" y="149121"/>
                  </a:cubicBezTo>
                  <a:cubicBezTo>
                    <a:pt x="275582" y="150329"/>
                    <a:pt x="276055" y="151537"/>
                    <a:pt x="276528" y="152745"/>
                  </a:cubicBezTo>
                  <a:cubicBezTo>
                    <a:pt x="276948" y="153742"/>
                    <a:pt x="277315" y="154740"/>
                    <a:pt x="277630" y="155737"/>
                  </a:cubicBezTo>
                  <a:cubicBezTo>
                    <a:pt x="278365" y="157785"/>
                    <a:pt x="278995" y="159833"/>
                    <a:pt x="279573" y="161933"/>
                  </a:cubicBezTo>
                  <a:cubicBezTo>
                    <a:pt x="279908" y="162950"/>
                    <a:pt x="280189" y="163984"/>
                    <a:pt x="280413" y="165031"/>
                  </a:cubicBezTo>
                  <a:cubicBezTo>
                    <a:pt x="281757" y="170261"/>
                    <a:pt x="282739" y="175577"/>
                    <a:pt x="283354" y="180941"/>
                  </a:cubicBezTo>
                  <a:cubicBezTo>
                    <a:pt x="283616" y="183094"/>
                    <a:pt x="283826" y="185247"/>
                    <a:pt x="283984" y="187400"/>
                  </a:cubicBezTo>
                  <a:cubicBezTo>
                    <a:pt x="284141" y="189552"/>
                    <a:pt x="284246" y="191705"/>
                    <a:pt x="284351" y="193858"/>
                  </a:cubicBezTo>
                  <a:cubicBezTo>
                    <a:pt x="284591" y="200897"/>
                    <a:pt x="284433" y="207945"/>
                    <a:pt x="283879" y="214966"/>
                  </a:cubicBezTo>
                  <a:close/>
                  <a:moveTo>
                    <a:pt x="444132" y="134104"/>
                  </a:moveTo>
                  <a:cubicBezTo>
                    <a:pt x="494067" y="134262"/>
                    <a:pt x="494119" y="210293"/>
                    <a:pt x="444132" y="210765"/>
                  </a:cubicBezTo>
                  <a:cubicBezTo>
                    <a:pt x="394775" y="210188"/>
                    <a:pt x="394880" y="134367"/>
                    <a:pt x="444133" y="134104"/>
                  </a:cubicBezTo>
                  <a:close/>
                  <a:moveTo>
                    <a:pt x="469126" y="1600328"/>
                  </a:moveTo>
                  <a:cubicBezTo>
                    <a:pt x="324835" y="1575807"/>
                    <a:pt x="251482" y="1426318"/>
                    <a:pt x="214411" y="1301822"/>
                  </a:cubicBezTo>
                  <a:cubicBezTo>
                    <a:pt x="169412" y="1157059"/>
                    <a:pt x="168835" y="1026262"/>
                    <a:pt x="283249" y="838337"/>
                  </a:cubicBezTo>
                  <a:lnTo>
                    <a:pt x="347938" y="747289"/>
                  </a:lnTo>
                  <a:cubicBezTo>
                    <a:pt x="380598" y="701607"/>
                    <a:pt x="465608" y="621270"/>
                    <a:pt x="492282" y="704285"/>
                  </a:cubicBezTo>
                  <a:cubicBezTo>
                    <a:pt x="507719" y="796593"/>
                    <a:pt x="513180" y="913370"/>
                    <a:pt x="564795" y="999325"/>
                  </a:cubicBezTo>
                  <a:cubicBezTo>
                    <a:pt x="584428" y="1030925"/>
                    <a:pt x="602239" y="1063621"/>
                    <a:pt x="618143" y="1097252"/>
                  </a:cubicBezTo>
                  <a:cubicBezTo>
                    <a:pt x="686875" y="1240493"/>
                    <a:pt x="721950" y="1454987"/>
                    <a:pt x="732294" y="1585784"/>
                  </a:cubicBezTo>
                  <a:cubicBezTo>
                    <a:pt x="736652" y="1632935"/>
                    <a:pt x="508507" y="1613035"/>
                    <a:pt x="469126" y="1600328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191C6DDA-4851-40EE-BC13-9E08D92BCBF2}"/>
                </a:ext>
              </a:extLst>
            </p:cNvPr>
            <p:cNvSpPr/>
            <p:nvPr/>
          </p:nvSpPr>
          <p:spPr>
            <a:xfrm>
              <a:off x="9511158" y="5054158"/>
              <a:ext cx="218769" cy="167416"/>
            </a:xfrm>
            <a:custGeom>
              <a:avLst/>
              <a:gdLst>
                <a:gd name="connsiteX0" fmla="*/ 174036 w 218769"/>
                <a:gd name="connsiteY0" fmla="*/ 1660 h 167416"/>
                <a:gd name="connsiteX1" fmla="*/ 31 w 218769"/>
                <a:gd name="connsiteY1" fmla="*/ 149873 h 167416"/>
                <a:gd name="connsiteX2" fmla="*/ 39622 w 218769"/>
                <a:gd name="connsiteY2" fmla="*/ 149873 h 167416"/>
                <a:gd name="connsiteX3" fmla="*/ 205803 w 218769"/>
                <a:gd name="connsiteY3" fmla="*/ 167416 h 167416"/>
                <a:gd name="connsiteX4" fmla="*/ 174036 w 218769"/>
                <a:gd name="connsiteY4" fmla="*/ 1660 h 1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69" h="167416">
                  <a:moveTo>
                    <a:pt x="174036" y="1660"/>
                  </a:moveTo>
                  <a:cubicBezTo>
                    <a:pt x="123860" y="-14502"/>
                    <a:pt x="-2269" y="91233"/>
                    <a:pt x="31" y="149873"/>
                  </a:cubicBezTo>
                  <a:cubicBezTo>
                    <a:pt x="3717" y="155413"/>
                    <a:pt x="20745" y="154951"/>
                    <a:pt x="39622" y="149873"/>
                  </a:cubicBezTo>
                  <a:cubicBezTo>
                    <a:pt x="58036" y="144791"/>
                    <a:pt x="185084" y="153565"/>
                    <a:pt x="205803" y="167416"/>
                  </a:cubicBezTo>
                  <a:cubicBezTo>
                    <a:pt x="205804" y="167416"/>
                    <a:pt x="250456" y="42753"/>
                    <a:pt x="174036" y="1660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5424F19A-191B-4453-9E02-486BDCB10BE7}"/>
                </a:ext>
              </a:extLst>
            </p:cNvPr>
            <p:cNvSpPr/>
            <p:nvPr/>
          </p:nvSpPr>
          <p:spPr>
            <a:xfrm>
              <a:off x="9355897" y="5730610"/>
              <a:ext cx="303441" cy="244641"/>
            </a:xfrm>
            <a:custGeom>
              <a:avLst/>
              <a:gdLst>
                <a:gd name="connsiteX0" fmla="*/ 303442 w 303441"/>
                <a:gd name="connsiteY0" fmla="*/ 0 h 244641"/>
                <a:gd name="connsiteX1" fmla="*/ 208035 w 303441"/>
                <a:gd name="connsiteY1" fmla="*/ 241851 h 244641"/>
                <a:gd name="connsiteX2" fmla="*/ 0 w 303441"/>
                <a:gd name="connsiteY2" fmla="*/ 200422 h 244641"/>
                <a:gd name="connsiteX3" fmla="*/ 20425 w 303441"/>
                <a:gd name="connsiteY3" fmla="*/ 121503 h 244641"/>
                <a:gd name="connsiteX4" fmla="*/ 303442 w 303441"/>
                <a:gd name="connsiteY4" fmla="*/ 0 h 24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441" h="244641">
                  <a:moveTo>
                    <a:pt x="303442" y="0"/>
                  </a:moveTo>
                  <a:lnTo>
                    <a:pt x="208035" y="241851"/>
                  </a:lnTo>
                  <a:cubicBezTo>
                    <a:pt x="208035" y="241851"/>
                    <a:pt x="108743" y="260701"/>
                    <a:pt x="0" y="200422"/>
                  </a:cubicBezTo>
                  <a:lnTo>
                    <a:pt x="20425" y="121503"/>
                  </a:lnTo>
                  <a:cubicBezTo>
                    <a:pt x="145184" y="84695"/>
                    <a:pt x="303442" y="0"/>
                    <a:pt x="303442" y="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BE5E1D50-12DD-4EC6-B9CC-357C7C1F6C7B}"/>
                </a:ext>
              </a:extLst>
            </p:cNvPr>
            <p:cNvSpPr/>
            <p:nvPr/>
          </p:nvSpPr>
          <p:spPr>
            <a:xfrm>
              <a:off x="9138691" y="6113235"/>
              <a:ext cx="28576" cy="28118"/>
            </a:xfrm>
            <a:custGeom>
              <a:avLst/>
              <a:gdLst>
                <a:gd name="connsiteX0" fmla="*/ 28577 w 28576"/>
                <a:gd name="connsiteY0" fmla="*/ 14105 h 28118"/>
                <a:gd name="connsiteX1" fmla="*/ 14887 w 28576"/>
                <a:gd name="connsiteY1" fmla="*/ 28089 h 28118"/>
                <a:gd name="connsiteX2" fmla="*/ 0 w 28576"/>
                <a:gd name="connsiteY2" fmla="*/ 16200 h 28118"/>
                <a:gd name="connsiteX3" fmla="*/ 13178 w 28576"/>
                <a:gd name="connsiteY3" fmla="*/ 43 h 28118"/>
                <a:gd name="connsiteX4" fmla="*/ 28577 w 28576"/>
                <a:gd name="connsiteY4" fmla="*/ 14105 h 2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6" h="28118">
                  <a:moveTo>
                    <a:pt x="28577" y="14105"/>
                  </a:moveTo>
                  <a:cubicBezTo>
                    <a:pt x="26427" y="23607"/>
                    <a:pt x="22437" y="27683"/>
                    <a:pt x="14887" y="28089"/>
                  </a:cubicBezTo>
                  <a:cubicBezTo>
                    <a:pt x="7664" y="28477"/>
                    <a:pt x="3412" y="25081"/>
                    <a:pt x="0" y="16200"/>
                  </a:cubicBezTo>
                  <a:cubicBezTo>
                    <a:pt x="693" y="6451"/>
                    <a:pt x="5459" y="609"/>
                    <a:pt x="13178" y="43"/>
                  </a:cubicBezTo>
                  <a:cubicBezTo>
                    <a:pt x="20902" y="-523"/>
                    <a:pt x="26448" y="4543"/>
                    <a:pt x="28577" y="14105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4EEE370C-DC41-4E08-BE22-D9B5D76AB266}"/>
                </a:ext>
              </a:extLst>
            </p:cNvPr>
            <p:cNvSpPr/>
            <p:nvPr/>
          </p:nvSpPr>
          <p:spPr>
            <a:xfrm>
              <a:off x="8954579" y="5380483"/>
              <a:ext cx="553143" cy="944896"/>
            </a:xfrm>
            <a:custGeom>
              <a:avLst/>
              <a:gdLst>
                <a:gd name="connsiteX0" fmla="*/ 531043 w 553143"/>
                <a:gd name="connsiteY0" fmla="*/ 934322 h 944896"/>
                <a:gd name="connsiteX1" fmla="*/ 447324 w 553143"/>
                <a:gd name="connsiteY1" fmla="*/ 893407 h 944896"/>
                <a:gd name="connsiteX2" fmla="*/ 416606 w 553143"/>
                <a:gd name="connsiteY2" fmla="*/ 887857 h 944896"/>
                <a:gd name="connsiteX3" fmla="*/ 357644 w 553143"/>
                <a:gd name="connsiteY3" fmla="*/ 943601 h 944896"/>
                <a:gd name="connsiteX4" fmla="*/ 133689 w 553143"/>
                <a:gd name="connsiteY4" fmla="*/ 904112 h 944896"/>
                <a:gd name="connsiteX5" fmla="*/ 138564 w 553143"/>
                <a:gd name="connsiteY5" fmla="*/ 802228 h 944896"/>
                <a:gd name="connsiteX6" fmla="*/ 138840 w 553143"/>
                <a:gd name="connsiteY6" fmla="*/ 796732 h 944896"/>
                <a:gd name="connsiteX7" fmla="*/ 82483 w 553143"/>
                <a:gd name="connsiteY7" fmla="*/ 542280 h 944896"/>
                <a:gd name="connsiteX8" fmla="*/ 98840 w 553143"/>
                <a:gd name="connsiteY8" fmla="*/ 482169 h 944896"/>
                <a:gd name="connsiteX9" fmla="*/ 0 w 553143"/>
                <a:gd name="connsiteY9" fmla="*/ 443707 h 944896"/>
                <a:gd name="connsiteX10" fmla="*/ 16910 w 553143"/>
                <a:gd name="connsiteY10" fmla="*/ 406621 h 944896"/>
                <a:gd name="connsiteX11" fmla="*/ 166817 w 553143"/>
                <a:gd name="connsiteY11" fmla="*/ 371365 h 944896"/>
                <a:gd name="connsiteX12" fmla="*/ 222428 w 553143"/>
                <a:gd name="connsiteY12" fmla="*/ 322681 h 944896"/>
                <a:gd name="connsiteX13" fmla="*/ 248081 w 553143"/>
                <a:gd name="connsiteY13" fmla="*/ 177195 h 944896"/>
                <a:gd name="connsiteX14" fmla="*/ 247889 w 553143"/>
                <a:gd name="connsiteY14" fmla="*/ 176921 h 944896"/>
                <a:gd name="connsiteX15" fmla="*/ 157605 w 553143"/>
                <a:gd name="connsiteY15" fmla="*/ 128185 h 944896"/>
                <a:gd name="connsiteX16" fmla="*/ 106858 w 553143"/>
                <a:gd name="connsiteY16" fmla="*/ 97883 h 944896"/>
                <a:gd name="connsiteX17" fmla="*/ 258642 w 553143"/>
                <a:gd name="connsiteY17" fmla="*/ 15852 h 944896"/>
                <a:gd name="connsiteX18" fmla="*/ 325394 w 553143"/>
                <a:gd name="connsiteY18" fmla="*/ 590 h 944896"/>
                <a:gd name="connsiteX19" fmla="*/ 490392 w 553143"/>
                <a:gd name="connsiteY19" fmla="*/ 97770 h 944896"/>
                <a:gd name="connsiteX20" fmla="*/ 505141 w 553143"/>
                <a:gd name="connsiteY20" fmla="*/ 247714 h 944896"/>
                <a:gd name="connsiteX21" fmla="*/ 534502 w 553143"/>
                <a:gd name="connsiteY21" fmla="*/ 694122 h 944896"/>
                <a:gd name="connsiteX22" fmla="*/ 512333 w 553143"/>
                <a:gd name="connsiteY22" fmla="*/ 805485 h 944896"/>
                <a:gd name="connsiteX23" fmla="*/ 537699 w 553143"/>
                <a:gd name="connsiteY23" fmla="*/ 896573 h 944896"/>
                <a:gd name="connsiteX24" fmla="*/ 531043 w 553143"/>
                <a:gd name="connsiteY24" fmla="*/ 934322 h 94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3143" h="944896">
                  <a:moveTo>
                    <a:pt x="531043" y="934322"/>
                  </a:moveTo>
                  <a:cubicBezTo>
                    <a:pt x="492492" y="927684"/>
                    <a:pt x="469652" y="918271"/>
                    <a:pt x="447324" y="893407"/>
                  </a:cubicBezTo>
                  <a:cubicBezTo>
                    <a:pt x="440022" y="876311"/>
                    <a:pt x="428858" y="878848"/>
                    <a:pt x="416606" y="887857"/>
                  </a:cubicBezTo>
                  <a:cubicBezTo>
                    <a:pt x="402733" y="916789"/>
                    <a:pt x="397727" y="952135"/>
                    <a:pt x="357644" y="943601"/>
                  </a:cubicBezTo>
                  <a:lnTo>
                    <a:pt x="133689" y="904112"/>
                  </a:lnTo>
                  <a:cubicBezTo>
                    <a:pt x="27841" y="884222"/>
                    <a:pt x="59315" y="828643"/>
                    <a:pt x="138564" y="802228"/>
                  </a:cubicBezTo>
                  <a:cubicBezTo>
                    <a:pt x="141751" y="801538"/>
                    <a:pt x="140297" y="798295"/>
                    <a:pt x="138840" y="796732"/>
                  </a:cubicBezTo>
                  <a:cubicBezTo>
                    <a:pt x="89729" y="712095"/>
                    <a:pt x="63871" y="655844"/>
                    <a:pt x="82483" y="542280"/>
                  </a:cubicBezTo>
                  <a:cubicBezTo>
                    <a:pt x="86087" y="521785"/>
                    <a:pt x="91562" y="501664"/>
                    <a:pt x="98840" y="482169"/>
                  </a:cubicBezTo>
                  <a:cubicBezTo>
                    <a:pt x="62609" y="480337"/>
                    <a:pt x="27940" y="466846"/>
                    <a:pt x="0" y="443707"/>
                  </a:cubicBezTo>
                  <a:lnTo>
                    <a:pt x="16910" y="406621"/>
                  </a:lnTo>
                  <a:cubicBezTo>
                    <a:pt x="81537" y="399328"/>
                    <a:pt x="166817" y="371365"/>
                    <a:pt x="166817" y="371365"/>
                  </a:cubicBezTo>
                  <a:cubicBezTo>
                    <a:pt x="183551" y="353186"/>
                    <a:pt x="202195" y="336863"/>
                    <a:pt x="222428" y="322681"/>
                  </a:cubicBezTo>
                  <a:cubicBezTo>
                    <a:pt x="269060" y="291502"/>
                    <a:pt x="281132" y="222585"/>
                    <a:pt x="248081" y="177195"/>
                  </a:cubicBezTo>
                  <a:cubicBezTo>
                    <a:pt x="247848" y="177154"/>
                    <a:pt x="247848" y="177154"/>
                    <a:pt x="247889" y="176921"/>
                  </a:cubicBezTo>
                  <a:cubicBezTo>
                    <a:pt x="224141" y="150973"/>
                    <a:pt x="192329" y="133801"/>
                    <a:pt x="157605" y="128185"/>
                  </a:cubicBezTo>
                  <a:cubicBezTo>
                    <a:pt x="137128" y="123668"/>
                    <a:pt x="95794" y="132961"/>
                    <a:pt x="106858" y="97883"/>
                  </a:cubicBezTo>
                  <a:cubicBezTo>
                    <a:pt x="135074" y="41250"/>
                    <a:pt x="195806" y="8427"/>
                    <a:pt x="258642" y="15852"/>
                  </a:cubicBezTo>
                  <a:cubicBezTo>
                    <a:pt x="276999" y="5333"/>
                    <a:pt x="304189" y="-2216"/>
                    <a:pt x="325394" y="590"/>
                  </a:cubicBezTo>
                  <a:cubicBezTo>
                    <a:pt x="407000" y="15539"/>
                    <a:pt x="444100" y="32825"/>
                    <a:pt x="490392" y="97770"/>
                  </a:cubicBezTo>
                  <a:cubicBezTo>
                    <a:pt x="512638" y="128992"/>
                    <a:pt x="532801" y="168856"/>
                    <a:pt x="505141" y="247714"/>
                  </a:cubicBezTo>
                  <a:cubicBezTo>
                    <a:pt x="467661" y="354592"/>
                    <a:pt x="540356" y="580788"/>
                    <a:pt x="534502" y="694122"/>
                  </a:cubicBezTo>
                  <a:cubicBezTo>
                    <a:pt x="530677" y="720800"/>
                    <a:pt x="522431" y="780421"/>
                    <a:pt x="512333" y="805485"/>
                  </a:cubicBezTo>
                  <a:cubicBezTo>
                    <a:pt x="495713" y="849395"/>
                    <a:pt x="492127" y="892109"/>
                    <a:pt x="537699" y="896573"/>
                  </a:cubicBezTo>
                  <a:cubicBezTo>
                    <a:pt x="562158" y="900886"/>
                    <a:pt x="555791" y="938659"/>
                    <a:pt x="531043" y="934322"/>
                  </a:cubicBezTo>
                  <a:close/>
                </a:path>
              </a:pathLst>
            </a:custGeom>
            <a:solidFill>
              <a:srgbClr val="FFFFFF"/>
            </a:solidFill>
            <a:ln w="5246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EE9C181D-1734-4318-86A7-A922059F0817}"/>
                </a:ext>
              </a:extLst>
            </p:cNvPr>
            <p:cNvSpPr/>
            <p:nvPr/>
          </p:nvSpPr>
          <p:spPr>
            <a:xfrm>
              <a:off x="9020631" y="5380482"/>
              <a:ext cx="487087" cy="944897"/>
            </a:xfrm>
            <a:custGeom>
              <a:avLst/>
              <a:gdLst>
                <a:gd name="connsiteX0" fmla="*/ 471643 w 487087"/>
                <a:gd name="connsiteY0" fmla="*/ 896573 h 944897"/>
                <a:gd name="connsiteX1" fmla="*/ 446277 w 487087"/>
                <a:gd name="connsiteY1" fmla="*/ 805486 h 944897"/>
                <a:gd name="connsiteX2" fmla="*/ 468446 w 487087"/>
                <a:gd name="connsiteY2" fmla="*/ 694122 h 944897"/>
                <a:gd name="connsiteX3" fmla="*/ 439085 w 487087"/>
                <a:gd name="connsiteY3" fmla="*/ 247714 h 944897"/>
                <a:gd name="connsiteX4" fmla="*/ 424336 w 487087"/>
                <a:gd name="connsiteY4" fmla="*/ 97770 h 944897"/>
                <a:gd name="connsiteX5" fmla="*/ 259338 w 487087"/>
                <a:gd name="connsiteY5" fmla="*/ 590 h 944897"/>
                <a:gd name="connsiteX6" fmla="*/ 192586 w 487087"/>
                <a:gd name="connsiteY6" fmla="*/ 15852 h 944897"/>
                <a:gd name="connsiteX7" fmla="*/ 40802 w 487087"/>
                <a:gd name="connsiteY7" fmla="*/ 97883 h 944897"/>
                <a:gd name="connsiteX8" fmla="*/ 91549 w 487087"/>
                <a:gd name="connsiteY8" fmla="*/ 128185 h 944897"/>
                <a:gd name="connsiteX9" fmla="*/ 181833 w 487087"/>
                <a:gd name="connsiteY9" fmla="*/ 176921 h 944897"/>
                <a:gd name="connsiteX10" fmla="*/ 182025 w 487087"/>
                <a:gd name="connsiteY10" fmla="*/ 177195 h 944897"/>
                <a:gd name="connsiteX11" fmla="*/ 156372 w 487087"/>
                <a:gd name="connsiteY11" fmla="*/ 322681 h 944897"/>
                <a:gd name="connsiteX12" fmla="*/ 100761 w 487087"/>
                <a:gd name="connsiteY12" fmla="*/ 371365 h 944897"/>
                <a:gd name="connsiteX13" fmla="*/ 100727 w 487087"/>
                <a:gd name="connsiteY13" fmla="*/ 371412 h 944897"/>
                <a:gd name="connsiteX14" fmla="*/ 32789 w 487087"/>
                <a:gd name="connsiteY14" fmla="*/ 482144 h 944897"/>
                <a:gd name="connsiteX15" fmla="*/ 32785 w 487087"/>
                <a:gd name="connsiteY15" fmla="*/ 482169 h 944897"/>
                <a:gd name="connsiteX16" fmla="*/ 16427 w 487087"/>
                <a:gd name="connsiteY16" fmla="*/ 542280 h 944897"/>
                <a:gd name="connsiteX17" fmla="*/ 72784 w 487087"/>
                <a:gd name="connsiteY17" fmla="*/ 796732 h 944897"/>
                <a:gd name="connsiteX18" fmla="*/ 72508 w 487087"/>
                <a:gd name="connsiteY18" fmla="*/ 802229 h 944897"/>
                <a:gd name="connsiteX19" fmla="*/ 67633 w 487087"/>
                <a:gd name="connsiteY19" fmla="*/ 904112 h 944897"/>
                <a:gd name="connsiteX20" fmla="*/ 291588 w 487087"/>
                <a:gd name="connsiteY20" fmla="*/ 943602 h 944897"/>
                <a:gd name="connsiteX21" fmla="*/ 350550 w 487087"/>
                <a:gd name="connsiteY21" fmla="*/ 887858 h 944897"/>
                <a:gd name="connsiteX22" fmla="*/ 381268 w 487087"/>
                <a:gd name="connsiteY22" fmla="*/ 893408 h 944897"/>
                <a:gd name="connsiteX23" fmla="*/ 464987 w 487087"/>
                <a:gd name="connsiteY23" fmla="*/ 934322 h 944897"/>
                <a:gd name="connsiteX24" fmla="*/ 471643 w 487087"/>
                <a:gd name="connsiteY24" fmla="*/ 896573 h 944897"/>
                <a:gd name="connsiteX25" fmla="*/ 182834 w 487087"/>
                <a:gd name="connsiteY25" fmla="*/ 103359 h 944897"/>
                <a:gd name="connsiteX26" fmla="*/ 182555 w 487087"/>
                <a:gd name="connsiteY26" fmla="*/ 104190 h 944897"/>
                <a:gd name="connsiteX27" fmla="*/ 181773 w 487087"/>
                <a:gd name="connsiteY27" fmla="*/ 106505 h 944897"/>
                <a:gd name="connsiteX28" fmla="*/ 180688 w 487087"/>
                <a:gd name="connsiteY28" fmla="*/ 109486 h 944897"/>
                <a:gd name="connsiteX29" fmla="*/ 179604 w 487087"/>
                <a:gd name="connsiteY29" fmla="*/ 112307 h 944897"/>
                <a:gd name="connsiteX30" fmla="*/ 178301 w 487087"/>
                <a:gd name="connsiteY30" fmla="*/ 115463 h 944897"/>
                <a:gd name="connsiteX31" fmla="*/ 175938 w 487087"/>
                <a:gd name="connsiteY31" fmla="*/ 120698 h 944897"/>
                <a:gd name="connsiteX32" fmla="*/ 175599 w 487087"/>
                <a:gd name="connsiteY32" fmla="*/ 121411 h 944897"/>
                <a:gd name="connsiteX33" fmla="*/ 175269 w 487087"/>
                <a:gd name="connsiteY33" fmla="*/ 122073 h 944897"/>
                <a:gd name="connsiteX34" fmla="*/ 174953 w 487087"/>
                <a:gd name="connsiteY34" fmla="*/ 122657 h 944897"/>
                <a:gd name="connsiteX35" fmla="*/ 174878 w 487087"/>
                <a:gd name="connsiteY35" fmla="*/ 122777 h 944897"/>
                <a:gd name="connsiteX36" fmla="*/ 174662 w 487087"/>
                <a:gd name="connsiteY36" fmla="*/ 123245 h 944897"/>
                <a:gd name="connsiteX37" fmla="*/ 174522 w 487087"/>
                <a:gd name="connsiteY37" fmla="*/ 123434 h 944897"/>
                <a:gd name="connsiteX38" fmla="*/ 174443 w 487087"/>
                <a:gd name="connsiteY38" fmla="*/ 123580 h 944897"/>
                <a:gd name="connsiteX39" fmla="*/ 171300 w 487087"/>
                <a:gd name="connsiteY39" fmla="*/ 124172 h 944897"/>
                <a:gd name="connsiteX40" fmla="*/ 170454 w 487087"/>
                <a:gd name="connsiteY40" fmla="*/ 123676 h 944897"/>
                <a:gd name="connsiteX41" fmla="*/ 169140 w 487087"/>
                <a:gd name="connsiteY41" fmla="*/ 122964 h 944897"/>
                <a:gd name="connsiteX42" fmla="*/ 166021 w 487087"/>
                <a:gd name="connsiteY42" fmla="*/ 121455 h 944897"/>
                <a:gd name="connsiteX43" fmla="*/ 153079 w 487087"/>
                <a:gd name="connsiteY43" fmla="*/ 116534 h 944897"/>
                <a:gd name="connsiteX44" fmla="*/ 148793 w 487087"/>
                <a:gd name="connsiteY44" fmla="*/ 115138 h 944897"/>
                <a:gd name="connsiteX45" fmla="*/ 137701 w 487087"/>
                <a:gd name="connsiteY45" fmla="*/ 111823 h 944897"/>
                <a:gd name="connsiteX46" fmla="*/ 134218 w 487087"/>
                <a:gd name="connsiteY46" fmla="*/ 110862 h 944897"/>
                <a:gd name="connsiteX47" fmla="*/ 95932 w 487087"/>
                <a:gd name="connsiteY47" fmla="*/ 102724 h 944897"/>
                <a:gd name="connsiteX48" fmla="*/ 95328 w 487087"/>
                <a:gd name="connsiteY48" fmla="*/ 102671 h 944897"/>
                <a:gd name="connsiteX49" fmla="*/ 94797 w 487087"/>
                <a:gd name="connsiteY49" fmla="*/ 102658 h 944897"/>
                <a:gd name="connsiteX50" fmla="*/ 94055 w 487087"/>
                <a:gd name="connsiteY50" fmla="*/ 102634 h 944897"/>
                <a:gd name="connsiteX51" fmla="*/ 93494 w 487087"/>
                <a:gd name="connsiteY51" fmla="*/ 102641 h 944897"/>
                <a:gd name="connsiteX52" fmla="*/ 93036 w 487087"/>
                <a:gd name="connsiteY52" fmla="*/ 102667 h 944897"/>
                <a:gd name="connsiteX53" fmla="*/ 89374 w 487087"/>
                <a:gd name="connsiteY53" fmla="*/ 102874 h 944897"/>
                <a:gd name="connsiteX54" fmla="*/ 86542 w 487087"/>
                <a:gd name="connsiteY54" fmla="*/ 102908 h 944897"/>
                <a:gd name="connsiteX55" fmla="*/ 83474 w 487087"/>
                <a:gd name="connsiteY55" fmla="*/ 102767 h 944897"/>
                <a:gd name="connsiteX56" fmla="*/ 74049 w 487087"/>
                <a:gd name="connsiteY56" fmla="*/ 96653 h 944897"/>
                <a:gd name="connsiteX57" fmla="*/ 85445 w 487087"/>
                <a:gd name="connsiteY57" fmla="*/ 78136 h 944897"/>
                <a:gd name="connsiteX58" fmla="*/ 85798 w 487087"/>
                <a:gd name="connsiteY58" fmla="*/ 77798 h 944897"/>
                <a:gd name="connsiteX59" fmla="*/ 140755 w 487087"/>
                <a:gd name="connsiteY59" fmla="*/ 43101 h 944897"/>
                <a:gd name="connsiteX60" fmla="*/ 141127 w 487087"/>
                <a:gd name="connsiteY60" fmla="*/ 42954 h 944897"/>
                <a:gd name="connsiteX61" fmla="*/ 171803 w 487087"/>
                <a:gd name="connsiteY61" fmla="*/ 41191 h 944897"/>
                <a:gd name="connsiteX62" fmla="*/ 171850 w 487087"/>
                <a:gd name="connsiteY62" fmla="*/ 41226 h 944897"/>
                <a:gd name="connsiteX63" fmla="*/ 171897 w 487087"/>
                <a:gd name="connsiteY63" fmla="*/ 41261 h 944897"/>
                <a:gd name="connsiteX64" fmla="*/ 173251 w 487087"/>
                <a:gd name="connsiteY64" fmla="*/ 42353 h 944897"/>
                <a:gd name="connsiteX65" fmla="*/ 174201 w 487087"/>
                <a:gd name="connsiteY65" fmla="*/ 43160 h 944897"/>
                <a:gd name="connsiteX66" fmla="*/ 184506 w 487087"/>
                <a:gd name="connsiteY66" fmla="*/ 58200 h 944897"/>
                <a:gd name="connsiteX67" fmla="*/ 185359 w 487087"/>
                <a:gd name="connsiteY67" fmla="*/ 60616 h 944897"/>
                <a:gd name="connsiteX68" fmla="*/ 185656 w 487087"/>
                <a:gd name="connsiteY68" fmla="*/ 61655 h 944897"/>
                <a:gd name="connsiteX69" fmla="*/ 186097 w 487087"/>
                <a:gd name="connsiteY69" fmla="*/ 63386 h 944897"/>
                <a:gd name="connsiteX70" fmla="*/ 186441 w 487087"/>
                <a:gd name="connsiteY70" fmla="*/ 64913 h 944897"/>
                <a:gd name="connsiteX71" fmla="*/ 186816 w 487087"/>
                <a:gd name="connsiteY71" fmla="*/ 66871 h 944897"/>
                <a:gd name="connsiteX72" fmla="*/ 186837 w 487087"/>
                <a:gd name="connsiteY72" fmla="*/ 66902 h 944897"/>
                <a:gd name="connsiteX73" fmla="*/ 187112 w 487087"/>
                <a:gd name="connsiteY73" fmla="*/ 68817 h 944897"/>
                <a:gd name="connsiteX74" fmla="*/ 187400 w 487087"/>
                <a:gd name="connsiteY74" fmla="*/ 71720 h 944897"/>
                <a:gd name="connsiteX75" fmla="*/ 187501 w 487087"/>
                <a:gd name="connsiteY75" fmla="*/ 73417 h 944897"/>
                <a:gd name="connsiteX76" fmla="*/ 187544 w 487087"/>
                <a:gd name="connsiteY76" fmla="*/ 75744 h 944897"/>
                <a:gd name="connsiteX77" fmla="*/ 187533 w 487087"/>
                <a:gd name="connsiteY77" fmla="*/ 77768 h 944897"/>
                <a:gd name="connsiteX78" fmla="*/ 187146 w 487087"/>
                <a:gd name="connsiteY78" fmla="*/ 83501 h 944897"/>
                <a:gd name="connsiteX79" fmla="*/ 186962 w 487087"/>
                <a:gd name="connsiteY79" fmla="*/ 84977 h 944897"/>
                <a:gd name="connsiteX80" fmla="*/ 186574 w 487087"/>
                <a:gd name="connsiteY80" fmla="*/ 87634 h 944897"/>
                <a:gd name="connsiteX81" fmla="*/ 185960 w 487087"/>
                <a:gd name="connsiteY81" fmla="*/ 91234 h 944897"/>
                <a:gd name="connsiteX82" fmla="*/ 185672 w 487087"/>
                <a:gd name="connsiteY82" fmla="*/ 92576 h 944897"/>
                <a:gd name="connsiteX83" fmla="*/ 184750 w 487087"/>
                <a:gd name="connsiteY83" fmla="*/ 96578 h 944897"/>
                <a:gd name="connsiteX84" fmla="*/ 183824 w 487087"/>
                <a:gd name="connsiteY84" fmla="*/ 100014 h 944897"/>
                <a:gd name="connsiteX85" fmla="*/ 183449 w 487087"/>
                <a:gd name="connsiteY85" fmla="*/ 101387 h 944897"/>
                <a:gd name="connsiteX86" fmla="*/ 182834 w 487087"/>
                <a:gd name="connsiteY86" fmla="*/ 103359 h 944897"/>
                <a:gd name="connsiteX87" fmla="*/ 270680 w 487087"/>
                <a:gd name="connsiteY87" fmla="*/ 70676 h 944897"/>
                <a:gd name="connsiteX88" fmla="*/ 264023 w 487087"/>
                <a:gd name="connsiteY88" fmla="*/ 108425 h 944897"/>
                <a:gd name="connsiteX89" fmla="*/ 270680 w 487087"/>
                <a:gd name="connsiteY89" fmla="*/ 70676 h 944897"/>
                <a:gd name="connsiteX90" fmla="*/ 155683 w 487087"/>
                <a:gd name="connsiteY90" fmla="*/ 794821 h 944897"/>
                <a:gd name="connsiteX91" fmla="*/ 56178 w 487087"/>
                <a:gd name="connsiteY91" fmla="*/ 625720 h 944897"/>
                <a:gd name="connsiteX92" fmla="*/ 130316 w 487087"/>
                <a:gd name="connsiteY92" fmla="*/ 403475 h 944897"/>
                <a:gd name="connsiteX93" fmla="*/ 170074 w 487087"/>
                <a:gd name="connsiteY93" fmla="*/ 364259 h 944897"/>
                <a:gd name="connsiteX94" fmla="*/ 244883 w 487087"/>
                <a:gd name="connsiteY94" fmla="*/ 355616 h 944897"/>
                <a:gd name="connsiteX95" fmla="*/ 254972 w 487087"/>
                <a:gd name="connsiteY95" fmla="*/ 507191 h 944897"/>
                <a:gd name="connsiteX96" fmla="*/ 272739 w 487087"/>
                <a:gd name="connsiteY96" fmla="*/ 560043 h 944897"/>
                <a:gd name="connsiteX97" fmla="*/ 286531 w 487087"/>
                <a:gd name="connsiteY97" fmla="*/ 810508 h 944897"/>
                <a:gd name="connsiteX98" fmla="*/ 155683 w 487087"/>
                <a:gd name="connsiteY98" fmla="*/ 794821 h 9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87087" h="944897">
                  <a:moveTo>
                    <a:pt x="471643" y="896573"/>
                  </a:moveTo>
                  <a:cubicBezTo>
                    <a:pt x="426071" y="892110"/>
                    <a:pt x="429657" y="849395"/>
                    <a:pt x="446277" y="805486"/>
                  </a:cubicBezTo>
                  <a:cubicBezTo>
                    <a:pt x="456375" y="780421"/>
                    <a:pt x="464622" y="720799"/>
                    <a:pt x="468446" y="694122"/>
                  </a:cubicBezTo>
                  <a:cubicBezTo>
                    <a:pt x="474301" y="580788"/>
                    <a:pt x="401605" y="354592"/>
                    <a:pt x="439085" y="247714"/>
                  </a:cubicBezTo>
                  <a:cubicBezTo>
                    <a:pt x="466746" y="168856"/>
                    <a:pt x="446583" y="128992"/>
                    <a:pt x="424336" y="97770"/>
                  </a:cubicBezTo>
                  <a:cubicBezTo>
                    <a:pt x="378045" y="32825"/>
                    <a:pt x="340944" y="15539"/>
                    <a:pt x="259338" y="590"/>
                  </a:cubicBezTo>
                  <a:cubicBezTo>
                    <a:pt x="238133" y="-2216"/>
                    <a:pt x="210943" y="5333"/>
                    <a:pt x="192586" y="15852"/>
                  </a:cubicBezTo>
                  <a:cubicBezTo>
                    <a:pt x="129750" y="8427"/>
                    <a:pt x="69018" y="41250"/>
                    <a:pt x="40802" y="97883"/>
                  </a:cubicBezTo>
                  <a:cubicBezTo>
                    <a:pt x="29738" y="132961"/>
                    <a:pt x="71072" y="123668"/>
                    <a:pt x="91549" y="128185"/>
                  </a:cubicBezTo>
                  <a:cubicBezTo>
                    <a:pt x="126273" y="133801"/>
                    <a:pt x="158085" y="150973"/>
                    <a:pt x="181833" y="176921"/>
                  </a:cubicBezTo>
                  <a:cubicBezTo>
                    <a:pt x="181792" y="177154"/>
                    <a:pt x="181792" y="177154"/>
                    <a:pt x="182025" y="177195"/>
                  </a:cubicBezTo>
                  <a:cubicBezTo>
                    <a:pt x="215076" y="222585"/>
                    <a:pt x="203004" y="291502"/>
                    <a:pt x="156372" y="322681"/>
                  </a:cubicBezTo>
                  <a:cubicBezTo>
                    <a:pt x="136139" y="336863"/>
                    <a:pt x="117495" y="353185"/>
                    <a:pt x="100761" y="371365"/>
                  </a:cubicBezTo>
                  <a:lnTo>
                    <a:pt x="100727" y="371412"/>
                  </a:lnTo>
                  <a:cubicBezTo>
                    <a:pt x="71099" y="403556"/>
                    <a:pt x="48022" y="441168"/>
                    <a:pt x="32789" y="482144"/>
                  </a:cubicBezTo>
                  <a:lnTo>
                    <a:pt x="32785" y="482169"/>
                  </a:lnTo>
                  <a:cubicBezTo>
                    <a:pt x="25506" y="501664"/>
                    <a:pt x="20031" y="521785"/>
                    <a:pt x="16427" y="542280"/>
                  </a:cubicBezTo>
                  <a:cubicBezTo>
                    <a:pt x="-2184" y="655844"/>
                    <a:pt x="23673" y="712095"/>
                    <a:pt x="72784" y="796732"/>
                  </a:cubicBezTo>
                  <a:cubicBezTo>
                    <a:pt x="74241" y="798296"/>
                    <a:pt x="75695" y="801538"/>
                    <a:pt x="72508" y="802229"/>
                  </a:cubicBezTo>
                  <a:cubicBezTo>
                    <a:pt x="-6741" y="828643"/>
                    <a:pt x="-38215" y="884222"/>
                    <a:pt x="67633" y="904112"/>
                  </a:cubicBezTo>
                  <a:lnTo>
                    <a:pt x="291588" y="943602"/>
                  </a:lnTo>
                  <a:cubicBezTo>
                    <a:pt x="331671" y="952136"/>
                    <a:pt x="336678" y="916789"/>
                    <a:pt x="350550" y="887858"/>
                  </a:cubicBezTo>
                  <a:cubicBezTo>
                    <a:pt x="362802" y="878848"/>
                    <a:pt x="373966" y="876311"/>
                    <a:pt x="381268" y="893408"/>
                  </a:cubicBezTo>
                  <a:cubicBezTo>
                    <a:pt x="403596" y="918272"/>
                    <a:pt x="426436" y="927684"/>
                    <a:pt x="464987" y="934322"/>
                  </a:cubicBezTo>
                  <a:cubicBezTo>
                    <a:pt x="489735" y="938658"/>
                    <a:pt x="496102" y="900886"/>
                    <a:pt x="471643" y="896573"/>
                  </a:cubicBezTo>
                  <a:close/>
                  <a:moveTo>
                    <a:pt x="182834" y="103359"/>
                  </a:moveTo>
                  <a:cubicBezTo>
                    <a:pt x="182758" y="103639"/>
                    <a:pt x="182656" y="103915"/>
                    <a:pt x="182555" y="104190"/>
                  </a:cubicBezTo>
                  <a:cubicBezTo>
                    <a:pt x="182310" y="104973"/>
                    <a:pt x="182039" y="105752"/>
                    <a:pt x="181773" y="106505"/>
                  </a:cubicBezTo>
                  <a:cubicBezTo>
                    <a:pt x="181405" y="107533"/>
                    <a:pt x="181042" y="108535"/>
                    <a:pt x="180688" y="109486"/>
                  </a:cubicBezTo>
                  <a:cubicBezTo>
                    <a:pt x="180329" y="110462"/>
                    <a:pt x="179975" y="111413"/>
                    <a:pt x="179604" y="112307"/>
                  </a:cubicBezTo>
                  <a:cubicBezTo>
                    <a:pt x="179170" y="113404"/>
                    <a:pt x="178716" y="114470"/>
                    <a:pt x="178301" y="115463"/>
                  </a:cubicBezTo>
                  <a:cubicBezTo>
                    <a:pt x="177440" y="117470"/>
                    <a:pt x="176651" y="119224"/>
                    <a:pt x="175938" y="120698"/>
                  </a:cubicBezTo>
                  <a:cubicBezTo>
                    <a:pt x="175815" y="120942"/>
                    <a:pt x="175692" y="121187"/>
                    <a:pt x="175599" y="121411"/>
                  </a:cubicBezTo>
                  <a:cubicBezTo>
                    <a:pt x="175478" y="121626"/>
                    <a:pt x="175368" y="121847"/>
                    <a:pt x="175269" y="122073"/>
                  </a:cubicBezTo>
                  <a:cubicBezTo>
                    <a:pt x="175153" y="122261"/>
                    <a:pt x="175047" y="122456"/>
                    <a:pt x="174953" y="122657"/>
                  </a:cubicBezTo>
                  <a:cubicBezTo>
                    <a:pt x="174922" y="122692"/>
                    <a:pt x="174896" y="122733"/>
                    <a:pt x="174878" y="122777"/>
                  </a:cubicBezTo>
                  <a:cubicBezTo>
                    <a:pt x="174821" y="122939"/>
                    <a:pt x="174749" y="123096"/>
                    <a:pt x="174662" y="123245"/>
                  </a:cubicBezTo>
                  <a:cubicBezTo>
                    <a:pt x="174625" y="123315"/>
                    <a:pt x="174578" y="123378"/>
                    <a:pt x="174522" y="123434"/>
                  </a:cubicBezTo>
                  <a:cubicBezTo>
                    <a:pt x="174507" y="123488"/>
                    <a:pt x="174480" y="123538"/>
                    <a:pt x="174443" y="123580"/>
                  </a:cubicBezTo>
                  <a:cubicBezTo>
                    <a:pt x="173716" y="124575"/>
                    <a:pt x="172340" y="124834"/>
                    <a:pt x="171300" y="124172"/>
                  </a:cubicBezTo>
                  <a:cubicBezTo>
                    <a:pt x="171027" y="123992"/>
                    <a:pt x="170745" y="123827"/>
                    <a:pt x="170454" y="123676"/>
                  </a:cubicBezTo>
                  <a:cubicBezTo>
                    <a:pt x="170042" y="123443"/>
                    <a:pt x="169604" y="123206"/>
                    <a:pt x="169140" y="122964"/>
                  </a:cubicBezTo>
                  <a:cubicBezTo>
                    <a:pt x="168217" y="122455"/>
                    <a:pt x="167160" y="121949"/>
                    <a:pt x="166021" y="121455"/>
                  </a:cubicBezTo>
                  <a:cubicBezTo>
                    <a:pt x="162488" y="119872"/>
                    <a:pt x="158040" y="118182"/>
                    <a:pt x="153079" y="116534"/>
                  </a:cubicBezTo>
                  <a:cubicBezTo>
                    <a:pt x="151672" y="116045"/>
                    <a:pt x="150256" y="115609"/>
                    <a:pt x="148793" y="115138"/>
                  </a:cubicBezTo>
                  <a:cubicBezTo>
                    <a:pt x="145234" y="114004"/>
                    <a:pt x="141511" y="112894"/>
                    <a:pt x="137701" y="111823"/>
                  </a:cubicBezTo>
                  <a:cubicBezTo>
                    <a:pt x="136561" y="111488"/>
                    <a:pt x="135364" y="111171"/>
                    <a:pt x="134218" y="110862"/>
                  </a:cubicBezTo>
                  <a:cubicBezTo>
                    <a:pt x="121671" y="107223"/>
                    <a:pt x="108875" y="104503"/>
                    <a:pt x="95932" y="102724"/>
                  </a:cubicBezTo>
                  <a:cubicBezTo>
                    <a:pt x="95732" y="102693"/>
                    <a:pt x="95530" y="102675"/>
                    <a:pt x="95328" y="102671"/>
                  </a:cubicBezTo>
                  <a:cubicBezTo>
                    <a:pt x="95142" y="102665"/>
                    <a:pt x="94957" y="102659"/>
                    <a:pt x="94797" y="102658"/>
                  </a:cubicBezTo>
                  <a:cubicBezTo>
                    <a:pt x="94550" y="102633"/>
                    <a:pt x="94303" y="102625"/>
                    <a:pt x="94055" y="102634"/>
                  </a:cubicBezTo>
                  <a:cubicBezTo>
                    <a:pt x="93868" y="102623"/>
                    <a:pt x="93680" y="102626"/>
                    <a:pt x="93494" y="102641"/>
                  </a:cubicBezTo>
                  <a:cubicBezTo>
                    <a:pt x="93334" y="102640"/>
                    <a:pt x="93170" y="102664"/>
                    <a:pt x="93036" y="102667"/>
                  </a:cubicBezTo>
                  <a:cubicBezTo>
                    <a:pt x="91792" y="102768"/>
                    <a:pt x="90578" y="102847"/>
                    <a:pt x="89374" y="102874"/>
                  </a:cubicBezTo>
                  <a:cubicBezTo>
                    <a:pt x="88431" y="102941"/>
                    <a:pt x="87486" y="102952"/>
                    <a:pt x="86542" y="102908"/>
                  </a:cubicBezTo>
                  <a:cubicBezTo>
                    <a:pt x="85476" y="102907"/>
                    <a:pt x="84445" y="102858"/>
                    <a:pt x="83474" y="102767"/>
                  </a:cubicBezTo>
                  <a:cubicBezTo>
                    <a:pt x="77295" y="102131"/>
                    <a:pt x="74407" y="99915"/>
                    <a:pt x="74049" y="96653"/>
                  </a:cubicBezTo>
                  <a:cubicBezTo>
                    <a:pt x="73531" y="92030"/>
                    <a:pt x="78039" y="85360"/>
                    <a:pt x="85445" y="78136"/>
                  </a:cubicBezTo>
                  <a:cubicBezTo>
                    <a:pt x="85571" y="78024"/>
                    <a:pt x="85671" y="77909"/>
                    <a:pt x="85798" y="77798"/>
                  </a:cubicBezTo>
                  <a:cubicBezTo>
                    <a:pt x="101854" y="62986"/>
                    <a:pt x="120478" y="51228"/>
                    <a:pt x="140755" y="43101"/>
                  </a:cubicBezTo>
                  <a:cubicBezTo>
                    <a:pt x="140881" y="43058"/>
                    <a:pt x="141006" y="43009"/>
                    <a:pt x="141127" y="42954"/>
                  </a:cubicBezTo>
                  <a:cubicBezTo>
                    <a:pt x="154144" y="38078"/>
                    <a:pt x="165661" y="36563"/>
                    <a:pt x="171803" y="41191"/>
                  </a:cubicBezTo>
                  <a:cubicBezTo>
                    <a:pt x="171824" y="41222"/>
                    <a:pt x="171824" y="41222"/>
                    <a:pt x="171850" y="41226"/>
                  </a:cubicBezTo>
                  <a:cubicBezTo>
                    <a:pt x="171876" y="41231"/>
                    <a:pt x="171876" y="41231"/>
                    <a:pt x="171897" y="41261"/>
                  </a:cubicBezTo>
                  <a:cubicBezTo>
                    <a:pt x="172369" y="41611"/>
                    <a:pt x="172810" y="41982"/>
                    <a:pt x="173251" y="42353"/>
                  </a:cubicBezTo>
                  <a:cubicBezTo>
                    <a:pt x="173576" y="42624"/>
                    <a:pt x="173902" y="42894"/>
                    <a:pt x="174201" y="43160"/>
                  </a:cubicBezTo>
                  <a:cubicBezTo>
                    <a:pt x="178821" y="47250"/>
                    <a:pt x="182360" y="52416"/>
                    <a:pt x="184506" y="58200"/>
                  </a:cubicBezTo>
                  <a:cubicBezTo>
                    <a:pt x="184818" y="59002"/>
                    <a:pt x="185099" y="59824"/>
                    <a:pt x="185359" y="60616"/>
                  </a:cubicBezTo>
                  <a:cubicBezTo>
                    <a:pt x="185455" y="60980"/>
                    <a:pt x="185581" y="61322"/>
                    <a:pt x="185656" y="61655"/>
                  </a:cubicBezTo>
                  <a:cubicBezTo>
                    <a:pt x="185823" y="62218"/>
                    <a:pt x="185960" y="62802"/>
                    <a:pt x="186097" y="63386"/>
                  </a:cubicBezTo>
                  <a:cubicBezTo>
                    <a:pt x="186248" y="63892"/>
                    <a:pt x="186342" y="64416"/>
                    <a:pt x="186441" y="64913"/>
                  </a:cubicBezTo>
                  <a:cubicBezTo>
                    <a:pt x="186590" y="65579"/>
                    <a:pt x="186718" y="66215"/>
                    <a:pt x="186816" y="66871"/>
                  </a:cubicBezTo>
                  <a:lnTo>
                    <a:pt x="186837" y="66902"/>
                  </a:lnTo>
                  <a:cubicBezTo>
                    <a:pt x="186939" y="67533"/>
                    <a:pt x="187041" y="68164"/>
                    <a:pt x="187112" y="68817"/>
                  </a:cubicBezTo>
                  <a:cubicBezTo>
                    <a:pt x="187237" y="69772"/>
                    <a:pt x="187331" y="70748"/>
                    <a:pt x="187400" y="71720"/>
                  </a:cubicBezTo>
                  <a:cubicBezTo>
                    <a:pt x="187460" y="72290"/>
                    <a:pt x="187493" y="72856"/>
                    <a:pt x="187501" y="73417"/>
                  </a:cubicBezTo>
                  <a:cubicBezTo>
                    <a:pt x="187524" y="74194"/>
                    <a:pt x="187546" y="74971"/>
                    <a:pt x="187544" y="75744"/>
                  </a:cubicBezTo>
                  <a:cubicBezTo>
                    <a:pt x="187559" y="76413"/>
                    <a:pt x="187548" y="77078"/>
                    <a:pt x="187533" y="77768"/>
                  </a:cubicBezTo>
                  <a:cubicBezTo>
                    <a:pt x="187487" y="79687"/>
                    <a:pt x="187343" y="81600"/>
                    <a:pt x="187146" y="83501"/>
                  </a:cubicBezTo>
                  <a:cubicBezTo>
                    <a:pt x="187089" y="83999"/>
                    <a:pt x="187025" y="84487"/>
                    <a:pt x="186962" y="84977"/>
                  </a:cubicBezTo>
                  <a:cubicBezTo>
                    <a:pt x="186853" y="85870"/>
                    <a:pt x="186711" y="86751"/>
                    <a:pt x="186574" y="87634"/>
                  </a:cubicBezTo>
                  <a:cubicBezTo>
                    <a:pt x="186388" y="88840"/>
                    <a:pt x="186195" y="90045"/>
                    <a:pt x="185960" y="91234"/>
                  </a:cubicBezTo>
                  <a:cubicBezTo>
                    <a:pt x="185870" y="91686"/>
                    <a:pt x="185767" y="92128"/>
                    <a:pt x="185672" y="92576"/>
                  </a:cubicBezTo>
                  <a:cubicBezTo>
                    <a:pt x="185383" y="93929"/>
                    <a:pt x="185086" y="95280"/>
                    <a:pt x="184750" y="96578"/>
                  </a:cubicBezTo>
                  <a:cubicBezTo>
                    <a:pt x="184462" y="97754"/>
                    <a:pt x="184154" y="98899"/>
                    <a:pt x="183824" y="100014"/>
                  </a:cubicBezTo>
                  <a:cubicBezTo>
                    <a:pt x="183686" y="100496"/>
                    <a:pt x="183552" y="100952"/>
                    <a:pt x="183449" y="101387"/>
                  </a:cubicBezTo>
                  <a:cubicBezTo>
                    <a:pt x="183226" y="102042"/>
                    <a:pt x="183030" y="102701"/>
                    <a:pt x="182834" y="103359"/>
                  </a:cubicBezTo>
                  <a:close/>
                  <a:moveTo>
                    <a:pt x="270680" y="70676"/>
                  </a:moveTo>
                  <a:cubicBezTo>
                    <a:pt x="295254" y="75090"/>
                    <a:pt x="288679" y="112532"/>
                    <a:pt x="264023" y="108425"/>
                  </a:cubicBezTo>
                  <a:cubicBezTo>
                    <a:pt x="239770" y="103855"/>
                    <a:pt x="246405" y="66529"/>
                    <a:pt x="270680" y="70676"/>
                  </a:cubicBezTo>
                  <a:close/>
                  <a:moveTo>
                    <a:pt x="155683" y="794821"/>
                  </a:moveTo>
                  <a:cubicBezTo>
                    <a:pt x="86763" y="770219"/>
                    <a:pt x="63622" y="690241"/>
                    <a:pt x="56178" y="625720"/>
                  </a:cubicBezTo>
                  <a:cubicBezTo>
                    <a:pt x="46589" y="550531"/>
                    <a:pt x="57661" y="486076"/>
                    <a:pt x="130316" y="403475"/>
                  </a:cubicBezTo>
                  <a:lnTo>
                    <a:pt x="170074" y="364259"/>
                  </a:lnTo>
                  <a:cubicBezTo>
                    <a:pt x="190122" y="344601"/>
                    <a:pt x="238957" y="312423"/>
                    <a:pt x="244883" y="355616"/>
                  </a:cubicBezTo>
                  <a:cubicBezTo>
                    <a:pt x="244470" y="402409"/>
                    <a:pt x="237020" y="460385"/>
                    <a:pt x="254972" y="507191"/>
                  </a:cubicBezTo>
                  <a:cubicBezTo>
                    <a:pt x="261896" y="524456"/>
                    <a:pt x="267828" y="542102"/>
                    <a:pt x="272739" y="560043"/>
                  </a:cubicBezTo>
                  <a:cubicBezTo>
                    <a:pt x="294146" y="636543"/>
                    <a:pt x="292794" y="745206"/>
                    <a:pt x="286531" y="810508"/>
                  </a:cubicBezTo>
                  <a:cubicBezTo>
                    <a:pt x="284583" y="834104"/>
                    <a:pt x="173971" y="804497"/>
                    <a:pt x="155683" y="794821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92D89B0E-8F15-4655-810B-A04F6E2CAE00}"/>
                </a:ext>
              </a:extLst>
            </p:cNvPr>
            <p:cNvSpPr/>
            <p:nvPr/>
          </p:nvSpPr>
          <p:spPr>
            <a:xfrm>
              <a:off x="9073860" y="5714652"/>
              <a:ext cx="237335" cy="485256"/>
            </a:xfrm>
            <a:custGeom>
              <a:avLst/>
              <a:gdLst>
                <a:gd name="connsiteX0" fmla="*/ 102454 w 237335"/>
                <a:gd name="connsiteY0" fmla="*/ 460651 h 485256"/>
                <a:gd name="connsiteX1" fmla="*/ 2949 w 237335"/>
                <a:gd name="connsiteY1" fmla="*/ 291550 h 485256"/>
                <a:gd name="connsiteX2" fmla="*/ 77087 w 237335"/>
                <a:gd name="connsiteY2" fmla="*/ 69305 h 485256"/>
                <a:gd name="connsiteX3" fmla="*/ 116845 w 237335"/>
                <a:gd name="connsiteY3" fmla="*/ 30089 h 485256"/>
                <a:gd name="connsiteX4" fmla="*/ 191654 w 237335"/>
                <a:gd name="connsiteY4" fmla="*/ 21447 h 485256"/>
                <a:gd name="connsiteX5" fmla="*/ 201743 w 237335"/>
                <a:gd name="connsiteY5" fmla="*/ 173022 h 485256"/>
                <a:gd name="connsiteX6" fmla="*/ 219510 w 237335"/>
                <a:gd name="connsiteY6" fmla="*/ 225873 h 485256"/>
                <a:gd name="connsiteX7" fmla="*/ 233302 w 237335"/>
                <a:gd name="connsiteY7" fmla="*/ 476339 h 485256"/>
                <a:gd name="connsiteX8" fmla="*/ 102454 w 237335"/>
                <a:gd name="connsiteY8" fmla="*/ 460651 h 48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335" h="485256">
                  <a:moveTo>
                    <a:pt x="102454" y="460651"/>
                  </a:moveTo>
                  <a:cubicBezTo>
                    <a:pt x="33534" y="436049"/>
                    <a:pt x="10394" y="356071"/>
                    <a:pt x="2949" y="291550"/>
                  </a:cubicBezTo>
                  <a:cubicBezTo>
                    <a:pt x="-6640" y="216361"/>
                    <a:pt x="4432" y="151906"/>
                    <a:pt x="77087" y="69305"/>
                  </a:cubicBezTo>
                  <a:lnTo>
                    <a:pt x="116845" y="30089"/>
                  </a:lnTo>
                  <a:cubicBezTo>
                    <a:pt x="136893" y="10431"/>
                    <a:pt x="185728" y="-21746"/>
                    <a:pt x="191654" y="21447"/>
                  </a:cubicBezTo>
                  <a:cubicBezTo>
                    <a:pt x="191241" y="68240"/>
                    <a:pt x="183791" y="126216"/>
                    <a:pt x="201743" y="173022"/>
                  </a:cubicBezTo>
                  <a:cubicBezTo>
                    <a:pt x="208667" y="190286"/>
                    <a:pt x="214599" y="207932"/>
                    <a:pt x="219510" y="225873"/>
                  </a:cubicBezTo>
                  <a:cubicBezTo>
                    <a:pt x="240917" y="302373"/>
                    <a:pt x="239565" y="411036"/>
                    <a:pt x="233302" y="476339"/>
                  </a:cubicBezTo>
                  <a:cubicBezTo>
                    <a:pt x="231354" y="499935"/>
                    <a:pt x="120742" y="470327"/>
                    <a:pt x="102454" y="46065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0A207D7E-3A0A-4503-9402-5DDAF12823BC}"/>
                </a:ext>
              </a:extLst>
            </p:cNvPr>
            <p:cNvSpPr/>
            <p:nvPr/>
          </p:nvSpPr>
          <p:spPr>
            <a:xfrm>
              <a:off x="9269448" y="5450838"/>
              <a:ext cx="37325" cy="38383"/>
            </a:xfrm>
            <a:custGeom>
              <a:avLst/>
              <a:gdLst>
                <a:gd name="connsiteX0" fmla="*/ 15207 w 37325"/>
                <a:gd name="connsiteY0" fmla="*/ 38069 h 38383"/>
                <a:gd name="connsiteX1" fmla="*/ 21863 w 37325"/>
                <a:gd name="connsiteY1" fmla="*/ 321 h 38383"/>
                <a:gd name="connsiteX2" fmla="*/ 15207 w 37325"/>
                <a:gd name="connsiteY2" fmla="*/ 38069 h 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25" h="38383">
                  <a:moveTo>
                    <a:pt x="15207" y="38069"/>
                  </a:moveTo>
                  <a:cubicBezTo>
                    <a:pt x="-9046" y="33500"/>
                    <a:pt x="-2412" y="-3826"/>
                    <a:pt x="21863" y="321"/>
                  </a:cubicBezTo>
                  <a:cubicBezTo>
                    <a:pt x="46437" y="4734"/>
                    <a:pt x="39862" y="42177"/>
                    <a:pt x="15207" y="38069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72D74100-AD88-489D-A21B-04EDE3BBB171}"/>
                </a:ext>
              </a:extLst>
            </p:cNvPr>
            <p:cNvSpPr/>
            <p:nvPr/>
          </p:nvSpPr>
          <p:spPr>
            <a:xfrm>
              <a:off x="9094165" y="5419585"/>
              <a:ext cx="114018" cy="86618"/>
            </a:xfrm>
            <a:custGeom>
              <a:avLst/>
              <a:gdLst>
                <a:gd name="connsiteX0" fmla="*/ 98549 w 114018"/>
                <a:gd name="connsiteY0" fmla="*/ 2241 h 86618"/>
                <a:gd name="connsiteX1" fmla="*/ 0 w 114018"/>
                <a:gd name="connsiteY1" fmla="*/ 60115 h 86618"/>
                <a:gd name="connsiteX2" fmla="*/ 19495 w 114018"/>
                <a:gd name="connsiteY2" fmla="*/ 63552 h 86618"/>
                <a:gd name="connsiteX3" fmla="*/ 99800 w 114018"/>
                <a:gd name="connsiteY3" fmla="*/ 86619 h 86618"/>
                <a:gd name="connsiteX4" fmla="*/ 98549 w 114018"/>
                <a:gd name="connsiteY4" fmla="*/ 2241 h 8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018" h="86618">
                  <a:moveTo>
                    <a:pt x="98549" y="2241"/>
                  </a:moveTo>
                  <a:cubicBezTo>
                    <a:pt x="75246" y="-10073"/>
                    <a:pt x="3959" y="31040"/>
                    <a:pt x="0" y="60115"/>
                  </a:cubicBezTo>
                  <a:cubicBezTo>
                    <a:pt x="1334" y="63162"/>
                    <a:pt x="9759" y="64413"/>
                    <a:pt x="19495" y="63552"/>
                  </a:cubicBezTo>
                  <a:cubicBezTo>
                    <a:pt x="29003" y="62648"/>
                    <a:pt x="90800" y="77999"/>
                    <a:pt x="99800" y="86619"/>
                  </a:cubicBezTo>
                  <a:cubicBezTo>
                    <a:pt x="99800" y="86619"/>
                    <a:pt x="132611" y="29111"/>
                    <a:pt x="98549" y="2241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D3EC32CA-4DBC-4557-85E5-78F2C2376264}"/>
                </a:ext>
              </a:extLst>
            </p:cNvPr>
            <p:cNvSpPr/>
            <p:nvPr/>
          </p:nvSpPr>
          <p:spPr>
            <a:xfrm>
              <a:off x="8954578" y="5751852"/>
              <a:ext cx="166817" cy="110804"/>
            </a:xfrm>
            <a:custGeom>
              <a:avLst/>
              <a:gdLst>
                <a:gd name="connsiteX0" fmla="*/ 166817 w 166817"/>
                <a:gd name="connsiteY0" fmla="*/ 0 h 110804"/>
                <a:gd name="connsiteX1" fmla="*/ 98840 w 166817"/>
                <a:gd name="connsiteY1" fmla="*/ 110805 h 110804"/>
                <a:gd name="connsiteX2" fmla="*/ 0 w 166817"/>
                <a:gd name="connsiteY2" fmla="*/ 72343 h 110804"/>
                <a:gd name="connsiteX3" fmla="*/ 16910 w 166817"/>
                <a:gd name="connsiteY3" fmla="*/ 35256 h 110804"/>
                <a:gd name="connsiteX4" fmla="*/ 166817 w 166817"/>
                <a:gd name="connsiteY4" fmla="*/ 0 h 11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17" h="110804">
                  <a:moveTo>
                    <a:pt x="166817" y="0"/>
                  </a:moveTo>
                  <a:lnTo>
                    <a:pt x="98840" y="110805"/>
                  </a:lnTo>
                  <a:cubicBezTo>
                    <a:pt x="62609" y="108972"/>
                    <a:pt x="27940" y="95482"/>
                    <a:pt x="0" y="72343"/>
                  </a:cubicBezTo>
                  <a:lnTo>
                    <a:pt x="16910" y="35256"/>
                  </a:lnTo>
                  <a:cubicBezTo>
                    <a:pt x="81537" y="27964"/>
                    <a:pt x="166817" y="0"/>
                    <a:pt x="166817" y="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48FC83B0-E202-4F2A-A67B-34192742C09F}"/>
                </a:ext>
              </a:extLst>
            </p:cNvPr>
            <p:cNvSpPr/>
            <p:nvPr/>
          </p:nvSpPr>
          <p:spPr>
            <a:xfrm>
              <a:off x="8758995" y="5546115"/>
              <a:ext cx="283298" cy="479902"/>
            </a:xfrm>
            <a:custGeom>
              <a:avLst/>
              <a:gdLst>
                <a:gd name="connsiteX0" fmla="*/ 222793 w 283298"/>
                <a:gd name="connsiteY0" fmla="*/ 479394 h 479902"/>
                <a:gd name="connsiteX1" fmla="*/ 185121 w 283298"/>
                <a:gd name="connsiteY1" fmla="*/ 451979 h 479902"/>
                <a:gd name="connsiteX2" fmla="*/ 170477 w 283298"/>
                <a:gd name="connsiteY2" fmla="*/ 446579 h 479902"/>
                <a:gd name="connsiteX3" fmla="*/ 136605 w 283298"/>
                <a:gd name="connsiteY3" fmla="*/ 468908 h 479902"/>
                <a:gd name="connsiteX4" fmla="*/ 29757 w 283298"/>
                <a:gd name="connsiteY4" fmla="*/ 430019 h 479902"/>
                <a:gd name="connsiteX5" fmla="*/ 41003 w 283298"/>
                <a:gd name="connsiteY5" fmla="*/ 380274 h 479902"/>
                <a:gd name="connsiteX6" fmla="*/ 41616 w 283298"/>
                <a:gd name="connsiteY6" fmla="*/ 377592 h 479902"/>
                <a:gd name="connsiteX7" fmla="*/ 35959 w 283298"/>
                <a:gd name="connsiteY7" fmla="*/ 247405 h 479902"/>
                <a:gd name="connsiteX8" fmla="*/ 49232 w 283298"/>
                <a:gd name="connsiteY8" fmla="*/ 219227 h 479902"/>
                <a:gd name="connsiteX9" fmla="*/ 3902 w 283298"/>
                <a:gd name="connsiteY9" fmla="*/ 191706 h 479902"/>
                <a:gd name="connsiteX10" fmla="*/ 15449 w 283298"/>
                <a:gd name="connsiteY10" fmla="*/ 174913 h 479902"/>
                <a:gd name="connsiteX11" fmla="*/ 92325 w 283298"/>
                <a:gd name="connsiteY11" fmla="*/ 170568 h 479902"/>
                <a:gd name="connsiteX12" fmla="*/ 123934 w 283298"/>
                <a:gd name="connsiteY12" fmla="*/ 151425 h 479902"/>
                <a:gd name="connsiteX13" fmla="*/ 149198 w 283298"/>
                <a:gd name="connsiteY13" fmla="*/ 82014 h 479902"/>
                <a:gd name="connsiteX14" fmla="*/ 149127 w 283298"/>
                <a:gd name="connsiteY14" fmla="*/ 81863 h 479902"/>
                <a:gd name="connsiteX15" fmla="*/ 108902 w 283298"/>
                <a:gd name="connsiteY15" fmla="*/ 50026 h 479902"/>
                <a:gd name="connsiteX16" fmla="*/ 86545 w 283298"/>
                <a:gd name="connsiteY16" fmla="*/ 30699 h 479902"/>
                <a:gd name="connsiteX17" fmla="*/ 168406 w 283298"/>
                <a:gd name="connsiteY17" fmla="*/ 3485 h 479902"/>
                <a:gd name="connsiteX18" fmla="*/ 202601 w 283298"/>
                <a:gd name="connsiteY18" fmla="*/ 1766 h 479902"/>
                <a:gd name="connsiteX19" fmla="*/ 275409 w 283298"/>
                <a:gd name="connsiteY19" fmla="*/ 63943 h 479902"/>
                <a:gd name="connsiteX20" fmla="*/ 269652 w 283298"/>
                <a:gd name="connsiteY20" fmla="*/ 139057 h 479902"/>
                <a:gd name="connsiteX21" fmla="*/ 245351 w 283298"/>
                <a:gd name="connsiteY21" fmla="*/ 361419 h 479902"/>
                <a:gd name="connsiteX22" fmla="*/ 224766 w 283298"/>
                <a:gd name="connsiteY22" fmla="*/ 414330 h 479902"/>
                <a:gd name="connsiteX23" fmla="*/ 229348 w 283298"/>
                <a:gd name="connsiteY23" fmla="*/ 461384 h 479902"/>
                <a:gd name="connsiteX24" fmla="*/ 234797 w 283298"/>
                <a:gd name="connsiteY24" fmla="*/ 473796 h 479902"/>
                <a:gd name="connsiteX25" fmla="*/ 222793 w 283298"/>
                <a:gd name="connsiteY25" fmla="*/ 479394 h 47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3298" h="479902">
                  <a:moveTo>
                    <a:pt x="222793" y="479394"/>
                  </a:moveTo>
                  <a:cubicBezTo>
                    <a:pt x="204386" y="472778"/>
                    <a:pt x="193957" y="466161"/>
                    <a:pt x="185121" y="451979"/>
                  </a:cubicBezTo>
                  <a:cubicBezTo>
                    <a:pt x="183010" y="442927"/>
                    <a:pt x="177292" y="443206"/>
                    <a:pt x="170477" y="446579"/>
                  </a:cubicBezTo>
                  <a:cubicBezTo>
                    <a:pt x="161135" y="459620"/>
                    <a:pt x="155600" y="476591"/>
                    <a:pt x="136605" y="468908"/>
                  </a:cubicBezTo>
                  <a:lnTo>
                    <a:pt x="29757" y="430019"/>
                  </a:lnTo>
                  <a:cubicBezTo>
                    <a:pt x="-20636" y="411035"/>
                    <a:pt x="-313" y="386400"/>
                    <a:pt x="41003" y="380274"/>
                  </a:cubicBezTo>
                  <a:cubicBezTo>
                    <a:pt x="42633" y="380211"/>
                    <a:pt x="42198" y="378488"/>
                    <a:pt x="41616" y="377592"/>
                  </a:cubicBezTo>
                  <a:cubicBezTo>
                    <a:pt x="24782" y="331652"/>
                    <a:pt x="16934" y="301709"/>
                    <a:pt x="35959" y="247405"/>
                  </a:cubicBezTo>
                  <a:cubicBezTo>
                    <a:pt x="39513" y="237627"/>
                    <a:pt x="43956" y="228194"/>
                    <a:pt x="49232" y="219227"/>
                  </a:cubicBezTo>
                  <a:cubicBezTo>
                    <a:pt x="31551" y="215179"/>
                    <a:pt x="15651" y="205526"/>
                    <a:pt x="3902" y="191706"/>
                  </a:cubicBezTo>
                  <a:lnTo>
                    <a:pt x="15449" y="174913"/>
                  </a:lnTo>
                  <a:cubicBezTo>
                    <a:pt x="41150" y="175599"/>
                    <a:pt x="66864" y="174146"/>
                    <a:pt x="92325" y="170568"/>
                  </a:cubicBezTo>
                  <a:cubicBezTo>
                    <a:pt x="102143" y="163070"/>
                    <a:pt x="112740" y="156651"/>
                    <a:pt x="123934" y="151425"/>
                  </a:cubicBezTo>
                  <a:cubicBezTo>
                    <a:pt x="149948" y="139115"/>
                    <a:pt x="161213" y="108165"/>
                    <a:pt x="149198" y="82014"/>
                  </a:cubicBezTo>
                  <a:cubicBezTo>
                    <a:pt x="149087" y="81974"/>
                    <a:pt x="149087" y="81974"/>
                    <a:pt x="149127" y="81863"/>
                  </a:cubicBezTo>
                  <a:cubicBezTo>
                    <a:pt x="139686" y="67024"/>
                    <a:pt x="125513" y="55806"/>
                    <a:pt x="108902" y="50026"/>
                  </a:cubicBezTo>
                  <a:cubicBezTo>
                    <a:pt x="99211" y="46024"/>
                    <a:pt x="78052" y="47011"/>
                    <a:pt x="86545" y="30699"/>
                  </a:cubicBezTo>
                  <a:cubicBezTo>
                    <a:pt x="105356" y="5263"/>
                    <a:pt x="138111" y="-5626"/>
                    <a:pt x="168406" y="3485"/>
                  </a:cubicBezTo>
                  <a:cubicBezTo>
                    <a:pt x="179380" y="-477"/>
                    <a:pt x="191285" y="-1076"/>
                    <a:pt x="202601" y="1766"/>
                  </a:cubicBezTo>
                  <a:cubicBezTo>
                    <a:pt x="241486" y="16212"/>
                    <a:pt x="258253" y="27945"/>
                    <a:pt x="275409" y="63943"/>
                  </a:cubicBezTo>
                  <a:cubicBezTo>
                    <a:pt x="283652" y="81248"/>
                    <a:pt x="290119" y="102629"/>
                    <a:pt x="269652" y="139057"/>
                  </a:cubicBezTo>
                  <a:cubicBezTo>
                    <a:pt x="241917" y="188430"/>
                    <a:pt x="258074" y="306121"/>
                    <a:pt x="245351" y="361419"/>
                  </a:cubicBezTo>
                  <a:cubicBezTo>
                    <a:pt x="241151" y="374223"/>
                    <a:pt x="231914" y="402865"/>
                    <a:pt x="224766" y="414330"/>
                  </a:cubicBezTo>
                  <a:cubicBezTo>
                    <a:pt x="212770" y="434508"/>
                    <a:pt x="207295" y="455230"/>
                    <a:pt x="229348" y="461384"/>
                  </a:cubicBezTo>
                  <a:cubicBezTo>
                    <a:pt x="234280" y="463307"/>
                    <a:pt x="236720" y="468864"/>
                    <a:pt x="234797" y="473796"/>
                  </a:cubicBezTo>
                  <a:cubicBezTo>
                    <a:pt x="232936" y="478572"/>
                    <a:pt x="227647" y="481038"/>
                    <a:pt x="222793" y="479394"/>
                  </a:cubicBezTo>
                  <a:close/>
                </a:path>
              </a:pathLst>
            </a:custGeom>
            <a:solidFill>
              <a:srgbClr val="FFFFFF"/>
            </a:solidFill>
            <a:ln w="2623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C8718D77-827B-4AE8-A6DE-5C50CEB84399}"/>
                </a:ext>
              </a:extLst>
            </p:cNvPr>
            <p:cNvSpPr/>
            <p:nvPr/>
          </p:nvSpPr>
          <p:spPr>
            <a:xfrm>
              <a:off x="8758993" y="5546114"/>
              <a:ext cx="283298" cy="479901"/>
            </a:xfrm>
            <a:custGeom>
              <a:avLst/>
              <a:gdLst>
                <a:gd name="connsiteX0" fmla="*/ 229348 w 283298"/>
                <a:gd name="connsiteY0" fmla="*/ 461384 h 479901"/>
                <a:gd name="connsiteX1" fmla="*/ 224766 w 283298"/>
                <a:gd name="connsiteY1" fmla="*/ 414330 h 479901"/>
                <a:gd name="connsiteX2" fmla="*/ 245351 w 283298"/>
                <a:gd name="connsiteY2" fmla="*/ 361419 h 479901"/>
                <a:gd name="connsiteX3" fmla="*/ 269652 w 283298"/>
                <a:gd name="connsiteY3" fmla="*/ 139057 h 479901"/>
                <a:gd name="connsiteX4" fmla="*/ 275409 w 283298"/>
                <a:gd name="connsiteY4" fmla="*/ 63943 h 479901"/>
                <a:gd name="connsiteX5" fmla="*/ 202601 w 283298"/>
                <a:gd name="connsiteY5" fmla="*/ 1766 h 479901"/>
                <a:gd name="connsiteX6" fmla="*/ 168406 w 283298"/>
                <a:gd name="connsiteY6" fmla="*/ 3485 h 479901"/>
                <a:gd name="connsiteX7" fmla="*/ 86545 w 283298"/>
                <a:gd name="connsiteY7" fmla="*/ 30699 h 479901"/>
                <a:gd name="connsiteX8" fmla="*/ 108902 w 283298"/>
                <a:gd name="connsiteY8" fmla="*/ 50026 h 479901"/>
                <a:gd name="connsiteX9" fmla="*/ 149127 w 283298"/>
                <a:gd name="connsiteY9" fmla="*/ 81863 h 479901"/>
                <a:gd name="connsiteX10" fmla="*/ 149198 w 283298"/>
                <a:gd name="connsiteY10" fmla="*/ 82014 h 479901"/>
                <a:gd name="connsiteX11" fmla="*/ 123934 w 283298"/>
                <a:gd name="connsiteY11" fmla="*/ 151425 h 479901"/>
                <a:gd name="connsiteX12" fmla="*/ 92325 w 283298"/>
                <a:gd name="connsiteY12" fmla="*/ 170568 h 479901"/>
                <a:gd name="connsiteX13" fmla="*/ 92303 w 283298"/>
                <a:gd name="connsiteY13" fmla="*/ 170589 h 479901"/>
                <a:gd name="connsiteX14" fmla="*/ 49237 w 283298"/>
                <a:gd name="connsiteY14" fmla="*/ 219215 h 479901"/>
                <a:gd name="connsiteX15" fmla="*/ 49232 w 283298"/>
                <a:gd name="connsiteY15" fmla="*/ 219227 h 479901"/>
                <a:gd name="connsiteX16" fmla="*/ 35959 w 283298"/>
                <a:gd name="connsiteY16" fmla="*/ 247406 h 479901"/>
                <a:gd name="connsiteX17" fmla="*/ 41616 w 283298"/>
                <a:gd name="connsiteY17" fmla="*/ 377592 h 479901"/>
                <a:gd name="connsiteX18" fmla="*/ 41003 w 283298"/>
                <a:gd name="connsiteY18" fmla="*/ 380274 h 479901"/>
                <a:gd name="connsiteX19" fmla="*/ 29757 w 283298"/>
                <a:gd name="connsiteY19" fmla="*/ 430019 h 479901"/>
                <a:gd name="connsiteX20" fmla="*/ 136605 w 283298"/>
                <a:gd name="connsiteY20" fmla="*/ 468908 h 479901"/>
                <a:gd name="connsiteX21" fmla="*/ 170477 w 283298"/>
                <a:gd name="connsiteY21" fmla="*/ 446579 h 479901"/>
                <a:gd name="connsiteX22" fmla="*/ 185122 w 283298"/>
                <a:gd name="connsiteY22" fmla="*/ 451979 h 479901"/>
                <a:gd name="connsiteX23" fmla="*/ 222793 w 283298"/>
                <a:gd name="connsiteY23" fmla="*/ 479394 h 479901"/>
                <a:gd name="connsiteX24" fmla="*/ 234944 w 283298"/>
                <a:gd name="connsiteY24" fmla="*/ 473384 h 479901"/>
                <a:gd name="connsiteX25" fmla="*/ 229348 w 283298"/>
                <a:gd name="connsiteY25" fmla="*/ 461384 h 479901"/>
                <a:gd name="connsiteX26" fmla="*/ 156007 w 283298"/>
                <a:gd name="connsiteY26" fmla="*/ 45728 h 479901"/>
                <a:gd name="connsiteX27" fmla="*/ 155797 w 283298"/>
                <a:gd name="connsiteY27" fmla="*/ 46112 h 479901"/>
                <a:gd name="connsiteX28" fmla="*/ 155211 w 283298"/>
                <a:gd name="connsiteY28" fmla="*/ 47184 h 479901"/>
                <a:gd name="connsiteX29" fmla="*/ 154418 w 283298"/>
                <a:gd name="connsiteY29" fmla="*/ 48558 h 479901"/>
                <a:gd name="connsiteX30" fmla="*/ 153639 w 283298"/>
                <a:gd name="connsiteY30" fmla="*/ 49853 h 479901"/>
                <a:gd name="connsiteX31" fmla="*/ 152724 w 283298"/>
                <a:gd name="connsiteY31" fmla="*/ 51294 h 479901"/>
                <a:gd name="connsiteX32" fmla="*/ 151106 w 283298"/>
                <a:gd name="connsiteY32" fmla="*/ 53666 h 479901"/>
                <a:gd name="connsiteX33" fmla="*/ 150877 w 283298"/>
                <a:gd name="connsiteY33" fmla="*/ 53988 h 479901"/>
                <a:gd name="connsiteX34" fmla="*/ 150657 w 283298"/>
                <a:gd name="connsiteY34" fmla="*/ 54285 h 479901"/>
                <a:gd name="connsiteX35" fmla="*/ 150450 w 283298"/>
                <a:gd name="connsiteY35" fmla="*/ 54545 h 479901"/>
                <a:gd name="connsiteX36" fmla="*/ 150403 w 283298"/>
                <a:gd name="connsiteY36" fmla="*/ 54598 h 479901"/>
                <a:gd name="connsiteX37" fmla="*/ 150256 w 283298"/>
                <a:gd name="connsiteY37" fmla="*/ 54810 h 479901"/>
                <a:gd name="connsiteX38" fmla="*/ 150171 w 283298"/>
                <a:gd name="connsiteY38" fmla="*/ 54891 h 479901"/>
                <a:gd name="connsiteX39" fmla="*/ 150119 w 283298"/>
                <a:gd name="connsiteY39" fmla="*/ 54956 h 479901"/>
                <a:gd name="connsiteX40" fmla="*/ 148520 w 283298"/>
                <a:gd name="connsiteY40" fmla="*/ 54974 h 479901"/>
                <a:gd name="connsiteX41" fmla="*/ 148147 w 283298"/>
                <a:gd name="connsiteY41" fmla="*/ 54657 h 479901"/>
                <a:gd name="connsiteX42" fmla="*/ 147561 w 283298"/>
                <a:gd name="connsiteY42" fmla="*/ 54192 h 479901"/>
                <a:gd name="connsiteX43" fmla="*/ 146156 w 283298"/>
                <a:gd name="connsiteY43" fmla="*/ 53178 h 479901"/>
                <a:gd name="connsiteX44" fmla="*/ 140211 w 283298"/>
                <a:gd name="connsiteY44" fmla="*/ 49631 h 479901"/>
                <a:gd name="connsiteX45" fmla="*/ 138222 w 283298"/>
                <a:gd name="connsiteY45" fmla="*/ 48572 h 479901"/>
                <a:gd name="connsiteX46" fmla="*/ 133048 w 283298"/>
                <a:gd name="connsiteY46" fmla="*/ 45976 h 479901"/>
                <a:gd name="connsiteX47" fmla="*/ 131417 w 283298"/>
                <a:gd name="connsiteY47" fmla="*/ 45201 h 479901"/>
                <a:gd name="connsiteX48" fmla="*/ 113270 w 283298"/>
                <a:gd name="connsiteY48" fmla="*/ 37870 h 479901"/>
                <a:gd name="connsiteX49" fmla="*/ 112978 w 283298"/>
                <a:gd name="connsiteY49" fmla="*/ 37791 h 479901"/>
                <a:gd name="connsiteX50" fmla="*/ 112718 w 283298"/>
                <a:gd name="connsiteY50" fmla="*/ 37738 h 479901"/>
                <a:gd name="connsiteX51" fmla="*/ 112354 w 283298"/>
                <a:gd name="connsiteY51" fmla="*/ 37662 h 479901"/>
                <a:gd name="connsiteX52" fmla="*/ 112077 w 283298"/>
                <a:gd name="connsiteY52" fmla="*/ 37617 h 479901"/>
                <a:gd name="connsiteX53" fmla="*/ 111850 w 283298"/>
                <a:gd name="connsiteY53" fmla="*/ 37590 h 479901"/>
                <a:gd name="connsiteX54" fmla="*/ 110028 w 283298"/>
                <a:gd name="connsiteY54" fmla="*/ 37374 h 479901"/>
                <a:gd name="connsiteX55" fmla="*/ 108631 w 283298"/>
                <a:gd name="connsiteY55" fmla="*/ 37145 h 479901"/>
                <a:gd name="connsiteX56" fmla="*/ 107133 w 283298"/>
                <a:gd name="connsiteY56" fmla="*/ 36809 h 479901"/>
                <a:gd name="connsiteX57" fmla="*/ 103022 w 283298"/>
                <a:gd name="connsiteY57" fmla="*/ 32980 h 479901"/>
                <a:gd name="connsiteX58" fmla="*/ 110242 w 283298"/>
                <a:gd name="connsiteY58" fmla="*/ 24851 h 479901"/>
                <a:gd name="connsiteX59" fmla="*/ 110445 w 283298"/>
                <a:gd name="connsiteY59" fmla="*/ 24716 h 479901"/>
                <a:gd name="connsiteX60" fmla="*/ 140519 w 283298"/>
                <a:gd name="connsiteY60" fmla="*/ 12403 h 479901"/>
                <a:gd name="connsiteX61" fmla="*/ 140715 w 283298"/>
                <a:gd name="connsiteY61" fmla="*/ 12363 h 479901"/>
                <a:gd name="connsiteX62" fmla="*/ 155972 w 283298"/>
                <a:gd name="connsiteY62" fmla="*/ 14158 h 479901"/>
                <a:gd name="connsiteX63" fmla="*/ 155993 w 283298"/>
                <a:gd name="connsiteY63" fmla="*/ 14180 h 479901"/>
                <a:gd name="connsiteX64" fmla="*/ 156013 w 283298"/>
                <a:gd name="connsiteY64" fmla="*/ 14201 h 479901"/>
                <a:gd name="connsiteX65" fmla="*/ 156585 w 283298"/>
                <a:gd name="connsiteY65" fmla="*/ 14856 h 479901"/>
                <a:gd name="connsiteX66" fmla="*/ 156983 w 283298"/>
                <a:gd name="connsiteY66" fmla="*/ 15336 h 479901"/>
                <a:gd name="connsiteX67" fmla="*/ 160751 w 283298"/>
                <a:gd name="connsiteY67" fmla="*/ 23636 h 479901"/>
                <a:gd name="connsiteX68" fmla="*/ 160961 w 283298"/>
                <a:gd name="connsiteY68" fmla="*/ 24900 h 479901"/>
                <a:gd name="connsiteX69" fmla="*/ 161017 w 283298"/>
                <a:gd name="connsiteY69" fmla="*/ 25438 h 479901"/>
                <a:gd name="connsiteX70" fmla="*/ 161084 w 283298"/>
                <a:gd name="connsiteY70" fmla="*/ 26328 h 479901"/>
                <a:gd name="connsiteX71" fmla="*/ 161121 w 283298"/>
                <a:gd name="connsiteY71" fmla="*/ 27110 h 479901"/>
                <a:gd name="connsiteX72" fmla="*/ 161135 w 283298"/>
                <a:gd name="connsiteY72" fmla="*/ 28107 h 479901"/>
                <a:gd name="connsiteX73" fmla="*/ 161143 w 283298"/>
                <a:gd name="connsiteY73" fmla="*/ 28124 h 479901"/>
                <a:gd name="connsiteX74" fmla="*/ 161112 w 283298"/>
                <a:gd name="connsiteY74" fmla="*/ 29090 h 479901"/>
                <a:gd name="connsiteX75" fmla="*/ 161002 w 283298"/>
                <a:gd name="connsiteY75" fmla="*/ 30545 h 479901"/>
                <a:gd name="connsiteX76" fmla="*/ 160904 w 283298"/>
                <a:gd name="connsiteY76" fmla="*/ 31389 h 479901"/>
                <a:gd name="connsiteX77" fmla="*/ 160723 w 283298"/>
                <a:gd name="connsiteY77" fmla="*/ 32539 h 479901"/>
                <a:gd name="connsiteX78" fmla="*/ 160543 w 283298"/>
                <a:gd name="connsiteY78" fmla="*/ 33535 h 479901"/>
                <a:gd name="connsiteX79" fmla="*/ 159854 w 283298"/>
                <a:gd name="connsiteY79" fmla="*/ 36324 h 479901"/>
                <a:gd name="connsiteX80" fmla="*/ 159636 w 283298"/>
                <a:gd name="connsiteY80" fmla="*/ 37035 h 479901"/>
                <a:gd name="connsiteX81" fmla="*/ 159213 w 283298"/>
                <a:gd name="connsiteY81" fmla="*/ 38309 h 479901"/>
                <a:gd name="connsiteX82" fmla="*/ 158599 w 283298"/>
                <a:gd name="connsiteY82" fmla="*/ 40029 h 479901"/>
                <a:gd name="connsiteX83" fmla="*/ 158340 w 283298"/>
                <a:gd name="connsiteY83" fmla="*/ 40665 h 479901"/>
                <a:gd name="connsiteX84" fmla="*/ 157539 w 283298"/>
                <a:gd name="connsiteY84" fmla="*/ 42555 h 479901"/>
                <a:gd name="connsiteX85" fmla="*/ 156785 w 283298"/>
                <a:gd name="connsiteY85" fmla="*/ 44166 h 479901"/>
                <a:gd name="connsiteX86" fmla="*/ 156481 w 283298"/>
                <a:gd name="connsiteY86" fmla="*/ 44810 h 479901"/>
                <a:gd name="connsiteX87" fmla="*/ 156007 w 283298"/>
                <a:gd name="connsiteY87" fmla="*/ 45728 h 479901"/>
                <a:gd name="connsiteX88" fmla="*/ 202100 w 283298"/>
                <a:gd name="connsiteY88" fmla="*/ 37261 h 479901"/>
                <a:gd name="connsiteX89" fmla="*/ 207550 w 283298"/>
                <a:gd name="connsiteY89" fmla="*/ 49673 h 479901"/>
                <a:gd name="connsiteX90" fmla="*/ 195545 w 283298"/>
                <a:gd name="connsiteY90" fmla="*/ 55271 h 479901"/>
                <a:gd name="connsiteX91" fmla="*/ 190095 w 283298"/>
                <a:gd name="connsiteY91" fmla="*/ 42859 h 479901"/>
                <a:gd name="connsiteX92" fmla="*/ 202100 w 283298"/>
                <a:gd name="connsiteY92" fmla="*/ 37261 h 479901"/>
                <a:gd name="connsiteX93" fmla="*/ 82602 w 283298"/>
                <a:gd name="connsiteY93" fmla="*/ 383849 h 479901"/>
                <a:gd name="connsiteX94" fmla="*/ 48288 w 283298"/>
                <a:gd name="connsiteY94" fmla="*/ 291943 h 479901"/>
                <a:gd name="connsiteX95" fmla="*/ 104089 w 283298"/>
                <a:gd name="connsiteY95" fmla="*/ 188946 h 479901"/>
                <a:gd name="connsiteX96" fmla="*/ 127071 w 283298"/>
                <a:gd name="connsiteY96" fmla="*/ 173088 h 479901"/>
                <a:gd name="connsiteX97" fmla="*/ 164658 w 283298"/>
                <a:gd name="connsiteY97" fmla="*/ 175327 h 479901"/>
                <a:gd name="connsiteX98" fmla="*/ 156466 w 283298"/>
                <a:gd name="connsiteY98" fmla="*/ 250839 h 479901"/>
                <a:gd name="connsiteX99" fmla="*/ 160625 w 283298"/>
                <a:gd name="connsiteY99" fmla="*/ 278406 h 479901"/>
                <a:gd name="connsiteX100" fmla="*/ 145670 w 283298"/>
                <a:gd name="connsiteY100" fmla="*/ 402934 h 479901"/>
                <a:gd name="connsiteX101" fmla="*/ 82602 w 283298"/>
                <a:gd name="connsiteY101" fmla="*/ 383848 h 47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3298" h="479901">
                  <a:moveTo>
                    <a:pt x="229348" y="461384"/>
                  </a:moveTo>
                  <a:cubicBezTo>
                    <a:pt x="207295" y="455230"/>
                    <a:pt x="212770" y="434508"/>
                    <a:pt x="224766" y="414330"/>
                  </a:cubicBezTo>
                  <a:cubicBezTo>
                    <a:pt x="231914" y="402865"/>
                    <a:pt x="241151" y="374223"/>
                    <a:pt x="245351" y="361419"/>
                  </a:cubicBezTo>
                  <a:cubicBezTo>
                    <a:pt x="258074" y="306121"/>
                    <a:pt x="241917" y="188430"/>
                    <a:pt x="269652" y="139057"/>
                  </a:cubicBezTo>
                  <a:cubicBezTo>
                    <a:pt x="290119" y="102629"/>
                    <a:pt x="283652" y="81249"/>
                    <a:pt x="275409" y="63943"/>
                  </a:cubicBezTo>
                  <a:cubicBezTo>
                    <a:pt x="258253" y="27945"/>
                    <a:pt x="241486" y="16212"/>
                    <a:pt x="202601" y="1766"/>
                  </a:cubicBezTo>
                  <a:cubicBezTo>
                    <a:pt x="191285" y="-1076"/>
                    <a:pt x="179380" y="-477"/>
                    <a:pt x="168406" y="3485"/>
                  </a:cubicBezTo>
                  <a:cubicBezTo>
                    <a:pt x="138111" y="-5626"/>
                    <a:pt x="105356" y="5263"/>
                    <a:pt x="86545" y="30699"/>
                  </a:cubicBezTo>
                  <a:cubicBezTo>
                    <a:pt x="78052" y="47011"/>
                    <a:pt x="99211" y="46024"/>
                    <a:pt x="108902" y="50026"/>
                  </a:cubicBezTo>
                  <a:cubicBezTo>
                    <a:pt x="125513" y="55806"/>
                    <a:pt x="139686" y="67024"/>
                    <a:pt x="149127" y="81863"/>
                  </a:cubicBezTo>
                  <a:cubicBezTo>
                    <a:pt x="149087" y="81974"/>
                    <a:pt x="149087" y="81974"/>
                    <a:pt x="149198" y="82014"/>
                  </a:cubicBezTo>
                  <a:cubicBezTo>
                    <a:pt x="161213" y="108165"/>
                    <a:pt x="149948" y="139115"/>
                    <a:pt x="123934" y="151425"/>
                  </a:cubicBezTo>
                  <a:cubicBezTo>
                    <a:pt x="112740" y="156651"/>
                    <a:pt x="102143" y="163070"/>
                    <a:pt x="92325" y="170568"/>
                  </a:cubicBezTo>
                  <a:lnTo>
                    <a:pt x="92303" y="170589"/>
                  </a:lnTo>
                  <a:cubicBezTo>
                    <a:pt x="74924" y="183844"/>
                    <a:pt x="60295" y="200361"/>
                    <a:pt x="49237" y="219215"/>
                  </a:cubicBezTo>
                  <a:lnTo>
                    <a:pt x="49232" y="219227"/>
                  </a:lnTo>
                  <a:cubicBezTo>
                    <a:pt x="43956" y="228194"/>
                    <a:pt x="39512" y="237627"/>
                    <a:pt x="35959" y="247406"/>
                  </a:cubicBezTo>
                  <a:cubicBezTo>
                    <a:pt x="16934" y="301709"/>
                    <a:pt x="24783" y="331652"/>
                    <a:pt x="41616" y="377592"/>
                  </a:cubicBezTo>
                  <a:cubicBezTo>
                    <a:pt x="42198" y="378488"/>
                    <a:pt x="42633" y="380211"/>
                    <a:pt x="41003" y="380274"/>
                  </a:cubicBezTo>
                  <a:cubicBezTo>
                    <a:pt x="-313" y="386400"/>
                    <a:pt x="-20636" y="411035"/>
                    <a:pt x="29757" y="430019"/>
                  </a:cubicBezTo>
                  <a:lnTo>
                    <a:pt x="136605" y="468908"/>
                  </a:lnTo>
                  <a:cubicBezTo>
                    <a:pt x="155601" y="476591"/>
                    <a:pt x="161135" y="459620"/>
                    <a:pt x="170477" y="446579"/>
                  </a:cubicBezTo>
                  <a:cubicBezTo>
                    <a:pt x="177293" y="443206"/>
                    <a:pt x="183010" y="442927"/>
                    <a:pt x="185122" y="451979"/>
                  </a:cubicBezTo>
                  <a:cubicBezTo>
                    <a:pt x="193957" y="466161"/>
                    <a:pt x="204387" y="472778"/>
                    <a:pt x="222793" y="479394"/>
                  </a:cubicBezTo>
                  <a:cubicBezTo>
                    <a:pt x="227808" y="481090"/>
                    <a:pt x="233248" y="478399"/>
                    <a:pt x="234944" y="473384"/>
                  </a:cubicBezTo>
                  <a:cubicBezTo>
                    <a:pt x="236584" y="468532"/>
                    <a:pt x="234120" y="463247"/>
                    <a:pt x="229348" y="461384"/>
                  </a:cubicBezTo>
                  <a:close/>
                  <a:moveTo>
                    <a:pt x="156007" y="45728"/>
                  </a:moveTo>
                  <a:cubicBezTo>
                    <a:pt x="155945" y="45859"/>
                    <a:pt x="155871" y="45985"/>
                    <a:pt x="155797" y="46112"/>
                  </a:cubicBezTo>
                  <a:cubicBezTo>
                    <a:pt x="155608" y="46477"/>
                    <a:pt x="155408" y="46837"/>
                    <a:pt x="155211" y="47184"/>
                  </a:cubicBezTo>
                  <a:cubicBezTo>
                    <a:pt x="154941" y="47659"/>
                    <a:pt x="154675" y="48120"/>
                    <a:pt x="154418" y="48558"/>
                  </a:cubicBezTo>
                  <a:cubicBezTo>
                    <a:pt x="154156" y="49007"/>
                    <a:pt x="153900" y="49445"/>
                    <a:pt x="153639" y="49853"/>
                  </a:cubicBezTo>
                  <a:cubicBezTo>
                    <a:pt x="153331" y="50355"/>
                    <a:pt x="153014" y="50841"/>
                    <a:pt x="152724" y="51294"/>
                  </a:cubicBezTo>
                  <a:cubicBezTo>
                    <a:pt x="152126" y="52207"/>
                    <a:pt x="151585" y="53003"/>
                    <a:pt x="151106" y="53666"/>
                  </a:cubicBezTo>
                  <a:cubicBezTo>
                    <a:pt x="151024" y="53776"/>
                    <a:pt x="150942" y="53886"/>
                    <a:pt x="150877" y="53988"/>
                  </a:cubicBezTo>
                  <a:cubicBezTo>
                    <a:pt x="150798" y="54083"/>
                    <a:pt x="150725" y="54183"/>
                    <a:pt x="150657" y="54285"/>
                  </a:cubicBezTo>
                  <a:cubicBezTo>
                    <a:pt x="150583" y="54368"/>
                    <a:pt x="150514" y="54455"/>
                    <a:pt x="150450" y="54545"/>
                  </a:cubicBezTo>
                  <a:lnTo>
                    <a:pt x="150403" y="54598"/>
                  </a:lnTo>
                  <a:cubicBezTo>
                    <a:pt x="150361" y="54673"/>
                    <a:pt x="150312" y="54744"/>
                    <a:pt x="150256" y="54810"/>
                  </a:cubicBezTo>
                  <a:cubicBezTo>
                    <a:pt x="150232" y="54841"/>
                    <a:pt x="150203" y="54868"/>
                    <a:pt x="150171" y="54891"/>
                  </a:cubicBezTo>
                  <a:cubicBezTo>
                    <a:pt x="150159" y="54916"/>
                    <a:pt x="150141" y="54938"/>
                    <a:pt x="150119" y="54956"/>
                  </a:cubicBezTo>
                  <a:cubicBezTo>
                    <a:pt x="149675" y="55383"/>
                    <a:pt x="148975" y="55391"/>
                    <a:pt x="148520" y="54974"/>
                  </a:cubicBezTo>
                  <a:cubicBezTo>
                    <a:pt x="148401" y="54862"/>
                    <a:pt x="148277" y="54756"/>
                    <a:pt x="148147" y="54657"/>
                  </a:cubicBezTo>
                  <a:cubicBezTo>
                    <a:pt x="147964" y="54506"/>
                    <a:pt x="147769" y="54352"/>
                    <a:pt x="147561" y="54192"/>
                  </a:cubicBezTo>
                  <a:cubicBezTo>
                    <a:pt x="147151" y="53861"/>
                    <a:pt x="146674" y="53520"/>
                    <a:pt x="146156" y="53178"/>
                  </a:cubicBezTo>
                  <a:cubicBezTo>
                    <a:pt x="144554" y="52092"/>
                    <a:pt x="142511" y="50873"/>
                    <a:pt x="140211" y="49631"/>
                  </a:cubicBezTo>
                  <a:cubicBezTo>
                    <a:pt x="139561" y="49269"/>
                    <a:pt x="138902" y="48931"/>
                    <a:pt x="138222" y="48572"/>
                  </a:cubicBezTo>
                  <a:cubicBezTo>
                    <a:pt x="136568" y="47704"/>
                    <a:pt x="134831" y="46835"/>
                    <a:pt x="133048" y="45976"/>
                  </a:cubicBezTo>
                  <a:cubicBezTo>
                    <a:pt x="132516" y="45713"/>
                    <a:pt x="131954" y="45452"/>
                    <a:pt x="131417" y="45201"/>
                  </a:cubicBezTo>
                  <a:cubicBezTo>
                    <a:pt x="125554" y="42320"/>
                    <a:pt x="119489" y="39870"/>
                    <a:pt x="113270" y="37870"/>
                  </a:cubicBezTo>
                  <a:cubicBezTo>
                    <a:pt x="113175" y="37837"/>
                    <a:pt x="113077" y="37810"/>
                    <a:pt x="112978" y="37791"/>
                  </a:cubicBezTo>
                  <a:lnTo>
                    <a:pt x="112718" y="37738"/>
                  </a:lnTo>
                  <a:cubicBezTo>
                    <a:pt x="112598" y="37705"/>
                    <a:pt x="112477" y="37679"/>
                    <a:pt x="112354" y="37662"/>
                  </a:cubicBezTo>
                  <a:cubicBezTo>
                    <a:pt x="112263" y="37641"/>
                    <a:pt x="112171" y="37626"/>
                    <a:pt x="112077" y="37617"/>
                  </a:cubicBezTo>
                  <a:cubicBezTo>
                    <a:pt x="111999" y="37602"/>
                    <a:pt x="111916" y="37600"/>
                    <a:pt x="111850" y="37590"/>
                  </a:cubicBezTo>
                  <a:cubicBezTo>
                    <a:pt x="111228" y="37531"/>
                    <a:pt x="110624" y="37465"/>
                    <a:pt x="110028" y="37374"/>
                  </a:cubicBezTo>
                  <a:cubicBezTo>
                    <a:pt x="109559" y="37325"/>
                    <a:pt x="109092" y="37248"/>
                    <a:pt x="108631" y="37145"/>
                  </a:cubicBezTo>
                  <a:cubicBezTo>
                    <a:pt x="108106" y="37052"/>
                    <a:pt x="107603" y="36938"/>
                    <a:pt x="107133" y="36809"/>
                  </a:cubicBezTo>
                  <a:cubicBezTo>
                    <a:pt x="104145" y="35959"/>
                    <a:pt x="102915" y="34618"/>
                    <a:pt x="103022" y="32980"/>
                  </a:cubicBezTo>
                  <a:cubicBezTo>
                    <a:pt x="103169" y="30659"/>
                    <a:pt x="105968" y="27766"/>
                    <a:pt x="110242" y="24851"/>
                  </a:cubicBezTo>
                  <a:cubicBezTo>
                    <a:pt x="110314" y="24808"/>
                    <a:pt x="110373" y="24759"/>
                    <a:pt x="110445" y="24716"/>
                  </a:cubicBezTo>
                  <a:cubicBezTo>
                    <a:pt x="119637" y="18817"/>
                    <a:pt x="129829" y="14644"/>
                    <a:pt x="140519" y="12403"/>
                  </a:cubicBezTo>
                  <a:cubicBezTo>
                    <a:pt x="140585" y="12393"/>
                    <a:pt x="140650" y="12380"/>
                    <a:pt x="140715" y="12363"/>
                  </a:cubicBezTo>
                  <a:cubicBezTo>
                    <a:pt x="147547" y="11092"/>
                    <a:pt x="153350" y="11346"/>
                    <a:pt x="155972" y="14158"/>
                  </a:cubicBezTo>
                  <a:lnTo>
                    <a:pt x="155993" y="14180"/>
                  </a:lnTo>
                  <a:lnTo>
                    <a:pt x="156013" y="14201"/>
                  </a:lnTo>
                  <a:cubicBezTo>
                    <a:pt x="156215" y="14414"/>
                    <a:pt x="156400" y="14635"/>
                    <a:pt x="156585" y="14856"/>
                  </a:cubicBezTo>
                  <a:cubicBezTo>
                    <a:pt x="156721" y="15017"/>
                    <a:pt x="156858" y="15179"/>
                    <a:pt x="156983" y="15336"/>
                  </a:cubicBezTo>
                  <a:cubicBezTo>
                    <a:pt x="158902" y="17751"/>
                    <a:pt x="160196" y="20602"/>
                    <a:pt x="160751" y="23636"/>
                  </a:cubicBezTo>
                  <a:cubicBezTo>
                    <a:pt x="160835" y="24058"/>
                    <a:pt x="160902" y="24488"/>
                    <a:pt x="160961" y="24900"/>
                  </a:cubicBezTo>
                  <a:cubicBezTo>
                    <a:pt x="160977" y="25088"/>
                    <a:pt x="161009" y="25267"/>
                    <a:pt x="161017" y="25438"/>
                  </a:cubicBezTo>
                  <a:cubicBezTo>
                    <a:pt x="161051" y="25729"/>
                    <a:pt x="161067" y="26029"/>
                    <a:pt x="161084" y="26328"/>
                  </a:cubicBezTo>
                  <a:cubicBezTo>
                    <a:pt x="161114" y="26591"/>
                    <a:pt x="161115" y="26856"/>
                    <a:pt x="161121" y="27110"/>
                  </a:cubicBezTo>
                  <a:cubicBezTo>
                    <a:pt x="161137" y="27451"/>
                    <a:pt x="161144" y="27775"/>
                    <a:pt x="161135" y="28107"/>
                  </a:cubicBezTo>
                  <a:lnTo>
                    <a:pt x="161143" y="28124"/>
                  </a:lnTo>
                  <a:cubicBezTo>
                    <a:pt x="161138" y="28443"/>
                    <a:pt x="161134" y="28763"/>
                    <a:pt x="161112" y="29090"/>
                  </a:cubicBezTo>
                  <a:cubicBezTo>
                    <a:pt x="161091" y="29572"/>
                    <a:pt x="161053" y="30060"/>
                    <a:pt x="161002" y="30545"/>
                  </a:cubicBezTo>
                  <a:cubicBezTo>
                    <a:pt x="160982" y="30831"/>
                    <a:pt x="160949" y="31112"/>
                    <a:pt x="160904" y="31389"/>
                  </a:cubicBezTo>
                  <a:cubicBezTo>
                    <a:pt x="160848" y="31774"/>
                    <a:pt x="160792" y="32159"/>
                    <a:pt x="160723" y="32539"/>
                  </a:cubicBezTo>
                  <a:cubicBezTo>
                    <a:pt x="160673" y="32870"/>
                    <a:pt x="160610" y="33196"/>
                    <a:pt x="160543" y="33535"/>
                  </a:cubicBezTo>
                  <a:cubicBezTo>
                    <a:pt x="160353" y="34475"/>
                    <a:pt x="160116" y="35405"/>
                    <a:pt x="159854" y="36324"/>
                  </a:cubicBezTo>
                  <a:cubicBezTo>
                    <a:pt x="159783" y="36564"/>
                    <a:pt x="159709" y="36799"/>
                    <a:pt x="159636" y="37035"/>
                  </a:cubicBezTo>
                  <a:cubicBezTo>
                    <a:pt x="159504" y="37465"/>
                    <a:pt x="159358" y="37886"/>
                    <a:pt x="159213" y="38309"/>
                  </a:cubicBezTo>
                  <a:cubicBezTo>
                    <a:pt x="159017" y="38887"/>
                    <a:pt x="158818" y="39464"/>
                    <a:pt x="158599" y="40029"/>
                  </a:cubicBezTo>
                  <a:cubicBezTo>
                    <a:pt x="158516" y="40244"/>
                    <a:pt x="158426" y="40452"/>
                    <a:pt x="158340" y="40665"/>
                  </a:cubicBezTo>
                  <a:cubicBezTo>
                    <a:pt x="158081" y="41306"/>
                    <a:pt x="157817" y="41945"/>
                    <a:pt x="157539" y="42555"/>
                  </a:cubicBezTo>
                  <a:cubicBezTo>
                    <a:pt x="157295" y="43109"/>
                    <a:pt x="157044" y="43646"/>
                    <a:pt x="156785" y="44166"/>
                  </a:cubicBezTo>
                  <a:cubicBezTo>
                    <a:pt x="156675" y="44392"/>
                    <a:pt x="156569" y="44605"/>
                    <a:pt x="156481" y="44810"/>
                  </a:cubicBezTo>
                  <a:cubicBezTo>
                    <a:pt x="156314" y="45113"/>
                    <a:pt x="156161" y="45420"/>
                    <a:pt x="156007" y="45728"/>
                  </a:cubicBezTo>
                  <a:close/>
                  <a:moveTo>
                    <a:pt x="202100" y="37261"/>
                  </a:moveTo>
                  <a:cubicBezTo>
                    <a:pt x="207032" y="39184"/>
                    <a:pt x="209472" y="44741"/>
                    <a:pt x="207550" y="49673"/>
                  </a:cubicBezTo>
                  <a:cubicBezTo>
                    <a:pt x="205689" y="54449"/>
                    <a:pt x="200400" y="56915"/>
                    <a:pt x="195545" y="55271"/>
                  </a:cubicBezTo>
                  <a:cubicBezTo>
                    <a:pt x="190613" y="53349"/>
                    <a:pt x="188173" y="47792"/>
                    <a:pt x="190095" y="42859"/>
                  </a:cubicBezTo>
                  <a:cubicBezTo>
                    <a:pt x="191956" y="38084"/>
                    <a:pt x="197245" y="35617"/>
                    <a:pt x="202100" y="37261"/>
                  </a:cubicBezTo>
                  <a:close/>
                  <a:moveTo>
                    <a:pt x="82602" y="383849"/>
                  </a:moveTo>
                  <a:cubicBezTo>
                    <a:pt x="50802" y="365750"/>
                    <a:pt x="46351" y="324360"/>
                    <a:pt x="48288" y="291943"/>
                  </a:cubicBezTo>
                  <a:cubicBezTo>
                    <a:pt x="50094" y="254087"/>
                    <a:pt x="61142" y="223311"/>
                    <a:pt x="104089" y="188946"/>
                  </a:cubicBezTo>
                  <a:lnTo>
                    <a:pt x="127071" y="173088"/>
                  </a:lnTo>
                  <a:cubicBezTo>
                    <a:pt x="138650" y="165149"/>
                    <a:pt x="165490" y="153544"/>
                    <a:pt x="164658" y="175327"/>
                  </a:cubicBezTo>
                  <a:cubicBezTo>
                    <a:pt x="160392" y="198333"/>
                    <a:pt x="151690" y="226233"/>
                    <a:pt x="156466" y="250839"/>
                  </a:cubicBezTo>
                  <a:cubicBezTo>
                    <a:pt x="158376" y="259941"/>
                    <a:pt x="159765" y="269145"/>
                    <a:pt x="160625" y="278406"/>
                  </a:cubicBezTo>
                  <a:cubicBezTo>
                    <a:pt x="164524" y="317934"/>
                    <a:pt x="154424" y="371322"/>
                    <a:pt x="145670" y="402934"/>
                  </a:cubicBezTo>
                  <a:cubicBezTo>
                    <a:pt x="142662" y="414384"/>
                    <a:pt x="90767" y="390201"/>
                    <a:pt x="82602" y="383848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CEBDE2E7-DE00-407F-9F43-5830C2D36D07}"/>
                </a:ext>
              </a:extLst>
            </p:cNvPr>
            <p:cNvSpPr/>
            <p:nvPr/>
          </p:nvSpPr>
          <p:spPr>
            <a:xfrm>
              <a:off x="8806895" y="5708915"/>
              <a:ext cx="116775" cy="243167"/>
            </a:xfrm>
            <a:custGeom>
              <a:avLst/>
              <a:gdLst>
                <a:gd name="connsiteX0" fmla="*/ 34700 w 116775"/>
                <a:gd name="connsiteY0" fmla="*/ 221048 h 243167"/>
                <a:gd name="connsiteX1" fmla="*/ 386 w 116775"/>
                <a:gd name="connsiteY1" fmla="*/ 129142 h 243167"/>
                <a:gd name="connsiteX2" fmla="*/ 56188 w 116775"/>
                <a:gd name="connsiteY2" fmla="*/ 26145 h 243167"/>
                <a:gd name="connsiteX3" fmla="*/ 79170 w 116775"/>
                <a:gd name="connsiteY3" fmla="*/ 10287 h 243167"/>
                <a:gd name="connsiteX4" fmla="*/ 116756 w 116775"/>
                <a:gd name="connsiteY4" fmla="*/ 12526 h 243167"/>
                <a:gd name="connsiteX5" fmla="*/ 108564 w 116775"/>
                <a:gd name="connsiteY5" fmla="*/ 88038 h 243167"/>
                <a:gd name="connsiteX6" fmla="*/ 112723 w 116775"/>
                <a:gd name="connsiteY6" fmla="*/ 115605 h 243167"/>
                <a:gd name="connsiteX7" fmla="*/ 97768 w 116775"/>
                <a:gd name="connsiteY7" fmla="*/ 240133 h 243167"/>
                <a:gd name="connsiteX8" fmla="*/ 34700 w 116775"/>
                <a:gd name="connsiteY8" fmla="*/ 221048 h 24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775" h="243167">
                  <a:moveTo>
                    <a:pt x="34700" y="221048"/>
                  </a:moveTo>
                  <a:cubicBezTo>
                    <a:pt x="2900" y="202949"/>
                    <a:pt x="-1551" y="161559"/>
                    <a:pt x="386" y="129142"/>
                  </a:cubicBezTo>
                  <a:cubicBezTo>
                    <a:pt x="2192" y="91286"/>
                    <a:pt x="13241" y="60510"/>
                    <a:pt x="56188" y="26145"/>
                  </a:cubicBezTo>
                  <a:lnTo>
                    <a:pt x="79170" y="10287"/>
                  </a:lnTo>
                  <a:cubicBezTo>
                    <a:pt x="90748" y="2348"/>
                    <a:pt x="117588" y="-9257"/>
                    <a:pt x="116756" y="12526"/>
                  </a:cubicBezTo>
                  <a:cubicBezTo>
                    <a:pt x="112490" y="35532"/>
                    <a:pt x="103788" y="63432"/>
                    <a:pt x="108564" y="88038"/>
                  </a:cubicBezTo>
                  <a:cubicBezTo>
                    <a:pt x="110474" y="97141"/>
                    <a:pt x="111863" y="106344"/>
                    <a:pt x="112723" y="115605"/>
                  </a:cubicBezTo>
                  <a:cubicBezTo>
                    <a:pt x="116622" y="155133"/>
                    <a:pt x="106522" y="208521"/>
                    <a:pt x="97768" y="240133"/>
                  </a:cubicBezTo>
                  <a:cubicBezTo>
                    <a:pt x="94760" y="251583"/>
                    <a:pt x="42865" y="227400"/>
                    <a:pt x="34700" y="221048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3B8F6725-22B0-4D70-8A42-E3B235D40B9C}"/>
                </a:ext>
              </a:extLst>
            </p:cNvPr>
            <p:cNvSpPr/>
            <p:nvPr/>
          </p:nvSpPr>
          <p:spPr>
            <a:xfrm>
              <a:off x="8948547" y="5582907"/>
              <a:ext cx="18536" cy="18946"/>
            </a:xfrm>
            <a:custGeom>
              <a:avLst/>
              <a:gdLst>
                <a:gd name="connsiteX0" fmla="*/ 5991 w 18536"/>
                <a:gd name="connsiteY0" fmla="*/ 18478 h 18946"/>
                <a:gd name="connsiteX1" fmla="*/ 704 w 18536"/>
                <a:gd name="connsiteY1" fmla="*/ 5990 h 18946"/>
                <a:gd name="connsiteX2" fmla="*/ 12546 w 18536"/>
                <a:gd name="connsiteY2" fmla="*/ 468 h 18946"/>
                <a:gd name="connsiteX3" fmla="*/ 17832 w 18536"/>
                <a:gd name="connsiteY3" fmla="*/ 12956 h 18946"/>
                <a:gd name="connsiteX4" fmla="*/ 5991 w 18536"/>
                <a:gd name="connsiteY4" fmla="*/ 18478 h 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6" h="18946">
                  <a:moveTo>
                    <a:pt x="5991" y="18478"/>
                  </a:moveTo>
                  <a:cubicBezTo>
                    <a:pt x="1082" y="16489"/>
                    <a:pt x="-1284" y="10898"/>
                    <a:pt x="704" y="5990"/>
                  </a:cubicBezTo>
                  <a:cubicBezTo>
                    <a:pt x="2593" y="1329"/>
                    <a:pt x="7761" y="-1081"/>
                    <a:pt x="12546" y="468"/>
                  </a:cubicBezTo>
                  <a:cubicBezTo>
                    <a:pt x="17454" y="2457"/>
                    <a:pt x="19821" y="8048"/>
                    <a:pt x="17832" y="12956"/>
                  </a:cubicBezTo>
                  <a:cubicBezTo>
                    <a:pt x="15944" y="17617"/>
                    <a:pt x="10775" y="20027"/>
                    <a:pt x="5991" y="18478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88DA9680-661B-47A3-BF2E-4F5067DB9899}"/>
                </a:ext>
              </a:extLst>
            </p:cNvPr>
            <p:cNvSpPr/>
            <p:nvPr/>
          </p:nvSpPr>
          <p:spPr>
            <a:xfrm>
              <a:off x="8861540" y="5557998"/>
              <a:ext cx="58595" cy="44029"/>
            </a:xfrm>
            <a:custGeom>
              <a:avLst/>
              <a:gdLst>
                <a:gd name="connsiteX0" fmla="*/ 53551 w 58595"/>
                <a:gd name="connsiteY0" fmla="*/ 2374 h 44029"/>
                <a:gd name="connsiteX1" fmla="*/ 0 w 58595"/>
                <a:gd name="connsiteY1" fmla="*/ 22314 h 44029"/>
                <a:gd name="connsiteX2" fmla="*/ 9301 w 58595"/>
                <a:gd name="connsiteY2" fmla="*/ 25699 h 44029"/>
                <a:gd name="connsiteX3" fmla="*/ 46841 w 58595"/>
                <a:gd name="connsiteY3" fmla="*/ 44030 h 44029"/>
                <a:gd name="connsiteX4" fmla="*/ 53551 w 58595"/>
                <a:gd name="connsiteY4" fmla="*/ 2374 h 4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95" h="44029">
                  <a:moveTo>
                    <a:pt x="53551" y="2374"/>
                  </a:moveTo>
                  <a:cubicBezTo>
                    <a:pt x="43145" y="-5713"/>
                    <a:pt x="4474" y="8341"/>
                    <a:pt x="0" y="22314"/>
                  </a:cubicBezTo>
                  <a:cubicBezTo>
                    <a:pt x="392" y="23931"/>
                    <a:pt x="4432" y="25278"/>
                    <a:pt x="9301" y="25699"/>
                  </a:cubicBezTo>
                  <a:cubicBezTo>
                    <a:pt x="14061" y="26080"/>
                    <a:pt x="43158" y="39004"/>
                    <a:pt x="46841" y="44030"/>
                  </a:cubicBezTo>
                  <a:cubicBezTo>
                    <a:pt x="46841" y="44030"/>
                    <a:pt x="67990" y="18561"/>
                    <a:pt x="53551" y="2374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078FAE96-E359-4070-865C-AA13700CCFF7}"/>
                </a:ext>
              </a:extLst>
            </p:cNvPr>
            <p:cNvSpPr/>
            <p:nvPr/>
          </p:nvSpPr>
          <p:spPr>
            <a:xfrm>
              <a:off x="8762896" y="5716685"/>
              <a:ext cx="88422" cy="48658"/>
            </a:xfrm>
            <a:custGeom>
              <a:avLst/>
              <a:gdLst>
                <a:gd name="connsiteX0" fmla="*/ 88422 w 88422"/>
                <a:gd name="connsiteY0" fmla="*/ 0 h 48658"/>
                <a:gd name="connsiteX1" fmla="*/ 45330 w 88422"/>
                <a:gd name="connsiteY1" fmla="*/ 48659 h 48658"/>
                <a:gd name="connsiteX2" fmla="*/ 0 w 88422"/>
                <a:gd name="connsiteY2" fmla="*/ 21138 h 48658"/>
                <a:gd name="connsiteX3" fmla="*/ 11546 w 88422"/>
                <a:gd name="connsiteY3" fmla="*/ 4345 h 48658"/>
                <a:gd name="connsiteX4" fmla="*/ 88422 w 88422"/>
                <a:gd name="connsiteY4" fmla="*/ 0 h 4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2" h="48658">
                  <a:moveTo>
                    <a:pt x="88422" y="0"/>
                  </a:moveTo>
                  <a:lnTo>
                    <a:pt x="45330" y="48659"/>
                  </a:lnTo>
                  <a:cubicBezTo>
                    <a:pt x="27649" y="44611"/>
                    <a:pt x="11749" y="34958"/>
                    <a:pt x="0" y="21138"/>
                  </a:cubicBezTo>
                  <a:lnTo>
                    <a:pt x="11546" y="4345"/>
                  </a:lnTo>
                  <a:cubicBezTo>
                    <a:pt x="37248" y="5031"/>
                    <a:pt x="62962" y="3577"/>
                    <a:pt x="88422" y="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096C4CDD-299B-4D81-9B8E-6FF9B202C3A1}"/>
                </a:ext>
              </a:extLst>
            </p:cNvPr>
            <p:cNvSpPr/>
            <p:nvPr/>
          </p:nvSpPr>
          <p:spPr>
            <a:xfrm>
              <a:off x="8654751" y="5594787"/>
              <a:ext cx="166976" cy="243657"/>
            </a:xfrm>
            <a:custGeom>
              <a:avLst/>
              <a:gdLst>
                <a:gd name="connsiteX0" fmla="*/ 103336 w 166976"/>
                <a:gd name="connsiteY0" fmla="*/ 243070 h 243657"/>
                <a:gd name="connsiteX1" fmla="*/ 87167 w 166976"/>
                <a:gd name="connsiteY1" fmla="*/ 226300 h 243657"/>
                <a:gd name="connsiteX2" fmla="*/ 80425 w 166976"/>
                <a:gd name="connsiteY2" fmla="*/ 222370 h 243657"/>
                <a:gd name="connsiteX3" fmla="*/ 61807 w 166976"/>
                <a:gd name="connsiteY3" fmla="*/ 230424 h 243657"/>
                <a:gd name="connsiteX4" fmla="*/ 12571 w 166976"/>
                <a:gd name="connsiteY4" fmla="*/ 201997 h 243657"/>
                <a:gd name="connsiteX5" fmla="*/ 22428 w 166976"/>
                <a:gd name="connsiteY5" fmla="*/ 178479 h 243657"/>
                <a:gd name="connsiteX6" fmla="*/ 22963 w 166976"/>
                <a:gd name="connsiteY6" fmla="*/ 177212 h 243657"/>
                <a:gd name="connsiteX7" fmla="*/ 31480 w 166976"/>
                <a:gd name="connsiteY7" fmla="*/ 112616 h 243657"/>
                <a:gd name="connsiteX8" fmla="*/ 40462 w 166976"/>
                <a:gd name="connsiteY8" fmla="*/ 99893 h 243657"/>
                <a:gd name="connsiteX9" fmla="*/ 20531 w 166976"/>
                <a:gd name="connsiteY9" fmla="*/ 82406 h 243657"/>
                <a:gd name="connsiteX10" fmla="*/ 27675 w 166976"/>
                <a:gd name="connsiteY10" fmla="*/ 75140 h 243657"/>
                <a:gd name="connsiteX11" fmla="*/ 65906 w 166976"/>
                <a:gd name="connsiteY11" fmla="*/ 79675 h 243657"/>
                <a:gd name="connsiteX12" fmla="*/ 83133 w 166976"/>
                <a:gd name="connsiteY12" fmla="*/ 72993 h 243657"/>
                <a:gd name="connsiteX13" fmla="*/ 101599 w 166976"/>
                <a:gd name="connsiteY13" fmla="*/ 41009 h 243657"/>
                <a:gd name="connsiteX14" fmla="*/ 101578 w 166976"/>
                <a:gd name="connsiteY14" fmla="*/ 40928 h 243657"/>
                <a:gd name="connsiteX15" fmla="*/ 84535 w 166976"/>
                <a:gd name="connsiteY15" fmla="*/ 21759 h 243657"/>
                <a:gd name="connsiteX16" fmla="*/ 75204 w 166976"/>
                <a:gd name="connsiteY16" fmla="*/ 10301 h 243657"/>
                <a:gd name="connsiteX17" fmla="*/ 117876 w 166976"/>
                <a:gd name="connsiteY17" fmla="*/ 4009 h 243657"/>
                <a:gd name="connsiteX18" fmla="*/ 134863 w 166976"/>
                <a:gd name="connsiteY18" fmla="*/ 6131 h 243657"/>
                <a:gd name="connsiteX19" fmla="*/ 165315 w 166976"/>
                <a:gd name="connsiteY19" fmla="*/ 43069 h 243657"/>
                <a:gd name="connsiteX20" fmla="*/ 155959 w 166976"/>
                <a:gd name="connsiteY20" fmla="*/ 79555 h 243657"/>
                <a:gd name="connsiteX21" fmla="*/ 124686 w 166976"/>
                <a:gd name="connsiteY21" fmla="*/ 186937 h 243657"/>
                <a:gd name="connsiteX22" fmla="*/ 109956 w 166976"/>
                <a:gd name="connsiteY22" fmla="*/ 211204 h 243657"/>
                <a:gd name="connsiteX23" fmla="*/ 108127 w 166976"/>
                <a:gd name="connsiteY23" fmla="*/ 234771 h 243657"/>
                <a:gd name="connsiteX24" fmla="*/ 109727 w 166976"/>
                <a:gd name="connsiteY24" fmla="*/ 241358 h 243657"/>
                <a:gd name="connsiteX25" fmla="*/ 103336 w 166976"/>
                <a:gd name="connsiteY25" fmla="*/ 243070 h 24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6976" h="243657">
                  <a:moveTo>
                    <a:pt x="103336" y="243070"/>
                  </a:moveTo>
                  <a:cubicBezTo>
                    <a:pt x="96020" y="239725"/>
                    <a:pt x="90242" y="233733"/>
                    <a:pt x="87167" y="226300"/>
                  </a:cubicBezTo>
                  <a:cubicBezTo>
                    <a:pt x="86913" y="221659"/>
                    <a:pt x="84073" y="221301"/>
                    <a:pt x="80425" y="222370"/>
                  </a:cubicBezTo>
                  <a:cubicBezTo>
                    <a:pt x="74692" y="227980"/>
                    <a:pt x="70494" y="235856"/>
                    <a:pt x="61807" y="230424"/>
                  </a:cubicBezTo>
                  <a:lnTo>
                    <a:pt x="12571" y="201997"/>
                  </a:lnTo>
                  <a:cubicBezTo>
                    <a:pt x="-10594" y="188274"/>
                    <a:pt x="1552" y="177909"/>
                    <a:pt x="22428" y="178479"/>
                  </a:cubicBezTo>
                  <a:cubicBezTo>
                    <a:pt x="23236" y="178589"/>
                    <a:pt x="23171" y="177703"/>
                    <a:pt x="22963" y="177212"/>
                  </a:cubicBezTo>
                  <a:cubicBezTo>
                    <a:pt x="18662" y="153129"/>
                    <a:pt x="17397" y="137704"/>
                    <a:pt x="31480" y="112616"/>
                  </a:cubicBezTo>
                  <a:cubicBezTo>
                    <a:pt x="34079" y="108110"/>
                    <a:pt x="37086" y="103851"/>
                    <a:pt x="40462" y="99893"/>
                  </a:cubicBezTo>
                  <a:cubicBezTo>
                    <a:pt x="32108" y="96365"/>
                    <a:pt x="25117" y="90231"/>
                    <a:pt x="20531" y="82406"/>
                  </a:cubicBezTo>
                  <a:lnTo>
                    <a:pt x="27675" y="75140"/>
                  </a:lnTo>
                  <a:cubicBezTo>
                    <a:pt x="40271" y="77709"/>
                    <a:pt x="53059" y="79226"/>
                    <a:pt x="65906" y="79675"/>
                  </a:cubicBezTo>
                  <a:cubicBezTo>
                    <a:pt x="71392" y="76835"/>
                    <a:pt x="77167" y="74595"/>
                    <a:pt x="83133" y="72993"/>
                  </a:cubicBezTo>
                  <a:cubicBezTo>
                    <a:pt x="97011" y="69191"/>
                    <a:pt x="105245" y="54929"/>
                    <a:pt x="101599" y="41009"/>
                  </a:cubicBezTo>
                  <a:cubicBezTo>
                    <a:pt x="101548" y="40979"/>
                    <a:pt x="101548" y="40979"/>
                    <a:pt x="101578" y="40928"/>
                  </a:cubicBezTo>
                  <a:cubicBezTo>
                    <a:pt x="98217" y="32802"/>
                    <a:pt x="92212" y="26047"/>
                    <a:pt x="84535" y="21759"/>
                  </a:cubicBezTo>
                  <a:cubicBezTo>
                    <a:pt x="80111" y="18947"/>
                    <a:pt x="69606" y="17596"/>
                    <a:pt x="75204" y="10301"/>
                  </a:cubicBezTo>
                  <a:cubicBezTo>
                    <a:pt x="86675" y="-590"/>
                    <a:pt x="103749" y="-3108"/>
                    <a:pt x="117876" y="4009"/>
                  </a:cubicBezTo>
                  <a:cubicBezTo>
                    <a:pt x="123623" y="3010"/>
                    <a:pt x="129538" y="3749"/>
                    <a:pt x="134863" y="6131"/>
                  </a:cubicBezTo>
                  <a:cubicBezTo>
                    <a:pt x="152756" y="16621"/>
                    <a:pt x="159993" y="23854"/>
                    <a:pt x="165315" y="43069"/>
                  </a:cubicBezTo>
                  <a:cubicBezTo>
                    <a:pt x="167872" y="52306"/>
                    <a:pt x="169200" y="63395"/>
                    <a:pt x="155959" y="79555"/>
                  </a:cubicBezTo>
                  <a:cubicBezTo>
                    <a:pt x="138015" y="101459"/>
                    <a:pt x="135752" y="160813"/>
                    <a:pt x="124686" y="186937"/>
                  </a:cubicBezTo>
                  <a:cubicBezTo>
                    <a:pt x="120476" y="195431"/>
                    <a:pt x="115548" y="203549"/>
                    <a:pt x="109956" y="211204"/>
                  </a:cubicBezTo>
                  <a:cubicBezTo>
                    <a:pt x="102298" y="220098"/>
                    <a:pt x="97803" y="229826"/>
                    <a:pt x="108127" y="234771"/>
                  </a:cubicBezTo>
                  <a:cubicBezTo>
                    <a:pt x="110388" y="236149"/>
                    <a:pt x="111104" y="239097"/>
                    <a:pt x="109727" y="241358"/>
                  </a:cubicBezTo>
                  <a:cubicBezTo>
                    <a:pt x="108395" y="243543"/>
                    <a:pt x="105582" y="244297"/>
                    <a:pt x="103336" y="243070"/>
                  </a:cubicBezTo>
                  <a:close/>
                </a:path>
              </a:pathLst>
            </a:custGeom>
            <a:solidFill>
              <a:srgbClr val="FFFFFF"/>
            </a:solidFill>
            <a:ln w="1311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ED4AF5C2-E062-42F6-8E4A-A7EB178A8794}"/>
                </a:ext>
              </a:extLst>
            </p:cNvPr>
            <p:cNvSpPr/>
            <p:nvPr/>
          </p:nvSpPr>
          <p:spPr>
            <a:xfrm>
              <a:off x="8654750" y="5594787"/>
              <a:ext cx="166976" cy="243660"/>
            </a:xfrm>
            <a:custGeom>
              <a:avLst/>
              <a:gdLst>
                <a:gd name="connsiteX0" fmla="*/ 108127 w 166976"/>
                <a:gd name="connsiteY0" fmla="*/ 234771 h 243660"/>
                <a:gd name="connsiteX1" fmla="*/ 109956 w 166976"/>
                <a:gd name="connsiteY1" fmla="*/ 211204 h 243660"/>
                <a:gd name="connsiteX2" fmla="*/ 124686 w 166976"/>
                <a:gd name="connsiteY2" fmla="*/ 186937 h 243660"/>
                <a:gd name="connsiteX3" fmla="*/ 155959 w 166976"/>
                <a:gd name="connsiteY3" fmla="*/ 79555 h 243660"/>
                <a:gd name="connsiteX4" fmla="*/ 165315 w 166976"/>
                <a:gd name="connsiteY4" fmla="*/ 43069 h 243660"/>
                <a:gd name="connsiteX5" fmla="*/ 134863 w 166976"/>
                <a:gd name="connsiteY5" fmla="*/ 6131 h 243660"/>
                <a:gd name="connsiteX6" fmla="*/ 117876 w 166976"/>
                <a:gd name="connsiteY6" fmla="*/ 4009 h 243660"/>
                <a:gd name="connsiteX7" fmla="*/ 75204 w 166976"/>
                <a:gd name="connsiteY7" fmla="*/ 10301 h 243660"/>
                <a:gd name="connsiteX8" fmla="*/ 84535 w 166976"/>
                <a:gd name="connsiteY8" fmla="*/ 21759 h 243660"/>
                <a:gd name="connsiteX9" fmla="*/ 101578 w 166976"/>
                <a:gd name="connsiteY9" fmla="*/ 40928 h 243660"/>
                <a:gd name="connsiteX10" fmla="*/ 101599 w 166976"/>
                <a:gd name="connsiteY10" fmla="*/ 41009 h 243660"/>
                <a:gd name="connsiteX11" fmla="*/ 83133 w 166976"/>
                <a:gd name="connsiteY11" fmla="*/ 72993 h 243660"/>
                <a:gd name="connsiteX12" fmla="*/ 65906 w 166976"/>
                <a:gd name="connsiteY12" fmla="*/ 79676 h 243660"/>
                <a:gd name="connsiteX13" fmla="*/ 65894 w 166976"/>
                <a:gd name="connsiteY13" fmla="*/ 79684 h 243660"/>
                <a:gd name="connsiteX14" fmla="*/ 40466 w 166976"/>
                <a:gd name="connsiteY14" fmla="*/ 99888 h 243660"/>
                <a:gd name="connsiteX15" fmla="*/ 40462 w 166976"/>
                <a:gd name="connsiteY15" fmla="*/ 99894 h 243660"/>
                <a:gd name="connsiteX16" fmla="*/ 31480 w 166976"/>
                <a:gd name="connsiteY16" fmla="*/ 112616 h 243660"/>
                <a:gd name="connsiteX17" fmla="*/ 22963 w 166976"/>
                <a:gd name="connsiteY17" fmla="*/ 177212 h 243660"/>
                <a:gd name="connsiteX18" fmla="*/ 22428 w 166976"/>
                <a:gd name="connsiteY18" fmla="*/ 178480 h 243660"/>
                <a:gd name="connsiteX19" fmla="*/ 12571 w 166976"/>
                <a:gd name="connsiteY19" fmla="*/ 201997 h 243660"/>
                <a:gd name="connsiteX20" fmla="*/ 61807 w 166976"/>
                <a:gd name="connsiteY20" fmla="*/ 230424 h 243660"/>
                <a:gd name="connsiteX21" fmla="*/ 80425 w 166976"/>
                <a:gd name="connsiteY21" fmla="*/ 222370 h 243660"/>
                <a:gd name="connsiteX22" fmla="*/ 87167 w 166976"/>
                <a:gd name="connsiteY22" fmla="*/ 226300 h 243660"/>
                <a:gd name="connsiteX23" fmla="*/ 103336 w 166976"/>
                <a:gd name="connsiteY23" fmla="*/ 243070 h 243660"/>
                <a:gd name="connsiteX24" fmla="*/ 109842 w 166976"/>
                <a:gd name="connsiteY24" fmla="*/ 241170 h 243660"/>
                <a:gd name="connsiteX25" fmla="*/ 108127 w 166976"/>
                <a:gd name="connsiteY25" fmla="*/ 234771 h 243660"/>
                <a:gd name="connsiteX26" fmla="*/ 108103 w 166976"/>
                <a:gd name="connsiteY26" fmla="*/ 23733 h 243660"/>
                <a:gd name="connsiteX27" fmla="*/ 107966 w 166976"/>
                <a:gd name="connsiteY27" fmla="*/ 23904 h 243660"/>
                <a:gd name="connsiteX28" fmla="*/ 107585 w 166976"/>
                <a:gd name="connsiteY28" fmla="*/ 24381 h 243660"/>
                <a:gd name="connsiteX29" fmla="*/ 107075 w 166976"/>
                <a:gd name="connsiteY29" fmla="*/ 24988 h 243660"/>
                <a:gd name="connsiteX30" fmla="*/ 106579 w 166976"/>
                <a:gd name="connsiteY30" fmla="*/ 25558 h 243660"/>
                <a:gd name="connsiteX31" fmla="*/ 106003 w 166976"/>
                <a:gd name="connsiteY31" fmla="*/ 26188 h 243660"/>
                <a:gd name="connsiteX32" fmla="*/ 105000 w 166976"/>
                <a:gd name="connsiteY32" fmla="*/ 27216 h 243660"/>
                <a:gd name="connsiteX33" fmla="*/ 104860 w 166976"/>
                <a:gd name="connsiteY33" fmla="*/ 27355 h 243660"/>
                <a:gd name="connsiteX34" fmla="*/ 104725 w 166976"/>
                <a:gd name="connsiteY34" fmla="*/ 27482 h 243660"/>
                <a:gd name="connsiteX35" fmla="*/ 104601 w 166976"/>
                <a:gd name="connsiteY35" fmla="*/ 27592 h 243660"/>
                <a:gd name="connsiteX36" fmla="*/ 104573 w 166976"/>
                <a:gd name="connsiteY36" fmla="*/ 27614 h 243660"/>
                <a:gd name="connsiteX37" fmla="*/ 104483 w 166976"/>
                <a:gd name="connsiteY37" fmla="*/ 27706 h 243660"/>
                <a:gd name="connsiteX38" fmla="*/ 104434 w 166976"/>
                <a:gd name="connsiteY38" fmla="*/ 27738 h 243660"/>
                <a:gd name="connsiteX39" fmla="*/ 104403 w 166976"/>
                <a:gd name="connsiteY39" fmla="*/ 27766 h 243660"/>
                <a:gd name="connsiteX40" fmla="*/ 103614 w 166976"/>
                <a:gd name="connsiteY40" fmla="*/ 27636 h 243660"/>
                <a:gd name="connsiteX41" fmla="*/ 103457 w 166976"/>
                <a:gd name="connsiteY41" fmla="*/ 27447 h 243660"/>
                <a:gd name="connsiteX42" fmla="*/ 103209 w 166976"/>
                <a:gd name="connsiteY42" fmla="*/ 27168 h 243660"/>
                <a:gd name="connsiteX43" fmla="*/ 102606 w 166976"/>
                <a:gd name="connsiteY43" fmla="*/ 26546 h 243660"/>
                <a:gd name="connsiteX44" fmla="*/ 99986 w 166976"/>
                <a:gd name="connsiteY44" fmla="*/ 24284 h 243660"/>
                <a:gd name="connsiteX45" fmla="*/ 99099 w 166976"/>
                <a:gd name="connsiteY45" fmla="*/ 23589 h 243660"/>
                <a:gd name="connsiteX46" fmla="*/ 96776 w 166976"/>
                <a:gd name="connsiteY46" fmla="*/ 21862 h 243660"/>
                <a:gd name="connsiteX47" fmla="*/ 96040 w 166976"/>
                <a:gd name="connsiteY47" fmla="*/ 21338 h 243660"/>
                <a:gd name="connsiteX48" fmla="*/ 87742 w 166976"/>
                <a:gd name="connsiteY48" fmla="*/ 16153 h 243660"/>
                <a:gd name="connsiteX49" fmla="*/ 87604 w 166976"/>
                <a:gd name="connsiteY49" fmla="*/ 16089 h 243660"/>
                <a:gd name="connsiteX50" fmla="*/ 87481 w 166976"/>
                <a:gd name="connsiteY50" fmla="*/ 16040 h 243660"/>
                <a:gd name="connsiteX51" fmla="*/ 87309 w 166976"/>
                <a:gd name="connsiteY51" fmla="*/ 15971 h 243660"/>
                <a:gd name="connsiteX52" fmla="*/ 87176 w 166976"/>
                <a:gd name="connsiteY52" fmla="*/ 15925 h 243660"/>
                <a:gd name="connsiteX53" fmla="*/ 87066 w 166976"/>
                <a:gd name="connsiteY53" fmla="*/ 15892 h 243660"/>
                <a:gd name="connsiteX54" fmla="*/ 86188 w 166976"/>
                <a:gd name="connsiteY54" fmla="*/ 15627 h 243660"/>
                <a:gd name="connsiteX55" fmla="*/ 85520 w 166976"/>
                <a:gd name="connsiteY55" fmla="*/ 15393 h 243660"/>
                <a:gd name="connsiteX56" fmla="*/ 84811 w 166976"/>
                <a:gd name="connsiteY56" fmla="*/ 15098 h 243660"/>
                <a:gd name="connsiteX57" fmla="*/ 83120 w 166976"/>
                <a:gd name="connsiteY57" fmla="*/ 12856 h 243660"/>
                <a:gd name="connsiteX58" fmla="*/ 87381 w 166976"/>
                <a:gd name="connsiteY58" fmla="*/ 9480 h 243660"/>
                <a:gd name="connsiteX59" fmla="*/ 87492 w 166976"/>
                <a:gd name="connsiteY59" fmla="*/ 9431 h 243660"/>
                <a:gd name="connsiteX60" fmla="*/ 103370 w 166976"/>
                <a:gd name="connsiteY60" fmla="*/ 5979 h 243660"/>
                <a:gd name="connsiteX61" fmla="*/ 103470 w 166976"/>
                <a:gd name="connsiteY61" fmla="*/ 5976 h 243660"/>
                <a:gd name="connsiteX62" fmla="*/ 110827 w 166976"/>
                <a:gd name="connsiteY62" fmla="*/ 8185 h 243660"/>
                <a:gd name="connsiteX63" fmla="*/ 110835 w 166976"/>
                <a:gd name="connsiteY63" fmla="*/ 8197 h 243660"/>
                <a:gd name="connsiteX64" fmla="*/ 110843 w 166976"/>
                <a:gd name="connsiteY64" fmla="*/ 8209 h 243660"/>
                <a:gd name="connsiteX65" fmla="*/ 111068 w 166976"/>
                <a:gd name="connsiteY65" fmla="*/ 8582 h 243660"/>
                <a:gd name="connsiteX66" fmla="*/ 111222 w 166976"/>
                <a:gd name="connsiteY66" fmla="*/ 8852 h 243660"/>
                <a:gd name="connsiteX67" fmla="*/ 112357 w 166976"/>
                <a:gd name="connsiteY67" fmla="*/ 13267 h 243660"/>
                <a:gd name="connsiteX68" fmla="*/ 112351 w 166976"/>
                <a:gd name="connsiteY68" fmla="*/ 13907 h 243660"/>
                <a:gd name="connsiteX69" fmla="*/ 112331 w 166976"/>
                <a:gd name="connsiteY69" fmla="*/ 14177 h 243660"/>
                <a:gd name="connsiteX70" fmla="*/ 112287 w 166976"/>
                <a:gd name="connsiteY70" fmla="*/ 14621 h 243660"/>
                <a:gd name="connsiteX71" fmla="*/ 112237 w 166976"/>
                <a:gd name="connsiteY71" fmla="*/ 15009 h 243660"/>
                <a:gd name="connsiteX72" fmla="*/ 112158 w 166976"/>
                <a:gd name="connsiteY72" fmla="*/ 15501 h 243660"/>
                <a:gd name="connsiteX73" fmla="*/ 112160 w 166976"/>
                <a:gd name="connsiteY73" fmla="*/ 15510 h 243660"/>
                <a:gd name="connsiteX74" fmla="*/ 112061 w 166976"/>
                <a:gd name="connsiteY74" fmla="*/ 15984 h 243660"/>
                <a:gd name="connsiteX75" fmla="*/ 111881 w 166976"/>
                <a:gd name="connsiteY75" fmla="*/ 16690 h 243660"/>
                <a:gd name="connsiteX76" fmla="*/ 111759 w 166976"/>
                <a:gd name="connsiteY76" fmla="*/ 17098 h 243660"/>
                <a:gd name="connsiteX77" fmla="*/ 111570 w 166976"/>
                <a:gd name="connsiteY77" fmla="*/ 17648 h 243660"/>
                <a:gd name="connsiteX78" fmla="*/ 111395 w 166976"/>
                <a:gd name="connsiteY78" fmla="*/ 18123 h 243660"/>
                <a:gd name="connsiteX79" fmla="*/ 110813 w 166976"/>
                <a:gd name="connsiteY79" fmla="*/ 19436 h 243660"/>
                <a:gd name="connsiteX80" fmla="*/ 110644 w 166976"/>
                <a:gd name="connsiteY80" fmla="*/ 19767 h 243660"/>
                <a:gd name="connsiteX81" fmla="*/ 110326 w 166976"/>
                <a:gd name="connsiteY81" fmla="*/ 20358 h 243660"/>
                <a:gd name="connsiteX82" fmla="*/ 109874 w 166976"/>
                <a:gd name="connsiteY82" fmla="*/ 21152 h 243660"/>
                <a:gd name="connsiteX83" fmla="*/ 109691 w 166976"/>
                <a:gd name="connsiteY83" fmla="*/ 21442 h 243660"/>
                <a:gd name="connsiteX84" fmla="*/ 109132 w 166976"/>
                <a:gd name="connsiteY84" fmla="*/ 22303 h 243660"/>
                <a:gd name="connsiteX85" fmla="*/ 108621 w 166976"/>
                <a:gd name="connsiteY85" fmla="*/ 23031 h 243660"/>
                <a:gd name="connsiteX86" fmla="*/ 108415 w 166976"/>
                <a:gd name="connsiteY86" fmla="*/ 23322 h 243660"/>
                <a:gd name="connsiteX87" fmla="*/ 108103 w 166976"/>
                <a:gd name="connsiteY87" fmla="*/ 23732 h 243660"/>
                <a:gd name="connsiteX88" fmla="*/ 131534 w 166976"/>
                <a:gd name="connsiteY88" fmla="*/ 23566 h 243660"/>
                <a:gd name="connsiteX89" fmla="*/ 133138 w 166976"/>
                <a:gd name="connsiteY89" fmla="*/ 30151 h 243660"/>
                <a:gd name="connsiteX90" fmla="*/ 126743 w 166976"/>
                <a:gd name="connsiteY90" fmla="*/ 31865 h 243660"/>
                <a:gd name="connsiteX91" fmla="*/ 125137 w 166976"/>
                <a:gd name="connsiteY91" fmla="*/ 25280 h 243660"/>
                <a:gd name="connsiteX92" fmla="*/ 131534 w 166976"/>
                <a:gd name="connsiteY92" fmla="*/ 23566 h 243660"/>
                <a:gd name="connsiteX93" fmla="*/ 42601 w 166976"/>
                <a:gd name="connsiteY93" fmla="*/ 183851 h 243660"/>
                <a:gd name="connsiteX94" fmla="*/ 33684 w 166976"/>
                <a:gd name="connsiteY94" fmla="*/ 135617 h 243660"/>
                <a:gd name="connsiteX95" fmla="*/ 70104 w 166976"/>
                <a:gd name="connsiteY95" fmla="*/ 89746 h 243660"/>
                <a:gd name="connsiteX96" fmla="*/ 82797 w 166976"/>
                <a:gd name="connsiteY96" fmla="*/ 83933 h 243660"/>
                <a:gd name="connsiteX97" fmla="*/ 101110 w 166976"/>
                <a:gd name="connsiteY97" fmla="*/ 88299 h 243660"/>
                <a:gd name="connsiteX98" fmla="*/ 90520 w 166976"/>
                <a:gd name="connsiteY98" fmla="*/ 124770 h 243660"/>
                <a:gd name="connsiteX99" fmla="*/ 90175 w 166976"/>
                <a:gd name="connsiteY99" fmla="*/ 138705 h 243660"/>
                <a:gd name="connsiteX100" fmla="*/ 71999 w 166976"/>
                <a:gd name="connsiteY100" fmla="*/ 198725 h 243660"/>
                <a:gd name="connsiteX101" fmla="*/ 42601 w 166976"/>
                <a:gd name="connsiteY101" fmla="*/ 183851 h 24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66976" h="243660">
                  <a:moveTo>
                    <a:pt x="108127" y="234771"/>
                  </a:moveTo>
                  <a:cubicBezTo>
                    <a:pt x="97803" y="229826"/>
                    <a:pt x="102297" y="220098"/>
                    <a:pt x="109956" y="211204"/>
                  </a:cubicBezTo>
                  <a:cubicBezTo>
                    <a:pt x="115548" y="203549"/>
                    <a:pt x="120476" y="195431"/>
                    <a:pt x="124686" y="186937"/>
                  </a:cubicBezTo>
                  <a:cubicBezTo>
                    <a:pt x="135752" y="160813"/>
                    <a:pt x="138015" y="101459"/>
                    <a:pt x="155959" y="79555"/>
                  </a:cubicBezTo>
                  <a:cubicBezTo>
                    <a:pt x="169200" y="63395"/>
                    <a:pt x="167872" y="52306"/>
                    <a:pt x="165315" y="43069"/>
                  </a:cubicBezTo>
                  <a:cubicBezTo>
                    <a:pt x="159993" y="23854"/>
                    <a:pt x="152755" y="16621"/>
                    <a:pt x="134863" y="6131"/>
                  </a:cubicBezTo>
                  <a:cubicBezTo>
                    <a:pt x="129538" y="3749"/>
                    <a:pt x="123623" y="3010"/>
                    <a:pt x="117876" y="4009"/>
                  </a:cubicBezTo>
                  <a:cubicBezTo>
                    <a:pt x="103749" y="-3108"/>
                    <a:pt x="86675" y="-590"/>
                    <a:pt x="75204" y="10301"/>
                  </a:cubicBezTo>
                  <a:cubicBezTo>
                    <a:pt x="69606" y="17596"/>
                    <a:pt x="80111" y="18947"/>
                    <a:pt x="84535" y="21759"/>
                  </a:cubicBezTo>
                  <a:cubicBezTo>
                    <a:pt x="92212" y="26048"/>
                    <a:pt x="98217" y="32802"/>
                    <a:pt x="101578" y="40928"/>
                  </a:cubicBezTo>
                  <a:cubicBezTo>
                    <a:pt x="101548" y="40979"/>
                    <a:pt x="101548" y="40979"/>
                    <a:pt x="101599" y="41009"/>
                  </a:cubicBezTo>
                  <a:cubicBezTo>
                    <a:pt x="105245" y="54929"/>
                    <a:pt x="97011" y="69191"/>
                    <a:pt x="83133" y="72993"/>
                  </a:cubicBezTo>
                  <a:cubicBezTo>
                    <a:pt x="77167" y="74595"/>
                    <a:pt x="71392" y="76836"/>
                    <a:pt x="65906" y="79676"/>
                  </a:cubicBezTo>
                  <a:lnTo>
                    <a:pt x="65894" y="79684"/>
                  </a:lnTo>
                  <a:cubicBezTo>
                    <a:pt x="56185" y="84702"/>
                    <a:pt x="47548" y="91565"/>
                    <a:pt x="40466" y="99888"/>
                  </a:cubicBezTo>
                  <a:lnTo>
                    <a:pt x="40462" y="99894"/>
                  </a:lnTo>
                  <a:cubicBezTo>
                    <a:pt x="37086" y="103851"/>
                    <a:pt x="34079" y="108110"/>
                    <a:pt x="31480" y="112616"/>
                  </a:cubicBezTo>
                  <a:cubicBezTo>
                    <a:pt x="17397" y="137704"/>
                    <a:pt x="18662" y="153130"/>
                    <a:pt x="22963" y="177212"/>
                  </a:cubicBezTo>
                  <a:cubicBezTo>
                    <a:pt x="23171" y="177704"/>
                    <a:pt x="23236" y="178590"/>
                    <a:pt x="22428" y="178480"/>
                  </a:cubicBezTo>
                  <a:cubicBezTo>
                    <a:pt x="1552" y="177909"/>
                    <a:pt x="-10594" y="188274"/>
                    <a:pt x="12571" y="201997"/>
                  </a:cubicBezTo>
                  <a:lnTo>
                    <a:pt x="61807" y="230424"/>
                  </a:lnTo>
                  <a:cubicBezTo>
                    <a:pt x="70493" y="235856"/>
                    <a:pt x="74692" y="227980"/>
                    <a:pt x="80425" y="222370"/>
                  </a:cubicBezTo>
                  <a:cubicBezTo>
                    <a:pt x="84073" y="221301"/>
                    <a:pt x="86913" y="221659"/>
                    <a:pt x="87167" y="226300"/>
                  </a:cubicBezTo>
                  <a:cubicBezTo>
                    <a:pt x="90242" y="233733"/>
                    <a:pt x="96020" y="239726"/>
                    <a:pt x="103336" y="243070"/>
                  </a:cubicBezTo>
                  <a:cubicBezTo>
                    <a:pt x="105657" y="244342"/>
                    <a:pt x="108570" y="243491"/>
                    <a:pt x="109842" y="241170"/>
                  </a:cubicBezTo>
                  <a:cubicBezTo>
                    <a:pt x="111074" y="238922"/>
                    <a:pt x="110318" y="236102"/>
                    <a:pt x="108127" y="234771"/>
                  </a:cubicBezTo>
                  <a:close/>
                  <a:moveTo>
                    <a:pt x="108103" y="23733"/>
                  </a:moveTo>
                  <a:cubicBezTo>
                    <a:pt x="108061" y="23792"/>
                    <a:pt x="108014" y="23848"/>
                    <a:pt x="107966" y="23904"/>
                  </a:cubicBezTo>
                  <a:cubicBezTo>
                    <a:pt x="107842" y="24067"/>
                    <a:pt x="107712" y="24227"/>
                    <a:pt x="107585" y="24381"/>
                  </a:cubicBezTo>
                  <a:cubicBezTo>
                    <a:pt x="107410" y="24591"/>
                    <a:pt x="107239" y="24795"/>
                    <a:pt x="107075" y="24988"/>
                  </a:cubicBezTo>
                  <a:cubicBezTo>
                    <a:pt x="106907" y="25187"/>
                    <a:pt x="106743" y="25380"/>
                    <a:pt x="106579" y="25558"/>
                  </a:cubicBezTo>
                  <a:cubicBezTo>
                    <a:pt x="106383" y="25779"/>
                    <a:pt x="106186" y="25990"/>
                    <a:pt x="106003" y="26188"/>
                  </a:cubicBezTo>
                  <a:cubicBezTo>
                    <a:pt x="105629" y="26586"/>
                    <a:pt x="105294" y="26931"/>
                    <a:pt x="105000" y="27216"/>
                  </a:cubicBezTo>
                  <a:cubicBezTo>
                    <a:pt x="104950" y="27263"/>
                    <a:pt x="104900" y="27310"/>
                    <a:pt x="104860" y="27355"/>
                  </a:cubicBezTo>
                  <a:cubicBezTo>
                    <a:pt x="104813" y="27395"/>
                    <a:pt x="104768" y="27437"/>
                    <a:pt x="104725" y="27482"/>
                  </a:cubicBezTo>
                  <a:cubicBezTo>
                    <a:pt x="104682" y="27517"/>
                    <a:pt x="104641" y="27553"/>
                    <a:pt x="104601" y="27592"/>
                  </a:cubicBezTo>
                  <a:lnTo>
                    <a:pt x="104573" y="27614"/>
                  </a:lnTo>
                  <a:cubicBezTo>
                    <a:pt x="104546" y="27647"/>
                    <a:pt x="104516" y="27678"/>
                    <a:pt x="104483" y="27706"/>
                  </a:cubicBezTo>
                  <a:lnTo>
                    <a:pt x="104434" y="27738"/>
                  </a:lnTo>
                  <a:lnTo>
                    <a:pt x="104403" y="27766"/>
                  </a:lnTo>
                  <a:cubicBezTo>
                    <a:pt x="104147" y="27937"/>
                    <a:pt x="103801" y="27880"/>
                    <a:pt x="103614" y="27636"/>
                  </a:cubicBezTo>
                  <a:cubicBezTo>
                    <a:pt x="103565" y="27570"/>
                    <a:pt x="103513" y="27507"/>
                    <a:pt x="103457" y="27447"/>
                  </a:cubicBezTo>
                  <a:cubicBezTo>
                    <a:pt x="103380" y="27357"/>
                    <a:pt x="103298" y="27264"/>
                    <a:pt x="103209" y="27168"/>
                  </a:cubicBezTo>
                  <a:cubicBezTo>
                    <a:pt x="103036" y="26969"/>
                    <a:pt x="102831" y="26760"/>
                    <a:pt x="102606" y="26546"/>
                  </a:cubicBezTo>
                  <a:cubicBezTo>
                    <a:pt x="101911" y="25872"/>
                    <a:pt x="101011" y="25095"/>
                    <a:pt x="99986" y="24284"/>
                  </a:cubicBezTo>
                  <a:cubicBezTo>
                    <a:pt x="99697" y="24049"/>
                    <a:pt x="99402" y="23825"/>
                    <a:pt x="99099" y="23589"/>
                  </a:cubicBezTo>
                  <a:cubicBezTo>
                    <a:pt x="98359" y="23019"/>
                    <a:pt x="97580" y="22439"/>
                    <a:pt x="96776" y="21862"/>
                  </a:cubicBezTo>
                  <a:cubicBezTo>
                    <a:pt x="96537" y="21686"/>
                    <a:pt x="96283" y="21509"/>
                    <a:pt x="96040" y="21338"/>
                  </a:cubicBezTo>
                  <a:cubicBezTo>
                    <a:pt x="93404" y="19411"/>
                    <a:pt x="90630" y="17677"/>
                    <a:pt x="87742" y="16153"/>
                  </a:cubicBezTo>
                  <a:cubicBezTo>
                    <a:pt x="87697" y="16128"/>
                    <a:pt x="87652" y="16107"/>
                    <a:pt x="87604" y="16089"/>
                  </a:cubicBezTo>
                  <a:lnTo>
                    <a:pt x="87481" y="16040"/>
                  </a:lnTo>
                  <a:cubicBezTo>
                    <a:pt x="87425" y="16013"/>
                    <a:pt x="87367" y="15990"/>
                    <a:pt x="87309" y="15971"/>
                  </a:cubicBezTo>
                  <a:cubicBezTo>
                    <a:pt x="87265" y="15953"/>
                    <a:pt x="87221" y="15937"/>
                    <a:pt x="87176" y="15925"/>
                  </a:cubicBezTo>
                  <a:lnTo>
                    <a:pt x="87066" y="15892"/>
                  </a:lnTo>
                  <a:cubicBezTo>
                    <a:pt x="86765" y="15809"/>
                    <a:pt x="86474" y="15724"/>
                    <a:pt x="86188" y="15627"/>
                  </a:cubicBezTo>
                  <a:cubicBezTo>
                    <a:pt x="85961" y="15562"/>
                    <a:pt x="85738" y="15484"/>
                    <a:pt x="85520" y="15393"/>
                  </a:cubicBezTo>
                  <a:cubicBezTo>
                    <a:pt x="85270" y="15302"/>
                    <a:pt x="85032" y="15202"/>
                    <a:pt x="84811" y="15098"/>
                  </a:cubicBezTo>
                  <a:cubicBezTo>
                    <a:pt x="83414" y="14420"/>
                    <a:pt x="82925" y="13653"/>
                    <a:pt x="83120" y="12856"/>
                  </a:cubicBezTo>
                  <a:cubicBezTo>
                    <a:pt x="83394" y="11725"/>
                    <a:pt x="85023" y="10544"/>
                    <a:pt x="87381" y="9480"/>
                  </a:cubicBezTo>
                  <a:lnTo>
                    <a:pt x="87492" y="9431"/>
                  </a:lnTo>
                  <a:cubicBezTo>
                    <a:pt x="92531" y="7324"/>
                    <a:pt x="97911" y="6154"/>
                    <a:pt x="103370" y="5979"/>
                  </a:cubicBezTo>
                  <a:cubicBezTo>
                    <a:pt x="103403" y="5980"/>
                    <a:pt x="103436" y="5979"/>
                    <a:pt x="103470" y="5976"/>
                  </a:cubicBezTo>
                  <a:cubicBezTo>
                    <a:pt x="106945" y="5943"/>
                    <a:pt x="109780" y="6572"/>
                    <a:pt x="110827" y="8185"/>
                  </a:cubicBezTo>
                  <a:lnTo>
                    <a:pt x="110835" y="8197"/>
                  </a:lnTo>
                  <a:lnTo>
                    <a:pt x="110843" y="8209"/>
                  </a:lnTo>
                  <a:cubicBezTo>
                    <a:pt x="110924" y="8332"/>
                    <a:pt x="110996" y="8457"/>
                    <a:pt x="111068" y="8582"/>
                  </a:cubicBezTo>
                  <a:cubicBezTo>
                    <a:pt x="111121" y="8673"/>
                    <a:pt x="111174" y="8764"/>
                    <a:pt x="111222" y="8852"/>
                  </a:cubicBezTo>
                  <a:cubicBezTo>
                    <a:pt x="111957" y="10208"/>
                    <a:pt x="112347" y="11724"/>
                    <a:pt x="112357" y="13267"/>
                  </a:cubicBezTo>
                  <a:cubicBezTo>
                    <a:pt x="112361" y="13482"/>
                    <a:pt x="112357" y="13699"/>
                    <a:pt x="112351" y="13907"/>
                  </a:cubicBezTo>
                  <a:cubicBezTo>
                    <a:pt x="112342" y="14001"/>
                    <a:pt x="112342" y="14092"/>
                    <a:pt x="112331" y="14177"/>
                  </a:cubicBezTo>
                  <a:cubicBezTo>
                    <a:pt x="112323" y="14323"/>
                    <a:pt x="112305" y="14472"/>
                    <a:pt x="112287" y="14621"/>
                  </a:cubicBezTo>
                  <a:cubicBezTo>
                    <a:pt x="112279" y="14753"/>
                    <a:pt x="112257" y="14884"/>
                    <a:pt x="112237" y="15009"/>
                  </a:cubicBezTo>
                  <a:cubicBezTo>
                    <a:pt x="112215" y="15178"/>
                    <a:pt x="112191" y="15339"/>
                    <a:pt x="112158" y="15501"/>
                  </a:cubicBezTo>
                  <a:lnTo>
                    <a:pt x="112160" y="15510"/>
                  </a:lnTo>
                  <a:cubicBezTo>
                    <a:pt x="112130" y="15667"/>
                    <a:pt x="112100" y="15824"/>
                    <a:pt x="112061" y="15984"/>
                  </a:cubicBezTo>
                  <a:cubicBezTo>
                    <a:pt x="112009" y="16219"/>
                    <a:pt x="111948" y="16456"/>
                    <a:pt x="111881" y="16690"/>
                  </a:cubicBezTo>
                  <a:cubicBezTo>
                    <a:pt x="111846" y="16829"/>
                    <a:pt x="111805" y="16965"/>
                    <a:pt x="111759" y="17098"/>
                  </a:cubicBezTo>
                  <a:cubicBezTo>
                    <a:pt x="111698" y="17282"/>
                    <a:pt x="111637" y="17467"/>
                    <a:pt x="111570" y="17648"/>
                  </a:cubicBezTo>
                  <a:cubicBezTo>
                    <a:pt x="111517" y="17807"/>
                    <a:pt x="111457" y="17962"/>
                    <a:pt x="111395" y="18123"/>
                  </a:cubicBezTo>
                  <a:cubicBezTo>
                    <a:pt x="111220" y="18569"/>
                    <a:pt x="111022" y="19006"/>
                    <a:pt x="110813" y="19436"/>
                  </a:cubicBezTo>
                  <a:lnTo>
                    <a:pt x="110644" y="19767"/>
                  </a:lnTo>
                  <a:cubicBezTo>
                    <a:pt x="110542" y="19968"/>
                    <a:pt x="110433" y="20163"/>
                    <a:pt x="110326" y="20358"/>
                  </a:cubicBezTo>
                  <a:cubicBezTo>
                    <a:pt x="110179" y="20626"/>
                    <a:pt x="110030" y="20892"/>
                    <a:pt x="109874" y="21152"/>
                  </a:cubicBezTo>
                  <a:cubicBezTo>
                    <a:pt x="109814" y="21250"/>
                    <a:pt x="109752" y="21345"/>
                    <a:pt x="109691" y="21442"/>
                  </a:cubicBezTo>
                  <a:cubicBezTo>
                    <a:pt x="109507" y="21736"/>
                    <a:pt x="109322" y="22027"/>
                    <a:pt x="109132" y="22303"/>
                  </a:cubicBezTo>
                  <a:cubicBezTo>
                    <a:pt x="108964" y="22555"/>
                    <a:pt x="108794" y="22798"/>
                    <a:pt x="108621" y="23031"/>
                  </a:cubicBezTo>
                  <a:cubicBezTo>
                    <a:pt x="108548" y="23133"/>
                    <a:pt x="108477" y="23228"/>
                    <a:pt x="108415" y="23322"/>
                  </a:cubicBezTo>
                  <a:cubicBezTo>
                    <a:pt x="108307" y="23457"/>
                    <a:pt x="108205" y="23595"/>
                    <a:pt x="108103" y="23732"/>
                  </a:cubicBezTo>
                  <a:close/>
                  <a:moveTo>
                    <a:pt x="131534" y="23566"/>
                  </a:moveTo>
                  <a:cubicBezTo>
                    <a:pt x="133796" y="24941"/>
                    <a:pt x="134514" y="27890"/>
                    <a:pt x="133138" y="30151"/>
                  </a:cubicBezTo>
                  <a:cubicBezTo>
                    <a:pt x="131807" y="32340"/>
                    <a:pt x="128990" y="33095"/>
                    <a:pt x="126743" y="31865"/>
                  </a:cubicBezTo>
                  <a:cubicBezTo>
                    <a:pt x="124481" y="30490"/>
                    <a:pt x="123762" y="27542"/>
                    <a:pt x="125137" y="25280"/>
                  </a:cubicBezTo>
                  <a:cubicBezTo>
                    <a:pt x="126469" y="23090"/>
                    <a:pt x="129287" y="22335"/>
                    <a:pt x="131534" y="23566"/>
                  </a:cubicBezTo>
                  <a:close/>
                  <a:moveTo>
                    <a:pt x="42601" y="183851"/>
                  </a:moveTo>
                  <a:cubicBezTo>
                    <a:pt x="28514" y="172179"/>
                    <a:pt x="29916" y="151411"/>
                    <a:pt x="33684" y="135617"/>
                  </a:cubicBezTo>
                  <a:cubicBezTo>
                    <a:pt x="37860" y="117134"/>
                    <a:pt x="45973" y="102939"/>
                    <a:pt x="70104" y="89746"/>
                  </a:cubicBezTo>
                  <a:lnTo>
                    <a:pt x="82797" y="83933"/>
                  </a:lnTo>
                  <a:cubicBezTo>
                    <a:pt x="89188" y="81029"/>
                    <a:pt x="103411" y="77645"/>
                    <a:pt x="101110" y="88299"/>
                  </a:cubicBezTo>
                  <a:cubicBezTo>
                    <a:pt x="97012" y="99256"/>
                    <a:pt x="90305" y="112239"/>
                    <a:pt x="90520" y="124770"/>
                  </a:cubicBezTo>
                  <a:cubicBezTo>
                    <a:pt x="90670" y="129418"/>
                    <a:pt x="90555" y="134070"/>
                    <a:pt x="90175" y="138705"/>
                  </a:cubicBezTo>
                  <a:cubicBezTo>
                    <a:pt x="88662" y="158507"/>
                    <a:pt x="79054" y="183919"/>
                    <a:pt x="71999" y="198725"/>
                  </a:cubicBezTo>
                  <a:cubicBezTo>
                    <a:pt x="69524" y="204101"/>
                    <a:pt x="46070" y="187688"/>
                    <a:pt x="42601" y="183851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E9AE1AF0-ACBA-44C4-8964-0BB9EE655E41}"/>
                </a:ext>
              </a:extLst>
            </p:cNvPr>
            <p:cNvSpPr/>
            <p:nvPr/>
          </p:nvSpPr>
          <p:spPr>
            <a:xfrm>
              <a:off x="8685883" y="5675812"/>
              <a:ext cx="70226" cy="118771"/>
            </a:xfrm>
            <a:custGeom>
              <a:avLst/>
              <a:gdLst>
                <a:gd name="connsiteX0" fmla="*/ 11468 w 70226"/>
                <a:gd name="connsiteY0" fmla="*/ 102826 h 118771"/>
                <a:gd name="connsiteX1" fmla="*/ 2551 w 70226"/>
                <a:gd name="connsiteY1" fmla="*/ 54592 h 118771"/>
                <a:gd name="connsiteX2" fmla="*/ 38971 w 70226"/>
                <a:gd name="connsiteY2" fmla="*/ 8721 h 118771"/>
                <a:gd name="connsiteX3" fmla="*/ 51664 w 70226"/>
                <a:gd name="connsiteY3" fmla="*/ 2908 h 118771"/>
                <a:gd name="connsiteX4" fmla="*/ 69978 w 70226"/>
                <a:gd name="connsiteY4" fmla="*/ 7274 h 118771"/>
                <a:gd name="connsiteX5" fmla="*/ 59387 w 70226"/>
                <a:gd name="connsiteY5" fmla="*/ 43745 h 118771"/>
                <a:gd name="connsiteX6" fmla="*/ 59042 w 70226"/>
                <a:gd name="connsiteY6" fmla="*/ 57680 h 118771"/>
                <a:gd name="connsiteX7" fmla="*/ 40866 w 70226"/>
                <a:gd name="connsiteY7" fmla="*/ 117700 h 118771"/>
                <a:gd name="connsiteX8" fmla="*/ 11468 w 70226"/>
                <a:gd name="connsiteY8" fmla="*/ 102826 h 11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26" h="118771">
                  <a:moveTo>
                    <a:pt x="11468" y="102826"/>
                  </a:moveTo>
                  <a:cubicBezTo>
                    <a:pt x="-2619" y="91154"/>
                    <a:pt x="-1217" y="70386"/>
                    <a:pt x="2551" y="54592"/>
                  </a:cubicBezTo>
                  <a:cubicBezTo>
                    <a:pt x="6728" y="36109"/>
                    <a:pt x="14840" y="21914"/>
                    <a:pt x="38971" y="8721"/>
                  </a:cubicBezTo>
                  <a:lnTo>
                    <a:pt x="51664" y="2908"/>
                  </a:lnTo>
                  <a:cubicBezTo>
                    <a:pt x="58055" y="4"/>
                    <a:pt x="72279" y="-3380"/>
                    <a:pt x="69978" y="7274"/>
                  </a:cubicBezTo>
                  <a:cubicBezTo>
                    <a:pt x="65879" y="18231"/>
                    <a:pt x="59172" y="31214"/>
                    <a:pt x="59387" y="43745"/>
                  </a:cubicBezTo>
                  <a:cubicBezTo>
                    <a:pt x="59538" y="48393"/>
                    <a:pt x="59422" y="53046"/>
                    <a:pt x="59042" y="57680"/>
                  </a:cubicBezTo>
                  <a:cubicBezTo>
                    <a:pt x="57530" y="77482"/>
                    <a:pt x="47921" y="102894"/>
                    <a:pt x="40866" y="117700"/>
                  </a:cubicBezTo>
                  <a:cubicBezTo>
                    <a:pt x="38391" y="123076"/>
                    <a:pt x="14937" y="106663"/>
                    <a:pt x="11468" y="102826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FE942CAC-0C50-4A9A-A812-8EA606D0C0CD}"/>
                </a:ext>
              </a:extLst>
            </p:cNvPr>
            <p:cNvSpPr/>
            <p:nvPr/>
          </p:nvSpPr>
          <p:spPr>
            <a:xfrm>
              <a:off x="8779243" y="5617793"/>
              <a:ext cx="9292" cy="9417"/>
            </a:xfrm>
            <a:custGeom>
              <a:avLst/>
              <a:gdLst>
                <a:gd name="connsiteX0" fmla="*/ 2250 w 9292"/>
                <a:gd name="connsiteY0" fmla="*/ 8858 h 9417"/>
                <a:gd name="connsiteX1" fmla="*/ 732 w 9292"/>
                <a:gd name="connsiteY1" fmla="*/ 2250 h 9417"/>
                <a:gd name="connsiteX2" fmla="*/ 7042 w 9292"/>
                <a:gd name="connsiteY2" fmla="*/ 560 h 9417"/>
                <a:gd name="connsiteX3" fmla="*/ 8560 w 9292"/>
                <a:gd name="connsiteY3" fmla="*/ 7168 h 9417"/>
                <a:gd name="connsiteX4" fmla="*/ 2250 w 9292"/>
                <a:gd name="connsiteY4" fmla="*/ 8858 h 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2" h="9417">
                  <a:moveTo>
                    <a:pt x="2250" y="8858"/>
                  </a:moveTo>
                  <a:cubicBezTo>
                    <a:pt x="6" y="7453"/>
                    <a:pt x="-674" y="4494"/>
                    <a:pt x="732" y="2250"/>
                  </a:cubicBezTo>
                  <a:cubicBezTo>
                    <a:pt x="2066" y="119"/>
                    <a:pt x="4820" y="-619"/>
                    <a:pt x="7042" y="560"/>
                  </a:cubicBezTo>
                  <a:cubicBezTo>
                    <a:pt x="9286" y="1965"/>
                    <a:pt x="9966" y="4924"/>
                    <a:pt x="8560" y="7168"/>
                  </a:cubicBezTo>
                  <a:cubicBezTo>
                    <a:pt x="7226" y="9299"/>
                    <a:pt x="4472" y="10037"/>
                    <a:pt x="2250" y="8858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83B71B2B-BE3C-4044-8206-1936DE5D25F8}"/>
                </a:ext>
              </a:extLst>
            </p:cNvPr>
            <p:cNvSpPr/>
            <p:nvPr/>
          </p:nvSpPr>
          <p:spPr>
            <a:xfrm>
              <a:off x="8737530" y="5600755"/>
              <a:ext cx="29579" cy="22204"/>
            </a:xfrm>
            <a:custGeom>
              <a:avLst/>
              <a:gdLst>
                <a:gd name="connsiteX0" fmla="*/ 28100 w 29579"/>
                <a:gd name="connsiteY0" fmla="*/ 2276 h 22204"/>
                <a:gd name="connsiteX1" fmla="*/ 0 w 29579"/>
                <a:gd name="connsiteY1" fmla="*/ 7445 h 22204"/>
                <a:gd name="connsiteX2" fmla="*/ 4286 w 29579"/>
                <a:gd name="connsiteY2" fmla="*/ 9920 h 22204"/>
                <a:gd name="connsiteX3" fmla="*/ 21179 w 29579"/>
                <a:gd name="connsiteY3" fmla="*/ 22205 h 22204"/>
                <a:gd name="connsiteX4" fmla="*/ 28100 w 29579"/>
                <a:gd name="connsiteY4" fmla="*/ 2276 h 2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9" h="22204">
                  <a:moveTo>
                    <a:pt x="28100" y="2276"/>
                  </a:moveTo>
                  <a:cubicBezTo>
                    <a:pt x="23678" y="-2610"/>
                    <a:pt x="3416" y="953"/>
                    <a:pt x="0" y="7445"/>
                  </a:cubicBezTo>
                  <a:cubicBezTo>
                    <a:pt x="52" y="8275"/>
                    <a:pt x="1925" y="9289"/>
                    <a:pt x="4286" y="9920"/>
                  </a:cubicBezTo>
                  <a:cubicBezTo>
                    <a:pt x="10561" y="13046"/>
                    <a:pt x="16271" y="17199"/>
                    <a:pt x="21179" y="22205"/>
                  </a:cubicBezTo>
                  <a:cubicBezTo>
                    <a:pt x="21179" y="22205"/>
                    <a:pt x="33804" y="11501"/>
                    <a:pt x="28100" y="2276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01A7B6C3-E07A-47A9-A187-69A760004254}"/>
                </a:ext>
              </a:extLst>
            </p:cNvPr>
            <p:cNvSpPr/>
            <p:nvPr/>
          </p:nvSpPr>
          <p:spPr>
            <a:xfrm>
              <a:off x="8675282" y="5669928"/>
              <a:ext cx="45374" cy="24753"/>
            </a:xfrm>
            <a:custGeom>
              <a:avLst/>
              <a:gdLst>
                <a:gd name="connsiteX0" fmla="*/ 45375 w 45374"/>
                <a:gd name="connsiteY0" fmla="*/ 4535 h 24753"/>
                <a:gd name="connsiteX1" fmla="*/ 19931 w 45374"/>
                <a:gd name="connsiteY1" fmla="*/ 24754 h 24753"/>
                <a:gd name="connsiteX2" fmla="*/ 0 w 45374"/>
                <a:gd name="connsiteY2" fmla="*/ 7267 h 24753"/>
                <a:gd name="connsiteX3" fmla="*/ 7144 w 45374"/>
                <a:gd name="connsiteY3" fmla="*/ 0 h 24753"/>
                <a:gd name="connsiteX4" fmla="*/ 45375 w 45374"/>
                <a:gd name="connsiteY4" fmla="*/ 4535 h 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4" h="24753">
                  <a:moveTo>
                    <a:pt x="45375" y="4535"/>
                  </a:moveTo>
                  <a:lnTo>
                    <a:pt x="19931" y="24754"/>
                  </a:lnTo>
                  <a:cubicBezTo>
                    <a:pt x="11576" y="21225"/>
                    <a:pt x="4585" y="15092"/>
                    <a:pt x="0" y="7267"/>
                  </a:cubicBezTo>
                  <a:lnTo>
                    <a:pt x="7144" y="0"/>
                  </a:lnTo>
                  <a:cubicBezTo>
                    <a:pt x="19740" y="2569"/>
                    <a:pt x="32527" y="4086"/>
                    <a:pt x="45375" y="4535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F71A1BA7-F9CC-4AA8-A252-932E3F296CA7}"/>
                </a:ext>
              </a:extLst>
            </p:cNvPr>
            <p:cNvSpPr/>
            <p:nvPr/>
          </p:nvSpPr>
          <p:spPr>
            <a:xfrm>
              <a:off x="8618164" y="5609551"/>
              <a:ext cx="94183" cy="120699"/>
            </a:xfrm>
            <a:custGeom>
              <a:avLst/>
              <a:gdLst>
                <a:gd name="connsiteX0" fmla="*/ 46160 w 94183"/>
                <a:gd name="connsiteY0" fmla="*/ 120174 h 120699"/>
                <a:gd name="connsiteX1" fmla="*/ 39654 w 94183"/>
                <a:gd name="connsiteY1" fmla="*/ 110513 h 120699"/>
                <a:gd name="connsiteX2" fmla="*/ 36675 w 94183"/>
                <a:gd name="connsiteY2" fmla="*/ 107992 h 120699"/>
                <a:gd name="connsiteX3" fmla="*/ 26809 w 94183"/>
                <a:gd name="connsiteY3" fmla="*/ 110342 h 120699"/>
                <a:gd name="connsiteX4" fmla="*/ 5033 w 94183"/>
                <a:gd name="connsiteY4" fmla="*/ 92070 h 120699"/>
                <a:gd name="connsiteX5" fmla="*/ 11928 w 94183"/>
                <a:gd name="connsiteY5" fmla="*/ 81345 h 120699"/>
                <a:gd name="connsiteX6" fmla="*/ 12302 w 94183"/>
                <a:gd name="connsiteY6" fmla="*/ 80768 h 120699"/>
                <a:gd name="connsiteX7" fmla="*/ 22104 w 94183"/>
                <a:gd name="connsiteY7" fmla="*/ 49700 h 120699"/>
                <a:gd name="connsiteX8" fmla="*/ 27632 w 94183"/>
                <a:gd name="connsiteY8" fmla="*/ 44215 h 120699"/>
                <a:gd name="connsiteX9" fmla="*/ 19336 w 94183"/>
                <a:gd name="connsiteY9" fmla="*/ 33874 h 120699"/>
                <a:gd name="connsiteX10" fmla="*/ 23484 w 94183"/>
                <a:gd name="connsiteY10" fmla="*/ 30916 h 120699"/>
                <a:gd name="connsiteX11" fmla="*/ 41916 w 94183"/>
                <a:gd name="connsiteY11" fmla="*/ 36469 h 120699"/>
                <a:gd name="connsiteX12" fmla="*/ 50978 w 94183"/>
                <a:gd name="connsiteY12" fmla="*/ 34674 h 120699"/>
                <a:gd name="connsiteX13" fmla="*/ 62848 w 94183"/>
                <a:gd name="connsiteY13" fmla="*/ 20528 h 120699"/>
                <a:gd name="connsiteX14" fmla="*/ 62845 w 94183"/>
                <a:gd name="connsiteY14" fmla="*/ 20487 h 120699"/>
                <a:gd name="connsiteX15" fmla="*/ 56117 w 94183"/>
                <a:gd name="connsiteY15" fmla="*/ 9568 h 120699"/>
                <a:gd name="connsiteX16" fmla="*/ 52517 w 94183"/>
                <a:gd name="connsiteY16" fmla="*/ 3116 h 120699"/>
                <a:gd name="connsiteX17" fmla="*/ 74075 w 94183"/>
                <a:gd name="connsiteY17" fmla="*/ 3722 h 120699"/>
                <a:gd name="connsiteX18" fmla="*/ 82255 w 94183"/>
                <a:gd name="connsiteY18" fmla="*/ 6242 h 120699"/>
                <a:gd name="connsiteX19" fmla="*/ 94043 w 94183"/>
                <a:gd name="connsiteY19" fmla="*/ 27075 h 120699"/>
                <a:gd name="connsiteX20" fmla="*/ 86269 w 94183"/>
                <a:gd name="connsiteY20" fmla="*/ 44229 h 120699"/>
                <a:gd name="connsiteX21" fmla="*/ 61547 w 94183"/>
                <a:gd name="connsiteY21" fmla="*/ 94388 h 120699"/>
                <a:gd name="connsiteX22" fmla="*/ 52186 w 94183"/>
                <a:gd name="connsiteY22" fmla="*/ 105058 h 120699"/>
                <a:gd name="connsiteX23" fmla="*/ 49239 w 94183"/>
                <a:gd name="connsiteY23" fmla="*/ 116504 h 120699"/>
                <a:gd name="connsiteX24" fmla="*/ 49454 w 94183"/>
                <a:gd name="connsiteY24" fmla="*/ 119886 h 120699"/>
                <a:gd name="connsiteX25" fmla="*/ 46160 w 94183"/>
                <a:gd name="connsiteY25" fmla="*/ 120175 h 12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83" h="120699">
                  <a:moveTo>
                    <a:pt x="46160" y="120174"/>
                  </a:moveTo>
                  <a:cubicBezTo>
                    <a:pt x="42848" y="117892"/>
                    <a:pt x="40523" y="114440"/>
                    <a:pt x="39654" y="110513"/>
                  </a:cubicBezTo>
                  <a:cubicBezTo>
                    <a:pt x="39932" y="108206"/>
                    <a:pt x="38565" y="107783"/>
                    <a:pt x="36675" y="107992"/>
                  </a:cubicBezTo>
                  <a:cubicBezTo>
                    <a:pt x="33365" y="110257"/>
                    <a:pt x="30614" y="113771"/>
                    <a:pt x="26809" y="110342"/>
                  </a:cubicBezTo>
                  <a:lnTo>
                    <a:pt x="5033" y="92070"/>
                  </a:lnTo>
                  <a:cubicBezTo>
                    <a:pt x="-5182" y="83301"/>
                    <a:pt x="1699" y="79252"/>
                    <a:pt x="11928" y="81345"/>
                  </a:cubicBezTo>
                  <a:cubicBezTo>
                    <a:pt x="12317" y="81470"/>
                    <a:pt x="12362" y="81028"/>
                    <a:pt x="12302" y="80768"/>
                  </a:cubicBezTo>
                  <a:cubicBezTo>
                    <a:pt x="12275" y="68536"/>
                    <a:pt x="12992" y="60830"/>
                    <a:pt x="22104" y="49700"/>
                  </a:cubicBezTo>
                  <a:cubicBezTo>
                    <a:pt x="23775" y="47707"/>
                    <a:pt x="25625" y="45871"/>
                    <a:pt x="27632" y="44215"/>
                  </a:cubicBezTo>
                  <a:cubicBezTo>
                    <a:pt x="23824" y="41752"/>
                    <a:pt x="20914" y="38125"/>
                    <a:pt x="19336" y="33874"/>
                  </a:cubicBezTo>
                  <a:lnTo>
                    <a:pt x="23484" y="30916"/>
                  </a:lnTo>
                  <a:cubicBezTo>
                    <a:pt x="29463" y="33275"/>
                    <a:pt x="35628" y="35132"/>
                    <a:pt x="41916" y="36469"/>
                  </a:cubicBezTo>
                  <a:cubicBezTo>
                    <a:pt x="44863" y="35547"/>
                    <a:pt x="47902" y="34945"/>
                    <a:pt x="50978" y="34674"/>
                  </a:cubicBezTo>
                  <a:cubicBezTo>
                    <a:pt x="58142" y="34007"/>
                    <a:pt x="63435" y="27699"/>
                    <a:pt x="62848" y="20528"/>
                  </a:cubicBezTo>
                  <a:cubicBezTo>
                    <a:pt x="62826" y="20509"/>
                    <a:pt x="62826" y="20509"/>
                    <a:pt x="62845" y="20487"/>
                  </a:cubicBezTo>
                  <a:cubicBezTo>
                    <a:pt x="61896" y="16193"/>
                    <a:pt x="59525" y="12346"/>
                    <a:pt x="56117" y="9568"/>
                  </a:cubicBezTo>
                  <a:cubicBezTo>
                    <a:pt x="54183" y="7799"/>
                    <a:pt x="49127" y="6222"/>
                    <a:pt x="52517" y="3116"/>
                  </a:cubicBezTo>
                  <a:cubicBezTo>
                    <a:pt x="59111" y="-1251"/>
                    <a:pt x="67737" y="-1009"/>
                    <a:pt x="74075" y="3722"/>
                  </a:cubicBezTo>
                  <a:cubicBezTo>
                    <a:pt x="76992" y="3730"/>
                    <a:pt x="79840" y="4607"/>
                    <a:pt x="82255" y="6242"/>
                  </a:cubicBezTo>
                  <a:cubicBezTo>
                    <a:pt x="89280" y="10911"/>
                    <a:pt x="93658" y="18649"/>
                    <a:pt x="94043" y="27075"/>
                  </a:cubicBezTo>
                  <a:cubicBezTo>
                    <a:pt x="94885" y="33800"/>
                    <a:pt x="91881" y="40429"/>
                    <a:pt x="86269" y="44229"/>
                  </a:cubicBezTo>
                  <a:cubicBezTo>
                    <a:pt x="75531" y="53456"/>
                    <a:pt x="69264" y="82485"/>
                    <a:pt x="61547" y="94388"/>
                  </a:cubicBezTo>
                  <a:cubicBezTo>
                    <a:pt x="58736" y="98205"/>
                    <a:pt x="55605" y="101775"/>
                    <a:pt x="52186" y="105058"/>
                  </a:cubicBezTo>
                  <a:cubicBezTo>
                    <a:pt x="47643" y="108773"/>
                    <a:pt x="44585" y="113173"/>
                    <a:pt x="49239" y="116504"/>
                  </a:cubicBezTo>
                  <a:cubicBezTo>
                    <a:pt x="50233" y="117379"/>
                    <a:pt x="50329" y="118893"/>
                    <a:pt x="49454" y="119886"/>
                  </a:cubicBezTo>
                  <a:cubicBezTo>
                    <a:pt x="48609" y="120846"/>
                    <a:pt x="47159" y="120973"/>
                    <a:pt x="46160" y="120175"/>
                  </a:cubicBezTo>
                  <a:close/>
                </a:path>
              </a:pathLst>
            </a:custGeom>
            <a:solidFill>
              <a:srgbClr val="FFFFFF"/>
            </a:solidFill>
            <a:ln w="655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2975BFC2-6F2A-4BE6-A514-4AD3B5C04FBA}"/>
                </a:ext>
              </a:extLst>
            </p:cNvPr>
            <p:cNvSpPr/>
            <p:nvPr/>
          </p:nvSpPr>
          <p:spPr>
            <a:xfrm>
              <a:off x="8618163" y="5609550"/>
              <a:ext cx="94183" cy="120700"/>
            </a:xfrm>
            <a:custGeom>
              <a:avLst/>
              <a:gdLst>
                <a:gd name="connsiteX0" fmla="*/ 49240 w 94183"/>
                <a:gd name="connsiteY0" fmla="*/ 116504 h 120700"/>
                <a:gd name="connsiteX1" fmla="*/ 52187 w 94183"/>
                <a:gd name="connsiteY1" fmla="*/ 105058 h 120700"/>
                <a:gd name="connsiteX2" fmla="*/ 61547 w 94183"/>
                <a:gd name="connsiteY2" fmla="*/ 94388 h 120700"/>
                <a:gd name="connsiteX3" fmla="*/ 86269 w 94183"/>
                <a:gd name="connsiteY3" fmla="*/ 44228 h 120700"/>
                <a:gd name="connsiteX4" fmla="*/ 94044 w 94183"/>
                <a:gd name="connsiteY4" fmla="*/ 27075 h 120700"/>
                <a:gd name="connsiteX5" fmla="*/ 82256 w 94183"/>
                <a:gd name="connsiteY5" fmla="*/ 6242 h 120700"/>
                <a:gd name="connsiteX6" fmla="*/ 74076 w 94183"/>
                <a:gd name="connsiteY6" fmla="*/ 3722 h 120700"/>
                <a:gd name="connsiteX7" fmla="*/ 52518 w 94183"/>
                <a:gd name="connsiteY7" fmla="*/ 3116 h 120700"/>
                <a:gd name="connsiteX8" fmla="*/ 56117 w 94183"/>
                <a:gd name="connsiteY8" fmla="*/ 9568 h 120700"/>
                <a:gd name="connsiteX9" fmla="*/ 62845 w 94183"/>
                <a:gd name="connsiteY9" fmla="*/ 20486 h 120700"/>
                <a:gd name="connsiteX10" fmla="*/ 62849 w 94183"/>
                <a:gd name="connsiteY10" fmla="*/ 20528 h 120700"/>
                <a:gd name="connsiteX11" fmla="*/ 50979 w 94183"/>
                <a:gd name="connsiteY11" fmla="*/ 34674 h 120700"/>
                <a:gd name="connsiteX12" fmla="*/ 41916 w 94183"/>
                <a:gd name="connsiteY12" fmla="*/ 36469 h 120700"/>
                <a:gd name="connsiteX13" fmla="*/ 41909 w 94183"/>
                <a:gd name="connsiteY13" fmla="*/ 36472 h 120700"/>
                <a:gd name="connsiteX14" fmla="*/ 27634 w 94183"/>
                <a:gd name="connsiteY14" fmla="*/ 44212 h 120700"/>
                <a:gd name="connsiteX15" fmla="*/ 27632 w 94183"/>
                <a:gd name="connsiteY15" fmla="*/ 44215 h 120700"/>
                <a:gd name="connsiteX16" fmla="*/ 22104 w 94183"/>
                <a:gd name="connsiteY16" fmla="*/ 49700 h 120700"/>
                <a:gd name="connsiteX17" fmla="*/ 12302 w 94183"/>
                <a:gd name="connsiteY17" fmla="*/ 80767 h 120700"/>
                <a:gd name="connsiteX18" fmla="*/ 11928 w 94183"/>
                <a:gd name="connsiteY18" fmla="*/ 81345 h 120700"/>
                <a:gd name="connsiteX19" fmla="*/ 5033 w 94183"/>
                <a:gd name="connsiteY19" fmla="*/ 92069 h 120700"/>
                <a:gd name="connsiteX20" fmla="*/ 26809 w 94183"/>
                <a:gd name="connsiteY20" fmla="*/ 110342 h 120700"/>
                <a:gd name="connsiteX21" fmla="*/ 36675 w 94183"/>
                <a:gd name="connsiteY21" fmla="*/ 107992 h 120700"/>
                <a:gd name="connsiteX22" fmla="*/ 39654 w 94183"/>
                <a:gd name="connsiteY22" fmla="*/ 110513 h 120700"/>
                <a:gd name="connsiteX23" fmla="*/ 46160 w 94183"/>
                <a:gd name="connsiteY23" fmla="*/ 120174 h 120700"/>
                <a:gd name="connsiteX24" fmla="*/ 49528 w 94183"/>
                <a:gd name="connsiteY24" fmla="*/ 119801 h 120700"/>
                <a:gd name="connsiteX25" fmla="*/ 49240 w 94183"/>
                <a:gd name="connsiteY25" fmla="*/ 116504 h 120700"/>
                <a:gd name="connsiteX26" fmla="*/ 67551 w 94183"/>
                <a:gd name="connsiteY26" fmla="*/ 12586 h 120700"/>
                <a:gd name="connsiteX27" fmla="*/ 67469 w 94183"/>
                <a:gd name="connsiteY27" fmla="*/ 12658 h 120700"/>
                <a:gd name="connsiteX28" fmla="*/ 67240 w 94183"/>
                <a:gd name="connsiteY28" fmla="*/ 12860 h 120700"/>
                <a:gd name="connsiteX29" fmla="*/ 66936 w 94183"/>
                <a:gd name="connsiteY29" fmla="*/ 13115 h 120700"/>
                <a:gd name="connsiteX30" fmla="*/ 66642 w 94183"/>
                <a:gd name="connsiteY30" fmla="*/ 13353 h 120700"/>
                <a:gd name="connsiteX31" fmla="*/ 66304 w 94183"/>
                <a:gd name="connsiteY31" fmla="*/ 13613 h 120700"/>
                <a:gd name="connsiteX32" fmla="*/ 65721 w 94183"/>
                <a:gd name="connsiteY32" fmla="*/ 14032 h 120700"/>
                <a:gd name="connsiteX33" fmla="*/ 65640 w 94183"/>
                <a:gd name="connsiteY33" fmla="*/ 14088 h 120700"/>
                <a:gd name="connsiteX34" fmla="*/ 65563 w 94183"/>
                <a:gd name="connsiteY34" fmla="*/ 14139 h 120700"/>
                <a:gd name="connsiteX35" fmla="*/ 65492 w 94183"/>
                <a:gd name="connsiteY35" fmla="*/ 14182 h 120700"/>
                <a:gd name="connsiteX36" fmla="*/ 65476 w 94183"/>
                <a:gd name="connsiteY36" fmla="*/ 14191 h 120700"/>
                <a:gd name="connsiteX37" fmla="*/ 65424 w 94183"/>
                <a:gd name="connsiteY37" fmla="*/ 14228 h 120700"/>
                <a:gd name="connsiteX38" fmla="*/ 65397 w 94183"/>
                <a:gd name="connsiteY38" fmla="*/ 14239 h 120700"/>
                <a:gd name="connsiteX39" fmla="*/ 65379 w 94183"/>
                <a:gd name="connsiteY39" fmla="*/ 14250 h 120700"/>
                <a:gd name="connsiteX40" fmla="*/ 65002 w 94183"/>
                <a:gd name="connsiteY40" fmla="*/ 14118 h 120700"/>
                <a:gd name="connsiteX41" fmla="*/ 64941 w 94183"/>
                <a:gd name="connsiteY41" fmla="*/ 14011 h 120700"/>
                <a:gd name="connsiteX42" fmla="*/ 64843 w 94183"/>
                <a:gd name="connsiteY42" fmla="*/ 13852 h 120700"/>
                <a:gd name="connsiteX43" fmla="*/ 64600 w 94183"/>
                <a:gd name="connsiteY43" fmla="*/ 13494 h 120700"/>
                <a:gd name="connsiteX44" fmla="*/ 63507 w 94183"/>
                <a:gd name="connsiteY44" fmla="*/ 12152 h 120700"/>
                <a:gd name="connsiteX45" fmla="*/ 63130 w 94183"/>
                <a:gd name="connsiteY45" fmla="*/ 11733 h 120700"/>
                <a:gd name="connsiteX46" fmla="*/ 62136 w 94183"/>
                <a:gd name="connsiteY46" fmla="*/ 10681 h 120700"/>
                <a:gd name="connsiteX47" fmla="*/ 61819 w 94183"/>
                <a:gd name="connsiteY47" fmla="*/ 10360 h 120700"/>
                <a:gd name="connsiteX48" fmla="*/ 58183 w 94183"/>
                <a:gd name="connsiteY48" fmla="*/ 7086 h 120700"/>
                <a:gd name="connsiteX49" fmla="*/ 58121 w 94183"/>
                <a:gd name="connsiteY49" fmla="*/ 7042 h 120700"/>
                <a:gd name="connsiteX50" fmla="*/ 58065 w 94183"/>
                <a:gd name="connsiteY50" fmla="*/ 7007 h 120700"/>
                <a:gd name="connsiteX51" fmla="*/ 57986 w 94183"/>
                <a:gd name="connsiteY51" fmla="*/ 6959 h 120700"/>
                <a:gd name="connsiteX52" fmla="*/ 57925 w 94183"/>
                <a:gd name="connsiteY52" fmla="*/ 6924 h 120700"/>
                <a:gd name="connsiteX53" fmla="*/ 57873 w 94183"/>
                <a:gd name="connsiteY53" fmla="*/ 6899 h 120700"/>
                <a:gd name="connsiteX54" fmla="*/ 57464 w 94183"/>
                <a:gd name="connsiteY54" fmla="*/ 6692 h 120700"/>
                <a:gd name="connsiteX55" fmla="*/ 57155 w 94183"/>
                <a:gd name="connsiteY55" fmla="*/ 6519 h 120700"/>
                <a:gd name="connsiteX56" fmla="*/ 56832 w 94183"/>
                <a:gd name="connsiteY56" fmla="*/ 6312 h 120700"/>
                <a:gd name="connsiteX57" fmla="*/ 56194 w 94183"/>
                <a:gd name="connsiteY57" fmla="*/ 5061 h 120700"/>
                <a:gd name="connsiteX58" fmla="*/ 58585 w 94183"/>
                <a:gd name="connsiteY58" fmla="*/ 3769 h 120700"/>
                <a:gd name="connsiteX59" fmla="*/ 58644 w 94183"/>
                <a:gd name="connsiteY59" fmla="*/ 3754 h 120700"/>
                <a:gd name="connsiteX60" fmla="*/ 66762 w 94183"/>
                <a:gd name="connsiteY60" fmla="*/ 3433 h 120700"/>
                <a:gd name="connsiteX61" fmla="*/ 66811 w 94183"/>
                <a:gd name="connsiteY61" fmla="*/ 3440 h 120700"/>
                <a:gd name="connsiteX62" fmla="*/ 70242 w 94183"/>
                <a:gd name="connsiteY62" fmla="*/ 5166 h 120700"/>
                <a:gd name="connsiteX63" fmla="*/ 70245 w 94183"/>
                <a:gd name="connsiteY63" fmla="*/ 5173 h 120700"/>
                <a:gd name="connsiteX64" fmla="*/ 70248 w 94183"/>
                <a:gd name="connsiteY64" fmla="*/ 5180 h 120700"/>
                <a:gd name="connsiteX65" fmla="*/ 70326 w 94183"/>
                <a:gd name="connsiteY65" fmla="*/ 5383 h 120700"/>
                <a:gd name="connsiteX66" fmla="*/ 70379 w 94183"/>
                <a:gd name="connsiteY66" fmla="*/ 5530 h 120700"/>
                <a:gd name="connsiteX67" fmla="*/ 70554 w 94183"/>
                <a:gd name="connsiteY67" fmla="*/ 7802 h 120700"/>
                <a:gd name="connsiteX68" fmla="*/ 70496 w 94183"/>
                <a:gd name="connsiteY68" fmla="*/ 8117 h 120700"/>
                <a:gd name="connsiteX69" fmla="*/ 70463 w 94183"/>
                <a:gd name="connsiteY69" fmla="*/ 8248 h 120700"/>
                <a:gd name="connsiteX70" fmla="*/ 70402 w 94183"/>
                <a:gd name="connsiteY70" fmla="*/ 8463 h 120700"/>
                <a:gd name="connsiteX71" fmla="*/ 70344 w 94183"/>
                <a:gd name="connsiteY71" fmla="*/ 8650 h 120700"/>
                <a:gd name="connsiteX72" fmla="*/ 70262 w 94183"/>
                <a:gd name="connsiteY72" fmla="*/ 8885 h 120700"/>
                <a:gd name="connsiteX73" fmla="*/ 70263 w 94183"/>
                <a:gd name="connsiteY73" fmla="*/ 8890 h 120700"/>
                <a:gd name="connsiteX74" fmla="*/ 70173 w 94183"/>
                <a:gd name="connsiteY74" fmla="*/ 9115 h 120700"/>
                <a:gd name="connsiteX75" fmla="*/ 70023 w 94183"/>
                <a:gd name="connsiteY75" fmla="*/ 9447 h 120700"/>
                <a:gd name="connsiteX76" fmla="*/ 69927 w 94183"/>
                <a:gd name="connsiteY76" fmla="*/ 9637 h 120700"/>
                <a:gd name="connsiteX77" fmla="*/ 69787 w 94183"/>
                <a:gd name="connsiteY77" fmla="*/ 9891 h 120700"/>
                <a:gd name="connsiteX78" fmla="*/ 69659 w 94183"/>
                <a:gd name="connsiteY78" fmla="*/ 10110 h 120700"/>
                <a:gd name="connsiteX79" fmla="*/ 69259 w 94183"/>
                <a:gd name="connsiteY79" fmla="*/ 10706 h 120700"/>
                <a:gd name="connsiteX80" fmla="*/ 69147 w 94183"/>
                <a:gd name="connsiteY80" fmla="*/ 10855 h 120700"/>
                <a:gd name="connsiteX81" fmla="*/ 68939 w 94183"/>
                <a:gd name="connsiteY81" fmla="*/ 11118 h 120700"/>
                <a:gd name="connsiteX82" fmla="*/ 68647 w 94183"/>
                <a:gd name="connsiteY82" fmla="*/ 11469 h 120700"/>
                <a:gd name="connsiteX83" fmla="*/ 68532 w 94183"/>
                <a:gd name="connsiteY83" fmla="*/ 11596 h 120700"/>
                <a:gd name="connsiteX84" fmla="*/ 68182 w 94183"/>
                <a:gd name="connsiteY84" fmla="*/ 11972 h 120700"/>
                <a:gd name="connsiteX85" fmla="*/ 67867 w 94183"/>
                <a:gd name="connsiteY85" fmla="*/ 12286 h 120700"/>
                <a:gd name="connsiteX86" fmla="*/ 67741 w 94183"/>
                <a:gd name="connsiteY86" fmla="*/ 12411 h 120700"/>
                <a:gd name="connsiteX87" fmla="*/ 67551 w 94183"/>
                <a:gd name="connsiteY87" fmla="*/ 12586 h 120700"/>
                <a:gd name="connsiteX88" fmla="*/ 79103 w 94183"/>
                <a:gd name="connsiteY88" fmla="*/ 14538 h 120700"/>
                <a:gd name="connsiteX89" fmla="*/ 79322 w 94183"/>
                <a:gd name="connsiteY89" fmla="*/ 17920 h 120700"/>
                <a:gd name="connsiteX90" fmla="*/ 76024 w 94183"/>
                <a:gd name="connsiteY90" fmla="*/ 18208 h 120700"/>
                <a:gd name="connsiteX91" fmla="*/ 75805 w 94183"/>
                <a:gd name="connsiteY91" fmla="*/ 14827 h 120700"/>
                <a:gd name="connsiteX92" fmla="*/ 79103 w 94183"/>
                <a:gd name="connsiteY92" fmla="*/ 14538 h 120700"/>
                <a:gd name="connsiteX93" fmla="*/ 21396 w 94183"/>
                <a:gd name="connsiteY93" fmla="*/ 85742 h 120700"/>
                <a:gd name="connsiteX94" fmla="*/ 21193 w 94183"/>
                <a:gd name="connsiteY94" fmla="*/ 61217 h 120700"/>
                <a:gd name="connsiteX95" fmla="*/ 43109 w 94183"/>
                <a:gd name="connsiteY95" fmla="*/ 41792 h 120700"/>
                <a:gd name="connsiteX96" fmla="*/ 49864 w 94183"/>
                <a:gd name="connsiteY96" fmla="*/ 40031 h 120700"/>
                <a:gd name="connsiteX97" fmla="*/ 58502 w 94183"/>
                <a:gd name="connsiteY97" fmla="*/ 43772 h 120700"/>
                <a:gd name="connsiteX98" fmla="*/ 50121 w 94183"/>
                <a:gd name="connsiteY98" fmla="*/ 60810 h 120700"/>
                <a:gd name="connsiteX99" fmla="*/ 48741 w 94183"/>
                <a:gd name="connsiteY99" fmla="*/ 67642 h 120700"/>
                <a:gd name="connsiteX100" fmla="*/ 34580 w 94183"/>
                <a:gd name="connsiteY100" fmla="*/ 95618 h 120700"/>
                <a:gd name="connsiteX101" fmla="*/ 21396 w 94183"/>
                <a:gd name="connsiteY101" fmla="*/ 85742 h 1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94183" h="120700">
                  <a:moveTo>
                    <a:pt x="49240" y="116504"/>
                  </a:moveTo>
                  <a:cubicBezTo>
                    <a:pt x="44585" y="113173"/>
                    <a:pt x="47643" y="108773"/>
                    <a:pt x="52187" y="105058"/>
                  </a:cubicBezTo>
                  <a:cubicBezTo>
                    <a:pt x="55605" y="101775"/>
                    <a:pt x="58736" y="98205"/>
                    <a:pt x="61547" y="94388"/>
                  </a:cubicBezTo>
                  <a:cubicBezTo>
                    <a:pt x="69264" y="82485"/>
                    <a:pt x="75532" y="53456"/>
                    <a:pt x="86269" y="44228"/>
                  </a:cubicBezTo>
                  <a:cubicBezTo>
                    <a:pt x="91881" y="40429"/>
                    <a:pt x="94886" y="33800"/>
                    <a:pt x="94044" y="27075"/>
                  </a:cubicBezTo>
                  <a:cubicBezTo>
                    <a:pt x="93658" y="18649"/>
                    <a:pt x="89280" y="10911"/>
                    <a:pt x="82256" y="6242"/>
                  </a:cubicBezTo>
                  <a:cubicBezTo>
                    <a:pt x="79841" y="4607"/>
                    <a:pt x="76992" y="3730"/>
                    <a:pt x="74076" y="3722"/>
                  </a:cubicBezTo>
                  <a:cubicBezTo>
                    <a:pt x="67738" y="-1009"/>
                    <a:pt x="59112" y="-1251"/>
                    <a:pt x="52518" y="3116"/>
                  </a:cubicBezTo>
                  <a:cubicBezTo>
                    <a:pt x="49128" y="6222"/>
                    <a:pt x="54183" y="7799"/>
                    <a:pt x="56117" y="9568"/>
                  </a:cubicBezTo>
                  <a:cubicBezTo>
                    <a:pt x="59525" y="12346"/>
                    <a:pt x="61896" y="16193"/>
                    <a:pt x="62845" y="20486"/>
                  </a:cubicBezTo>
                  <a:cubicBezTo>
                    <a:pt x="62826" y="20509"/>
                    <a:pt x="62826" y="20509"/>
                    <a:pt x="62849" y="20528"/>
                  </a:cubicBezTo>
                  <a:cubicBezTo>
                    <a:pt x="63435" y="27699"/>
                    <a:pt x="58142" y="34007"/>
                    <a:pt x="50979" y="34674"/>
                  </a:cubicBezTo>
                  <a:cubicBezTo>
                    <a:pt x="47902" y="34945"/>
                    <a:pt x="44863" y="35547"/>
                    <a:pt x="41916" y="36469"/>
                  </a:cubicBezTo>
                  <a:lnTo>
                    <a:pt x="41909" y="36472"/>
                  </a:lnTo>
                  <a:cubicBezTo>
                    <a:pt x="36693" y="38099"/>
                    <a:pt x="31844" y="40729"/>
                    <a:pt x="27634" y="44212"/>
                  </a:cubicBezTo>
                  <a:lnTo>
                    <a:pt x="27632" y="44215"/>
                  </a:lnTo>
                  <a:cubicBezTo>
                    <a:pt x="25626" y="45871"/>
                    <a:pt x="23775" y="47707"/>
                    <a:pt x="22104" y="49700"/>
                  </a:cubicBezTo>
                  <a:cubicBezTo>
                    <a:pt x="12992" y="60830"/>
                    <a:pt x="12275" y="68536"/>
                    <a:pt x="12302" y="80767"/>
                  </a:cubicBezTo>
                  <a:cubicBezTo>
                    <a:pt x="12362" y="81028"/>
                    <a:pt x="12317" y="81470"/>
                    <a:pt x="11928" y="81345"/>
                  </a:cubicBezTo>
                  <a:cubicBezTo>
                    <a:pt x="1698" y="79251"/>
                    <a:pt x="-5182" y="83301"/>
                    <a:pt x="5033" y="92069"/>
                  </a:cubicBezTo>
                  <a:lnTo>
                    <a:pt x="26809" y="110342"/>
                  </a:lnTo>
                  <a:cubicBezTo>
                    <a:pt x="30614" y="113771"/>
                    <a:pt x="33366" y="110257"/>
                    <a:pt x="36675" y="107992"/>
                  </a:cubicBezTo>
                  <a:cubicBezTo>
                    <a:pt x="38565" y="107783"/>
                    <a:pt x="39932" y="108206"/>
                    <a:pt x="39654" y="110513"/>
                  </a:cubicBezTo>
                  <a:cubicBezTo>
                    <a:pt x="40523" y="114440"/>
                    <a:pt x="42848" y="117892"/>
                    <a:pt x="46160" y="120174"/>
                  </a:cubicBezTo>
                  <a:cubicBezTo>
                    <a:pt x="47193" y="121001"/>
                    <a:pt x="48701" y="120834"/>
                    <a:pt x="49528" y="119801"/>
                  </a:cubicBezTo>
                  <a:cubicBezTo>
                    <a:pt x="50328" y="118802"/>
                    <a:pt x="50201" y="117350"/>
                    <a:pt x="49240" y="116504"/>
                  </a:cubicBezTo>
                  <a:close/>
                  <a:moveTo>
                    <a:pt x="67551" y="12586"/>
                  </a:moveTo>
                  <a:lnTo>
                    <a:pt x="67469" y="12658"/>
                  </a:lnTo>
                  <a:cubicBezTo>
                    <a:pt x="67393" y="12728"/>
                    <a:pt x="67316" y="12795"/>
                    <a:pt x="67240" y="12860"/>
                  </a:cubicBezTo>
                  <a:lnTo>
                    <a:pt x="66936" y="13115"/>
                  </a:lnTo>
                  <a:cubicBezTo>
                    <a:pt x="66836" y="13198"/>
                    <a:pt x="66738" y="13279"/>
                    <a:pt x="66642" y="13353"/>
                  </a:cubicBezTo>
                  <a:cubicBezTo>
                    <a:pt x="66527" y="13444"/>
                    <a:pt x="66411" y="13531"/>
                    <a:pt x="66304" y="13613"/>
                  </a:cubicBezTo>
                  <a:cubicBezTo>
                    <a:pt x="66085" y="13776"/>
                    <a:pt x="65890" y="13917"/>
                    <a:pt x="65721" y="14032"/>
                  </a:cubicBezTo>
                  <a:lnTo>
                    <a:pt x="65640" y="14088"/>
                  </a:lnTo>
                  <a:lnTo>
                    <a:pt x="65563" y="14139"/>
                  </a:lnTo>
                  <a:lnTo>
                    <a:pt x="65492" y="14182"/>
                  </a:lnTo>
                  <a:lnTo>
                    <a:pt x="65476" y="14191"/>
                  </a:lnTo>
                  <a:lnTo>
                    <a:pt x="65424" y="14228"/>
                  </a:lnTo>
                  <a:lnTo>
                    <a:pt x="65397" y="14239"/>
                  </a:lnTo>
                  <a:lnTo>
                    <a:pt x="65379" y="14250"/>
                  </a:lnTo>
                  <a:cubicBezTo>
                    <a:pt x="65238" y="14313"/>
                    <a:pt x="65073" y="14255"/>
                    <a:pt x="65002" y="14118"/>
                  </a:cubicBezTo>
                  <a:lnTo>
                    <a:pt x="64941" y="14011"/>
                  </a:lnTo>
                  <a:lnTo>
                    <a:pt x="64843" y="13852"/>
                  </a:lnTo>
                  <a:cubicBezTo>
                    <a:pt x="64775" y="13740"/>
                    <a:pt x="64692" y="13619"/>
                    <a:pt x="64600" y="13494"/>
                  </a:cubicBezTo>
                  <a:cubicBezTo>
                    <a:pt x="64317" y="13102"/>
                    <a:pt x="63941" y="12641"/>
                    <a:pt x="63507" y="12152"/>
                  </a:cubicBezTo>
                  <a:cubicBezTo>
                    <a:pt x="63385" y="12011"/>
                    <a:pt x="63259" y="11876"/>
                    <a:pt x="63130" y="11733"/>
                  </a:cubicBezTo>
                  <a:cubicBezTo>
                    <a:pt x="62815" y="11388"/>
                    <a:pt x="62482" y="11035"/>
                    <a:pt x="62136" y="10681"/>
                  </a:cubicBezTo>
                  <a:cubicBezTo>
                    <a:pt x="62034" y="10574"/>
                    <a:pt x="61924" y="10465"/>
                    <a:pt x="61819" y="10360"/>
                  </a:cubicBezTo>
                  <a:cubicBezTo>
                    <a:pt x="60689" y="9181"/>
                    <a:pt x="59473" y="8087"/>
                    <a:pt x="58183" y="7086"/>
                  </a:cubicBezTo>
                  <a:lnTo>
                    <a:pt x="58121" y="7042"/>
                  </a:lnTo>
                  <a:lnTo>
                    <a:pt x="58065" y="7007"/>
                  </a:lnTo>
                  <a:lnTo>
                    <a:pt x="57986" y="6959"/>
                  </a:lnTo>
                  <a:lnTo>
                    <a:pt x="57925" y="6924"/>
                  </a:lnTo>
                  <a:lnTo>
                    <a:pt x="57873" y="6899"/>
                  </a:lnTo>
                  <a:cubicBezTo>
                    <a:pt x="57733" y="6832"/>
                    <a:pt x="57596" y="6764"/>
                    <a:pt x="57464" y="6692"/>
                  </a:cubicBezTo>
                  <a:cubicBezTo>
                    <a:pt x="57358" y="6640"/>
                    <a:pt x="57255" y="6583"/>
                    <a:pt x="57155" y="6519"/>
                  </a:cubicBezTo>
                  <a:cubicBezTo>
                    <a:pt x="57040" y="6452"/>
                    <a:pt x="56931" y="6382"/>
                    <a:pt x="56832" y="6312"/>
                  </a:cubicBezTo>
                  <a:cubicBezTo>
                    <a:pt x="56203" y="5857"/>
                    <a:pt x="56029" y="5436"/>
                    <a:pt x="56194" y="5061"/>
                  </a:cubicBezTo>
                  <a:cubicBezTo>
                    <a:pt x="56427" y="4528"/>
                    <a:pt x="57332" y="4088"/>
                    <a:pt x="58585" y="3769"/>
                  </a:cubicBezTo>
                  <a:lnTo>
                    <a:pt x="58644" y="3754"/>
                  </a:lnTo>
                  <a:cubicBezTo>
                    <a:pt x="61308" y="3154"/>
                    <a:pt x="64059" y="3045"/>
                    <a:pt x="66762" y="3433"/>
                  </a:cubicBezTo>
                  <a:lnTo>
                    <a:pt x="66811" y="3440"/>
                  </a:lnTo>
                  <a:cubicBezTo>
                    <a:pt x="68525" y="3726"/>
                    <a:pt x="69867" y="4282"/>
                    <a:pt x="70242" y="5166"/>
                  </a:cubicBezTo>
                  <a:lnTo>
                    <a:pt x="70245" y="5173"/>
                  </a:lnTo>
                  <a:lnTo>
                    <a:pt x="70248" y="5180"/>
                  </a:lnTo>
                  <a:cubicBezTo>
                    <a:pt x="70277" y="5247"/>
                    <a:pt x="70302" y="5315"/>
                    <a:pt x="70326" y="5383"/>
                  </a:cubicBezTo>
                  <a:lnTo>
                    <a:pt x="70379" y="5530"/>
                  </a:lnTo>
                  <a:cubicBezTo>
                    <a:pt x="70623" y="6261"/>
                    <a:pt x="70684" y="7042"/>
                    <a:pt x="70554" y="7802"/>
                  </a:cubicBezTo>
                  <a:cubicBezTo>
                    <a:pt x="70538" y="7908"/>
                    <a:pt x="70517" y="8015"/>
                    <a:pt x="70496" y="8117"/>
                  </a:cubicBezTo>
                  <a:lnTo>
                    <a:pt x="70463" y="8248"/>
                  </a:lnTo>
                  <a:cubicBezTo>
                    <a:pt x="70446" y="8320"/>
                    <a:pt x="70424" y="8391"/>
                    <a:pt x="70402" y="8463"/>
                  </a:cubicBezTo>
                  <a:cubicBezTo>
                    <a:pt x="70387" y="8527"/>
                    <a:pt x="70365" y="8590"/>
                    <a:pt x="70344" y="8650"/>
                  </a:cubicBezTo>
                  <a:cubicBezTo>
                    <a:pt x="70319" y="8731"/>
                    <a:pt x="70293" y="8808"/>
                    <a:pt x="70262" y="8885"/>
                  </a:cubicBezTo>
                  <a:lnTo>
                    <a:pt x="70263" y="8890"/>
                  </a:lnTo>
                  <a:cubicBezTo>
                    <a:pt x="70234" y="8965"/>
                    <a:pt x="70206" y="9039"/>
                    <a:pt x="70173" y="9115"/>
                  </a:cubicBezTo>
                  <a:cubicBezTo>
                    <a:pt x="70127" y="9226"/>
                    <a:pt x="70076" y="9337"/>
                    <a:pt x="70023" y="9447"/>
                  </a:cubicBezTo>
                  <a:cubicBezTo>
                    <a:pt x="69993" y="9512"/>
                    <a:pt x="69962" y="9576"/>
                    <a:pt x="69927" y="9637"/>
                  </a:cubicBezTo>
                  <a:cubicBezTo>
                    <a:pt x="69881" y="9722"/>
                    <a:pt x="69835" y="9808"/>
                    <a:pt x="69787" y="9891"/>
                  </a:cubicBezTo>
                  <a:cubicBezTo>
                    <a:pt x="69747" y="9965"/>
                    <a:pt x="69704" y="10036"/>
                    <a:pt x="69659" y="10110"/>
                  </a:cubicBezTo>
                  <a:cubicBezTo>
                    <a:pt x="69534" y="10315"/>
                    <a:pt x="69399" y="10513"/>
                    <a:pt x="69259" y="10706"/>
                  </a:cubicBezTo>
                  <a:lnTo>
                    <a:pt x="69147" y="10855"/>
                  </a:lnTo>
                  <a:cubicBezTo>
                    <a:pt x="69079" y="10944"/>
                    <a:pt x="69009" y="11031"/>
                    <a:pt x="68939" y="11118"/>
                  </a:cubicBezTo>
                  <a:cubicBezTo>
                    <a:pt x="68843" y="11237"/>
                    <a:pt x="68747" y="11355"/>
                    <a:pt x="68647" y="11469"/>
                  </a:cubicBezTo>
                  <a:lnTo>
                    <a:pt x="68532" y="11596"/>
                  </a:lnTo>
                  <a:cubicBezTo>
                    <a:pt x="68416" y="11725"/>
                    <a:pt x="68300" y="11853"/>
                    <a:pt x="68182" y="11972"/>
                  </a:cubicBezTo>
                  <a:cubicBezTo>
                    <a:pt x="68077" y="12082"/>
                    <a:pt x="67972" y="12186"/>
                    <a:pt x="67867" y="12286"/>
                  </a:cubicBezTo>
                  <a:lnTo>
                    <a:pt x="67741" y="12411"/>
                  </a:lnTo>
                  <a:cubicBezTo>
                    <a:pt x="67676" y="12468"/>
                    <a:pt x="67613" y="12527"/>
                    <a:pt x="67551" y="12586"/>
                  </a:cubicBezTo>
                  <a:close/>
                  <a:moveTo>
                    <a:pt x="79103" y="14538"/>
                  </a:moveTo>
                  <a:cubicBezTo>
                    <a:pt x="80098" y="15412"/>
                    <a:pt x="80196" y="16926"/>
                    <a:pt x="79322" y="17920"/>
                  </a:cubicBezTo>
                  <a:cubicBezTo>
                    <a:pt x="78477" y="18882"/>
                    <a:pt x="77023" y="19010"/>
                    <a:pt x="76024" y="18208"/>
                  </a:cubicBezTo>
                  <a:cubicBezTo>
                    <a:pt x="75029" y="17335"/>
                    <a:pt x="74931" y="15821"/>
                    <a:pt x="75805" y="14827"/>
                  </a:cubicBezTo>
                  <a:cubicBezTo>
                    <a:pt x="76650" y="13864"/>
                    <a:pt x="78103" y="13737"/>
                    <a:pt x="79103" y="14538"/>
                  </a:cubicBezTo>
                  <a:close/>
                  <a:moveTo>
                    <a:pt x="21396" y="85742"/>
                  </a:moveTo>
                  <a:cubicBezTo>
                    <a:pt x="15472" y="78771"/>
                    <a:pt x="17966" y="68667"/>
                    <a:pt x="21193" y="61217"/>
                  </a:cubicBezTo>
                  <a:cubicBezTo>
                    <a:pt x="24889" y="51553"/>
                    <a:pt x="33071" y="44302"/>
                    <a:pt x="43109" y="41792"/>
                  </a:cubicBezTo>
                  <a:lnTo>
                    <a:pt x="49864" y="40031"/>
                  </a:lnTo>
                  <a:cubicBezTo>
                    <a:pt x="53262" y="39156"/>
                    <a:pt x="60560" y="38725"/>
                    <a:pt x="58502" y="43772"/>
                  </a:cubicBezTo>
                  <a:cubicBezTo>
                    <a:pt x="54703" y="48899"/>
                    <a:pt x="51864" y="54672"/>
                    <a:pt x="50121" y="60810"/>
                  </a:cubicBezTo>
                  <a:cubicBezTo>
                    <a:pt x="49791" y="63112"/>
                    <a:pt x="49331" y="65393"/>
                    <a:pt x="48741" y="67642"/>
                  </a:cubicBezTo>
                  <a:cubicBezTo>
                    <a:pt x="45560" y="77670"/>
                    <a:pt x="40778" y="87117"/>
                    <a:pt x="34580" y="95618"/>
                  </a:cubicBezTo>
                  <a:cubicBezTo>
                    <a:pt x="32894" y="98051"/>
                    <a:pt x="22771" y="87932"/>
                    <a:pt x="21396" y="85742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A92EFC84-9FAB-4271-9221-4F117361100B}"/>
                </a:ext>
              </a:extLst>
            </p:cNvPr>
            <p:cNvSpPr/>
            <p:nvPr/>
          </p:nvSpPr>
          <p:spPr>
            <a:xfrm>
              <a:off x="8635974" y="5649041"/>
              <a:ext cx="41050" cy="56502"/>
            </a:xfrm>
            <a:custGeom>
              <a:avLst/>
              <a:gdLst>
                <a:gd name="connsiteX0" fmla="*/ 3585 w 41050"/>
                <a:gd name="connsiteY0" fmla="*/ 46251 h 56502"/>
                <a:gd name="connsiteX1" fmla="*/ 3382 w 41050"/>
                <a:gd name="connsiteY1" fmla="*/ 21726 h 56502"/>
                <a:gd name="connsiteX2" fmla="*/ 25298 w 41050"/>
                <a:gd name="connsiteY2" fmla="*/ 2301 h 56502"/>
                <a:gd name="connsiteX3" fmla="*/ 32053 w 41050"/>
                <a:gd name="connsiteY3" fmla="*/ 541 h 56502"/>
                <a:gd name="connsiteX4" fmla="*/ 40691 w 41050"/>
                <a:gd name="connsiteY4" fmla="*/ 4281 h 56502"/>
                <a:gd name="connsiteX5" fmla="*/ 32310 w 41050"/>
                <a:gd name="connsiteY5" fmla="*/ 21320 h 56502"/>
                <a:gd name="connsiteX6" fmla="*/ 30930 w 41050"/>
                <a:gd name="connsiteY6" fmla="*/ 28151 h 56502"/>
                <a:gd name="connsiteX7" fmla="*/ 16769 w 41050"/>
                <a:gd name="connsiteY7" fmla="*/ 56127 h 56502"/>
                <a:gd name="connsiteX8" fmla="*/ 3585 w 41050"/>
                <a:gd name="connsiteY8" fmla="*/ 46251 h 5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50" h="56502">
                  <a:moveTo>
                    <a:pt x="3585" y="46251"/>
                  </a:moveTo>
                  <a:cubicBezTo>
                    <a:pt x="-2339" y="39280"/>
                    <a:pt x="155" y="29176"/>
                    <a:pt x="3382" y="21726"/>
                  </a:cubicBezTo>
                  <a:cubicBezTo>
                    <a:pt x="7079" y="12062"/>
                    <a:pt x="15260" y="4811"/>
                    <a:pt x="25298" y="2301"/>
                  </a:cubicBezTo>
                  <a:lnTo>
                    <a:pt x="32053" y="541"/>
                  </a:lnTo>
                  <a:cubicBezTo>
                    <a:pt x="35452" y="-334"/>
                    <a:pt x="42749" y="-765"/>
                    <a:pt x="40691" y="4281"/>
                  </a:cubicBezTo>
                  <a:cubicBezTo>
                    <a:pt x="36893" y="9408"/>
                    <a:pt x="34053" y="15181"/>
                    <a:pt x="32310" y="21320"/>
                  </a:cubicBezTo>
                  <a:cubicBezTo>
                    <a:pt x="31980" y="23621"/>
                    <a:pt x="31520" y="25902"/>
                    <a:pt x="30930" y="28151"/>
                  </a:cubicBezTo>
                  <a:cubicBezTo>
                    <a:pt x="27749" y="38179"/>
                    <a:pt x="22967" y="47626"/>
                    <a:pt x="16769" y="56127"/>
                  </a:cubicBezTo>
                  <a:cubicBezTo>
                    <a:pt x="15083" y="58560"/>
                    <a:pt x="4960" y="48442"/>
                    <a:pt x="3585" y="4625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19DF8C0C-D871-44A6-A22A-2C827B40686C}"/>
                </a:ext>
              </a:extLst>
            </p:cNvPr>
            <p:cNvSpPr/>
            <p:nvPr/>
          </p:nvSpPr>
          <p:spPr>
            <a:xfrm>
              <a:off x="8693395" y="5623582"/>
              <a:ext cx="4661" cy="4683"/>
            </a:xfrm>
            <a:custGeom>
              <a:avLst/>
              <a:gdLst>
                <a:gd name="connsiteX0" fmla="*/ 791 w 4661"/>
                <a:gd name="connsiteY0" fmla="*/ 4177 h 4683"/>
                <a:gd name="connsiteX1" fmla="*/ 618 w 4661"/>
                <a:gd name="connsiteY1" fmla="*/ 791 h 4683"/>
                <a:gd name="connsiteX2" fmla="*/ 3871 w 4661"/>
                <a:gd name="connsiteY2" fmla="*/ 507 h 4683"/>
                <a:gd name="connsiteX3" fmla="*/ 4044 w 4661"/>
                <a:gd name="connsiteY3" fmla="*/ 3892 h 4683"/>
                <a:gd name="connsiteX4" fmla="*/ 791 w 4661"/>
                <a:gd name="connsiteY4" fmla="*/ 4177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1" h="4683">
                  <a:moveTo>
                    <a:pt x="791" y="4177"/>
                  </a:moveTo>
                  <a:cubicBezTo>
                    <a:pt x="-192" y="3290"/>
                    <a:pt x="-269" y="1774"/>
                    <a:pt x="618" y="791"/>
                  </a:cubicBezTo>
                  <a:cubicBezTo>
                    <a:pt x="1460" y="-142"/>
                    <a:pt x="2880" y="-266"/>
                    <a:pt x="3871" y="507"/>
                  </a:cubicBezTo>
                  <a:cubicBezTo>
                    <a:pt x="4854" y="1394"/>
                    <a:pt x="4931" y="2909"/>
                    <a:pt x="4044" y="3892"/>
                  </a:cubicBezTo>
                  <a:cubicBezTo>
                    <a:pt x="3202" y="4825"/>
                    <a:pt x="1782" y="4950"/>
                    <a:pt x="791" y="4177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E3810EE8-31EF-4364-A00E-DC9C125C4A00}"/>
                </a:ext>
              </a:extLst>
            </p:cNvPr>
            <p:cNvSpPr/>
            <p:nvPr/>
          </p:nvSpPr>
          <p:spPr>
            <a:xfrm>
              <a:off x="8674139" y="5612670"/>
              <a:ext cx="14642" cy="11293"/>
            </a:xfrm>
            <a:custGeom>
              <a:avLst/>
              <a:gdLst>
                <a:gd name="connsiteX0" fmla="*/ 14287 w 14642"/>
                <a:gd name="connsiteY0" fmla="*/ 2081 h 11293"/>
                <a:gd name="connsiteX1" fmla="*/ 2 w 14642"/>
                <a:gd name="connsiteY1" fmla="*/ 2187 h 11293"/>
                <a:gd name="connsiteX2" fmla="*/ 1897 w 14642"/>
                <a:gd name="connsiteY2" fmla="*/ 3777 h 11293"/>
                <a:gd name="connsiteX3" fmla="*/ 9149 w 14642"/>
                <a:gd name="connsiteY3" fmla="*/ 11293 h 11293"/>
                <a:gd name="connsiteX4" fmla="*/ 14287 w 14642"/>
                <a:gd name="connsiteY4" fmla="*/ 2081 h 11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2" h="11293">
                  <a:moveTo>
                    <a:pt x="14287" y="2081"/>
                  </a:moveTo>
                  <a:cubicBezTo>
                    <a:pt x="12534" y="-709"/>
                    <a:pt x="2248" y="-713"/>
                    <a:pt x="2" y="2187"/>
                  </a:cubicBezTo>
                  <a:cubicBezTo>
                    <a:pt x="-44" y="2600"/>
                    <a:pt x="789" y="3262"/>
                    <a:pt x="1897" y="3777"/>
                  </a:cubicBezTo>
                  <a:cubicBezTo>
                    <a:pt x="4716" y="5861"/>
                    <a:pt x="7167" y="8402"/>
                    <a:pt x="9149" y="11293"/>
                  </a:cubicBezTo>
                  <a:cubicBezTo>
                    <a:pt x="9149" y="11293"/>
                    <a:pt x="16295" y="7119"/>
                    <a:pt x="14287" y="2081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438978F4-7458-475D-BDFE-9A0C1B288E4D}"/>
                </a:ext>
              </a:extLst>
            </p:cNvPr>
            <p:cNvSpPr/>
            <p:nvPr/>
          </p:nvSpPr>
          <p:spPr>
            <a:xfrm>
              <a:off x="8637499" y="5640467"/>
              <a:ext cx="22579" cy="13299"/>
            </a:xfrm>
            <a:custGeom>
              <a:avLst/>
              <a:gdLst>
                <a:gd name="connsiteX0" fmla="*/ 22580 w 22579"/>
                <a:gd name="connsiteY0" fmla="*/ 5552 h 13299"/>
                <a:gd name="connsiteX1" fmla="*/ 8296 w 22579"/>
                <a:gd name="connsiteY1" fmla="*/ 13299 h 13299"/>
                <a:gd name="connsiteX2" fmla="*/ 0 w 22579"/>
                <a:gd name="connsiteY2" fmla="*/ 2958 h 13299"/>
                <a:gd name="connsiteX3" fmla="*/ 4148 w 22579"/>
                <a:gd name="connsiteY3" fmla="*/ 0 h 13299"/>
                <a:gd name="connsiteX4" fmla="*/ 22580 w 22579"/>
                <a:gd name="connsiteY4" fmla="*/ 5552 h 1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79" h="13299">
                  <a:moveTo>
                    <a:pt x="22580" y="5552"/>
                  </a:moveTo>
                  <a:lnTo>
                    <a:pt x="8296" y="13299"/>
                  </a:lnTo>
                  <a:cubicBezTo>
                    <a:pt x="4488" y="10836"/>
                    <a:pt x="1578" y="7209"/>
                    <a:pt x="0" y="2958"/>
                  </a:cubicBezTo>
                  <a:lnTo>
                    <a:pt x="4148" y="0"/>
                  </a:lnTo>
                  <a:cubicBezTo>
                    <a:pt x="10128" y="2359"/>
                    <a:pt x="16293" y="4216"/>
                    <a:pt x="22580" y="5552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77418AF4-5106-46C7-B172-1378EC07C983}"/>
                </a:ext>
              </a:extLst>
            </p:cNvPr>
            <p:cNvSpPr/>
            <p:nvPr/>
          </p:nvSpPr>
          <p:spPr>
            <a:xfrm>
              <a:off x="8608663" y="5609554"/>
              <a:ext cx="51448" cy="58281"/>
            </a:xfrm>
            <a:custGeom>
              <a:avLst/>
              <a:gdLst>
                <a:gd name="connsiteX0" fmla="*/ 19677 w 51448"/>
                <a:gd name="connsiteY0" fmla="*/ 57867 h 58281"/>
                <a:gd name="connsiteX1" fmla="*/ 17313 w 51448"/>
                <a:gd name="connsiteY1" fmla="*/ 52545 h 58281"/>
                <a:gd name="connsiteX2" fmla="*/ 16065 w 51448"/>
                <a:gd name="connsiteY2" fmla="*/ 51045 h 58281"/>
                <a:gd name="connsiteX3" fmla="*/ 11003 w 51448"/>
                <a:gd name="connsiteY3" fmla="*/ 51345 h 58281"/>
                <a:gd name="connsiteX4" fmla="*/ 1867 w 51448"/>
                <a:gd name="connsiteY4" fmla="*/ 40457 h 58281"/>
                <a:gd name="connsiteX5" fmla="*/ 6193 w 51448"/>
                <a:gd name="connsiteY5" fmla="*/ 35775 h 58281"/>
                <a:gd name="connsiteX6" fmla="*/ 6427 w 51448"/>
                <a:gd name="connsiteY6" fmla="*/ 35523 h 58281"/>
                <a:gd name="connsiteX7" fmla="*/ 13952 w 51448"/>
                <a:gd name="connsiteY7" fmla="*/ 21076 h 58281"/>
                <a:gd name="connsiteX8" fmla="*/ 17150 w 51448"/>
                <a:gd name="connsiteY8" fmla="*/ 18855 h 58281"/>
                <a:gd name="connsiteX9" fmla="*/ 13962 w 51448"/>
                <a:gd name="connsiteY9" fmla="*/ 13043 h 58281"/>
                <a:gd name="connsiteX10" fmla="*/ 16262 w 51448"/>
                <a:gd name="connsiteY10" fmla="*/ 11947 h 58281"/>
                <a:gd name="connsiteX11" fmla="*/ 24856 w 51448"/>
                <a:gd name="connsiteY11" fmla="*/ 16281 h 58281"/>
                <a:gd name="connsiteX12" fmla="*/ 29474 w 51448"/>
                <a:gd name="connsiteY12" fmla="*/ 16185 h 58281"/>
                <a:gd name="connsiteX13" fmla="*/ 36547 w 51448"/>
                <a:gd name="connsiteY13" fmla="*/ 10250 h 58281"/>
                <a:gd name="connsiteX14" fmla="*/ 36549 w 51448"/>
                <a:gd name="connsiteY14" fmla="*/ 10229 h 58281"/>
                <a:gd name="connsiteX15" fmla="*/ 34184 w 51448"/>
                <a:gd name="connsiteY15" fmla="*/ 4268 h 58281"/>
                <a:gd name="connsiteX16" fmla="*/ 32972 w 51448"/>
                <a:gd name="connsiteY16" fmla="*/ 779 h 58281"/>
                <a:gd name="connsiteX17" fmla="*/ 43534 w 51448"/>
                <a:gd name="connsiteY17" fmla="*/ 2949 h 58281"/>
                <a:gd name="connsiteX18" fmla="*/ 47343 w 51448"/>
                <a:gd name="connsiteY18" fmla="*/ 4900 h 58281"/>
                <a:gd name="connsiteX19" fmla="*/ 51339 w 51448"/>
                <a:gd name="connsiteY19" fmla="*/ 16181 h 58281"/>
                <a:gd name="connsiteX20" fmla="*/ 46021 w 51448"/>
                <a:gd name="connsiteY20" fmla="*/ 23953 h 58281"/>
                <a:gd name="connsiteX21" fmla="*/ 29493 w 51448"/>
                <a:gd name="connsiteY21" fmla="*/ 46505 h 58281"/>
                <a:gd name="connsiteX22" fmla="*/ 23958 w 51448"/>
                <a:gd name="connsiteY22" fmla="*/ 50947 h 58281"/>
                <a:gd name="connsiteX23" fmla="*/ 21513 w 51448"/>
                <a:gd name="connsiteY23" fmla="*/ 56327 h 58281"/>
                <a:gd name="connsiteX24" fmla="*/ 21341 w 51448"/>
                <a:gd name="connsiteY24" fmla="*/ 58013 h 58281"/>
                <a:gd name="connsiteX25" fmla="*/ 19677 w 51448"/>
                <a:gd name="connsiteY25" fmla="*/ 57867 h 58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448" h="58281">
                  <a:moveTo>
                    <a:pt x="19677" y="57867"/>
                  </a:moveTo>
                  <a:cubicBezTo>
                    <a:pt x="18245" y="56456"/>
                    <a:pt x="17400" y="54554"/>
                    <a:pt x="17313" y="52545"/>
                  </a:cubicBezTo>
                  <a:cubicBezTo>
                    <a:pt x="17650" y="51433"/>
                    <a:pt x="17014" y="51106"/>
                    <a:pt x="16065" y="51045"/>
                  </a:cubicBezTo>
                  <a:cubicBezTo>
                    <a:pt x="14239" y="51873"/>
                    <a:pt x="12579" y="53364"/>
                    <a:pt x="11003" y="51345"/>
                  </a:cubicBezTo>
                  <a:lnTo>
                    <a:pt x="1867" y="40457"/>
                  </a:lnTo>
                  <a:cubicBezTo>
                    <a:pt x="-2402" y="35253"/>
                    <a:pt x="1338" y="33856"/>
                    <a:pt x="6193" y="35775"/>
                  </a:cubicBezTo>
                  <a:cubicBezTo>
                    <a:pt x="6374" y="35870"/>
                    <a:pt x="6434" y="35656"/>
                    <a:pt x="6427" y="35523"/>
                  </a:cubicBezTo>
                  <a:cubicBezTo>
                    <a:pt x="6817" y="29871"/>
                    <a:pt x="9544" y="24636"/>
                    <a:pt x="13952" y="21076"/>
                  </a:cubicBezTo>
                  <a:cubicBezTo>
                    <a:pt x="14948" y="20240"/>
                    <a:pt x="16018" y="19496"/>
                    <a:pt x="17150" y="18855"/>
                  </a:cubicBezTo>
                  <a:cubicBezTo>
                    <a:pt x="15489" y="17312"/>
                    <a:pt x="14371" y="15273"/>
                    <a:pt x="13962" y="13043"/>
                  </a:cubicBezTo>
                  <a:lnTo>
                    <a:pt x="16262" y="11947"/>
                  </a:lnTo>
                  <a:cubicBezTo>
                    <a:pt x="19001" y="13627"/>
                    <a:pt x="21876" y="15077"/>
                    <a:pt x="24856" y="16281"/>
                  </a:cubicBezTo>
                  <a:cubicBezTo>
                    <a:pt x="26387" y="16083"/>
                    <a:pt x="27935" y="16051"/>
                    <a:pt x="29474" y="16185"/>
                  </a:cubicBezTo>
                  <a:cubicBezTo>
                    <a:pt x="33059" y="16478"/>
                    <a:pt x="36213" y="13831"/>
                    <a:pt x="36547" y="10250"/>
                  </a:cubicBezTo>
                  <a:lnTo>
                    <a:pt x="36549" y="10229"/>
                  </a:lnTo>
                  <a:cubicBezTo>
                    <a:pt x="36454" y="8032"/>
                    <a:pt x="35621" y="5932"/>
                    <a:pt x="34184" y="4268"/>
                  </a:cubicBezTo>
                  <a:cubicBezTo>
                    <a:pt x="33385" y="3229"/>
                    <a:pt x="31033" y="2014"/>
                    <a:pt x="32972" y="779"/>
                  </a:cubicBezTo>
                  <a:cubicBezTo>
                    <a:pt x="36598" y="-799"/>
                    <a:pt x="40824" y="69"/>
                    <a:pt x="43534" y="2949"/>
                  </a:cubicBezTo>
                  <a:cubicBezTo>
                    <a:pt x="44970" y="3206"/>
                    <a:pt x="46296" y="3885"/>
                    <a:pt x="47343" y="4900"/>
                  </a:cubicBezTo>
                  <a:cubicBezTo>
                    <a:pt x="50397" y="7809"/>
                    <a:pt x="51881" y="11999"/>
                    <a:pt x="51339" y="16181"/>
                  </a:cubicBezTo>
                  <a:cubicBezTo>
                    <a:pt x="51170" y="19566"/>
                    <a:pt x="49115" y="22569"/>
                    <a:pt x="46021" y="23953"/>
                  </a:cubicBezTo>
                  <a:cubicBezTo>
                    <a:pt x="39933" y="27564"/>
                    <a:pt x="34326" y="41314"/>
                    <a:pt x="29493" y="46505"/>
                  </a:cubicBezTo>
                  <a:cubicBezTo>
                    <a:pt x="27778" y="48141"/>
                    <a:pt x="25926" y="49627"/>
                    <a:pt x="23958" y="50947"/>
                  </a:cubicBezTo>
                  <a:cubicBezTo>
                    <a:pt x="21398" y="52381"/>
                    <a:pt x="19510" y="54282"/>
                    <a:pt x="21513" y="56327"/>
                  </a:cubicBezTo>
                  <a:cubicBezTo>
                    <a:pt x="21931" y="56840"/>
                    <a:pt x="21854" y="57594"/>
                    <a:pt x="21341" y="58013"/>
                  </a:cubicBezTo>
                  <a:cubicBezTo>
                    <a:pt x="20838" y="58422"/>
                    <a:pt x="20101" y="58358"/>
                    <a:pt x="19677" y="57867"/>
                  </a:cubicBezTo>
                  <a:close/>
                </a:path>
              </a:pathLst>
            </a:custGeom>
            <a:solidFill>
              <a:srgbClr val="FFFFFF"/>
            </a:solidFill>
            <a:ln w="32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4923214C-C910-495D-A9FE-6047C36B8D26}"/>
                </a:ext>
              </a:extLst>
            </p:cNvPr>
            <p:cNvSpPr/>
            <p:nvPr/>
          </p:nvSpPr>
          <p:spPr>
            <a:xfrm>
              <a:off x="8608663" y="5609554"/>
              <a:ext cx="51448" cy="58284"/>
            </a:xfrm>
            <a:custGeom>
              <a:avLst/>
              <a:gdLst>
                <a:gd name="connsiteX0" fmla="*/ 21513 w 51448"/>
                <a:gd name="connsiteY0" fmla="*/ 56327 h 58284"/>
                <a:gd name="connsiteX1" fmla="*/ 23958 w 51448"/>
                <a:gd name="connsiteY1" fmla="*/ 50947 h 58284"/>
                <a:gd name="connsiteX2" fmla="*/ 29493 w 51448"/>
                <a:gd name="connsiteY2" fmla="*/ 46506 h 58284"/>
                <a:gd name="connsiteX3" fmla="*/ 46021 w 51448"/>
                <a:gd name="connsiteY3" fmla="*/ 23953 h 58284"/>
                <a:gd name="connsiteX4" fmla="*/ 51339 w 51448"/>
                <a:gd name="connsiteY4" fmla="*/ 16181 h 58284"/>
                <a:gd name="connsiteX5" fmla="*/ 47343 w 51448"/>
                <a:gd name="connsiteY5" fmla="*/ 4900 h 58284"/>
                <a:gd name="connsiteX6" fmla="*/ 43534 w 51448"/>
                <a:gd name="connsiteY6" fmla="*/ 2949 h 58284"/>
                <a:gd name="connsiteX7" fmla="*/ 32972 w 51448"/>
                <a:gd name="connsiteY7" fmla="*/ 779 h 58284"/>
                <a:gd name="connsiteX8" fmla="*/ 34184 w 51448"/>
                <a:gd name="connsiteY8" fmla="*/ 4268 h 58284"/>
                <a:gd name="connsiteX9" fmla="*/ 36549 w 51448"/>
                <a:gd name="connsiteY9" fmla="*/ 10229 h 58284"/>
                <a:gd name="connsiteX10" fmla="*/ 36547 w 51448"/>
                <a:gd name="connsiteY10" fmla="*/ 10250 h 58284"/>
                <a:gd name="connsiteX11" fmla="*/ 29474 w 51448"/>
                <a:gd name="connsiteY11" fmla="*/ 16185 h 58284"/>
                <a:gd name="connsiteX12" fmla="*/ 24856 w 51448"/>
                <a:gd name="connsiteY12" fmla="*/ 16281 h 58284"/>
                <a:gd name="connsiteX13" fmla="*/ 24852 w 51448"/>
                <a:gd name="connsiteY13" fmla="*/ 16282 h 58284"/>
                <a:gd name="connsiteX14" fmla="*/ 17151 w 51448"/>
                <a:gd name="connsiteY14" fmla="*/ 18854 h 58284"/>
                <a:gd name="connsiteX15" fmla="*/ 17150 w 51448"/>
                <a:gd name="connsiteY15" fmla="*/ 18856 h 58284"/>
                <a:gd name="connsiteX16" fmla="*/ 13951 w 51448"/>
                <a:gd name="connsiteY16" fmla="*/ 21076 h 58284"/>
                <a:gd name="connsiteX17" fmla="*/ 6427 w 51448"/>
                <a:gd name="connsiteY17" fmla="*/ 35523 h 58284"/>
                <a:gd name="connsiteX18" fmla="*/ 6193 w 51448"/>
                <a:gd name="connsiteY18" fmla="*/ 35775 h 58284"/>
                <a:gd name="connsiteX19" fmla="*/ 1866 w 51448"/>
                <a:gd name="connsiteY19" fmla="*/ 40457 h 58284"/>
                <a:gd name="connsiteX20" fmla="*/ 11002 w 51448"/>
                <a:gd name="connsiteY20" fmla="*/ 51345 h 58284"/>
                <a:gd name="connsiteX21" fmla="*/ 16065 w 51448"/>
                <a:gd name="connsiteY21" fmla="*/ 51045 h 58284"/>
                <a:gd name="connsiteX22" fmla="*/ 17313 w 51448"/>
                <a:gd name="connsiteY22" fmla="*/ 52545 h 58284"/>
                <a:gd name="connsiteX23" fmla="*/ 19677 w 51448"/>
                <a:gd name="connsiteY23" fmla="*/ 57867 h 58284"/>
                <a:gd name="connsiteX24" fmla="*/ 21367 w 51448"/>
                <a:gd name="connsiteY24" fmla="*/ 57995 h 58284"/>
                <a:gd name="connsiteX25" fmla="*/ 21513 w 51448"/>
                <a:gd name="connsiteY25" fmla="*/ 56327 h 58284"/>
                <a:gd name="connsiteX26" fmla="*/ 39552 w 51448"/>
                <a:gd name="connsiteY26" fmla="*/ 6747 h 58284"/>
                <a:gd name="connsiteX27" fmla="*/ 39505 w 51448"/>
                <a:gd name="connsiteY27" fmla="*/ 6775 h 58284"/>
                <a:gd name="connsiteX28" fmla="*/ 39375 w 51448"/>
                <a:gd name="connsiteY28" fmla="*/ 6855 h 58284"/>
                <a:gd name="connsiteX29" fmla="*/ 39203 w 51448"/>
                <a:gd name="connsiteY29" fmla="*/ 6954 h 58284"/>
                <a:gd name="connsiteX30" fmla="*/ 39038 w 51448"/>
                <a:gd name="connsiteY30" fmla="*/ 7046 h 58284"/>
                <a:gd name="connsiteX31" fmla="*/ 38849 w 51448"/>
                <a:gd name="connsiteY31" fmla="*/ 7144 h 58284"/>
                <a:gd name="connsiteX32" fmla="*/ 38525 w 51448"/>
                <a:gd name="connsiteY32" fmla="*/ 7300 h 58284"/>
                <a:gd name="connsiteX33" fmla="*/ 38481 w 51448"/>
                <a:gd name="connsiteY33" fmla="*/ 7320 h 58284"/>
                <a:gd name="connsiteX34" fmla="*/ 38438 w 51448"/>
                <a:gd name="connsiteY34" fmla="*/ 7339 h 58284"/>
                <a:gd name="connsiteX35" fmla="*/ 38400 w 51448"/>
                <a:gd name="connsiteY35" fmla="*/ 7354 h 58284"/>
                <a:gd name="connsiteX36" fmla="*/ 38391 w 51448"/>
                <a:gd name="connsiteY36" fmla="*/ 7357 h 58284"/>
                <a:gd name="connsiteX37" fmla="*/ 38362 w 51448"/>
                <a:gd name="connsiteY37" fmla="*/ 7371 h 58284"/>
                <a:gd name="connsiteX38" fmla="*/ 38348 w 51448"/>
                <a:gd name="connsiteY38" fmla="*/ 7374 h 58284"/>
                <a:gd name="connsiteX39" fmla="*/ 38338 w 51448"/>
                <a:gd name="connsiteY39" fmla="*/ 7378 h 58284"/>
                <a:gd name="connsiteX40" fmla="*/ 38164 w 51448"/>
                <a:gd name="connsiteY40" fmla="*/ 7280 h 58284"/>
                <a:gd name="connsiteX41" fmla="*/ 38143 w 51448"/>
                <a:gd name="connsiteY41" fmla="*/ 7222 h 58284"/>
                <a:gd name="connsiteX42" fmla="*/ 38109 w 51448"/>
                <a:gd name="connsiteY42" fmla="*/ 7135 h 58284"/>
                <a:gd name="connsiteX43" fmla="*/ 38020 w 51448"/>
                <a:gd name="connsiteY43" fmla="*/ 6938 h 58284"/>
                <a:gd name="connsiteX44" fmla="*/ 37598 w 51448"/>
                <a:gd name="connsiteY44" fmla="*/ 6182 h 58284"/>
                <a:gd name="connsiteX45" fmla="*/ 37449 w 51448"/>
                <a:gd name="connsiteY45" fmla="*/ 5943 h 58284"/>
                <a:gd name="connsiteX46" fmla="*/ 37051 w 51448"/>
                <a:gd name="connsiteY46" fmla="*/ 5339 h 58284"/>
                <a:gd name="connsiteX47" fmla="*/ 36923 w 51448"/>
                <a:gd name="connsiteY47" fmla="*/ 5153 h 58284"/>
                <a:gd name="connsiteX48" fmla="*/ 35417 w 51448"/>
                <a:gd name="connsiteY48" fmla="*/ 3225 h 58284"/>
                <a:gd name="connsiteX49" fmla="*/ 35390 w 51448"/>
                <a:gd name="connsiteY49" fmla="*/ 3198 h 58284"/>
                <a:gd name="connsiteX50" fmla="*/ 35365 w 51448"/>
                <a:gd name="connsiteY50" fmla="*/ 3176 h 58284"/>
                <a:gd name="connsiteX51" fmla="*/ 35331 w 51448"/>
                <a:gd name="connsiteY51" fmla="*/ 3145 h 58284"/>
                <a:gd name="connsiteX52" fmla="*/ 35304 w 51448"/>
                <a:gd name="connsiteY52" fmla="*/ 3123 h 58284"/>
                <a:gd name="connsiteX53" fmla="*/ 35281 w 51448"/>
                <a:gd name="connsiteY53" fmla="*/ 3106 h 58284"/>
                <a:gd name="connsiteX54" fmla="*/ 35097 w 51448"/>
                <a:gd name="connsiteY54" fmla="*/ 2969 h 58284"/>
                <a:gd name="connsiteX55" fmla="*/ 34960 w 51448"/>
                <a:gd name="connsiteY55" fmla="*/ 2857 h 58284"/>
                <a:gd name="connsiteX56" fmla="*/ 34819 w 51448"/>
                <a:gd name="connsiteY56" fmla="*/ 2727 h 58284"/>
                <a:gd name="connsiteX57" fmla="*/ 34613 w 51448"/>
                <a:gd name="connsiteY57" fmla="*/ 2055 h 58284"/>
                <a:gd name="connsiteX58" fmla="*/ 35903 w 51448"/>
                <a:gd name="connsiteY58" fmla="*/ 1627 h 58284"/>
                <a:gd name="connsiteX59" fmla="*/ 35933 w 51448"/>
                <a:gd name="connsiteY59" fmla="*/ 1625 h 58284"/>
                <a:gd name="connsiteX60" fmla="*/ 39958 w 51448"/>
                <a:gd name="connsiteY60" fmla="*/ 2171 h 58284"/>
                <a:gd name="connsiteX61" fmla="*/ 39982 w 51448"/>
                <a:gd name="connsiteY61" fmla="*/ 2179 h 58284"/>
                <a:gd name="connsiteX62" fmla="*/ 41521 w 51448"/>
                <a:gd name="connsiteY62" fmla="*/ 3327 h 58284"/>
                <a:gd name="connsiteX63" fmla="*/ 41522 w 51448"/>
                <a:gd name="connsiteY63" fmla="*/ 3331 h 58284"/>
                <a:gd name="connsiteX64" fmla="*/ 41523 w 51448"/>
                <a:gd name="connsiteY64" fmla="*/ 3334 h 58284"/>
                <a:gd name="connsiteX65" fmla="*/ 41544 w 51448"/>
                <a:gd name="connsiteY65" fmla="*/ 3441 h 58284"/>
                <a:gd name="connsiteX66" fmla="*/ 41557 w 51448"/>
                <a:gd name="connsiteY66" fmla="*/ 3518 h 58284"/>
                <a:gd name="connsiteX67" fmla="*/ 41446 w 51448"/>
                <a:gd name="connsiteY67" fmla="*/ 4652 h 58284"/>
                <a:gd name="connsiteX68" fmla="*/ 41390 w 51448"/>
                <a:gd name="connsiteY68" fmla="*/ 4802 h 58284"/>
                <a:gd name="connsiteX69" fmla="*/ 41363 w 51448"/>
                <a:gd name="connsiteY69" fmla="*/ 4864 h 58284"/>
                <a:gd name="connsiteX70" fmla="*/ 41314 w 51448"/>
                <a:gd name="connsiteY70" fmla="*/ 4964 h 58284"/>
                <a:gd name="connsiteX71" fmla="*/ 41269 w 51448"/>
                <a:gd name="connsiteY71" fmla="*/ 5051 h 58284"/>
                <a:gd name="connsiteX72" fmla="*/ 41209 w 51448"/>
                <a:gd name="connsiteY72" fmla="*/ 5160 h 58284"/>
                <a:gd name="connsiteX73" fmla="*/ 41209 w 51448"/>
                <a:gd name="connsiteY73" fmla="*/ 5162 h 58284"/>
                <a:gd name="connsiteX74" fmla="*/ 41145 w 51448"/>
                <a:gd name="connsiteY74" fmla="*/ 5265 h 58284"/>
                <a:gd name="connsiteX75" fmla="*/ 41042 w 51448"/>
                <a:gd name="connsiteY75" fmla="*/ 5416 h 58284"/>
                <a:gd name="connsiteX76" fmla="*/ 40979 w 51448"/>
                <a:gd name="connsiteY76" fmla="*/ 5501 h 58284"/>
                <a:gd name="connsiteX77" fmla="*/ 40887 w 51448"/>
                <a:gd name="connsiteY77" fmla="*/ 5614 h 58284"/>
                <a:gd name="connsiteX78" fmla="*/ 40805 w 51448"/>
                <a:gd name="connsiteY78" fmla="*/ 5711 h 58284"/>
                <a:gd name="connsiteX79" fmla="*/ 40557 w 51448"/>
                <a:gd name="connsiteY79" fmla="*/ 5969 h 58284"/>
                <a:gd name="connsiteX80" fmla="*/ 40488 w 51448"/>
                <a:gd name="connsiteY80" fmla="*/ 6033 h 58284"/>
                <a:gd name="connsiteX81" fmla="*/ 40363 w 51448"/>
                <a:gd name="connsiteY81" fmla="*/ 6144 h 58284"/>
                <a:gd name="connsiteX82" fmla="*/ 40189 w 51448"/>
                <a:gd name="connsiteY82" fmla="*/ 6292 h 58284"/>
                <a:gd name="connsiteX83" fmla="*/ 40121 w 51448"/>
                <a:gd name="connsiteY83" fmla="*/ 6344 h 58284"/>
                <a:gd name="connsiteX84" fmla="*/ 39916 w 51448"/>
                <a:gd name="connsiteY84" fmla="*/ 6499 h 58284"/>
                <a:gd name="connsiteX85" fmla="*/ 39734 w 51448"/>
                <a:gd name="connsiteY85" fmla="*/ 6626 h 58284"/>
                <a:gd name="connsiteX86" fmla="*/ 39661 w 51448"/>
                <a:gd name="connsiteY86" fmla="*/ 6677 h 58284"/>
                <a:gd name="connsiteX87" fmla="*/ 45071 w 51448"/>
                <a:gd name="connsiteY87" fmla="*/ 8711 h 58284"/>
                <a:gd name="connsiteX88" fmla="*/ 44886 w 51448"/>
                <a:gd name="connsiteY88" fmla="*/ 10396 h 58284"/>
                <a:gd name="connsiteX89" fmla="*/ 43236 w 51448"/>
                <a:gd name="connsiteY89" fmla="*/ 10251 h 58284"/>
                <a:gd name="connsiteX90" fmla="*/ 43420 w 51448"/>
                <a:gd name="connsiteY90" fmla="*/ 8567 h 58284"/>
                <a:gd name="connsiteX91" fmla="*/ 45071 w 51448"/>
                <a:gd name="connsiteY91" fmla="*/ 8711 h 58284"/>
                <a:gd name="connsiteX92" fmla="*/ 10473 w 51448"/>
                <a:gd name="connsiteY92" fmla="*/ 38762 h 58284"/>
                <a:gd name="connsiteX93" fmla="*/ 12503 w 51448"/>
                <a:gd name="connsiteY93" fmla="*/ 26668 h 58284"/>
                <a:gd name="connsiteX94" fmla="*/ 24981 w 51448"/>
                <a:gd name="connsiteY94" fmla="*/ 19006 h 58284"/>
                <a:gd name="connsiteX95" fmla="*/ 28460 w 51448"/>
                <a:gd name="connsiteY95" fmla="*/ 18726 h 58284"/>
                <a:gd name="connsiteX96" fmla="*/ 32389 w 51448"/>
                <a:gd name="connsiteY96" fmla="*/ 21317 h 58284"/>
                <a:gd name="connsiteX97" fmla="*/ 26782 w 51448"/>
                <a:gd name="connsiteY97" fmla="*/ 28980 h 58284"/>
                <a:gd name="connsiteX98" fmla="*/ 25509 w 51448"/>
                <a:gd name="connsiteY98" fmla="*/ 32224 h 58284"/>
                <a:gd name="connsiteX99" fmla="*/ 16108 w 51448"/>
                <a:gd name="connsiteY99" fmla="*/ 44770 h 58284"/>
                <a:gd name="connsiteX100" fmla="*/ 10473 w 51448"/>
                <a:gd name="connsiteY100" fmla="*/ 38762 h 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1448" h="58284">
                  <a:moveTo>
                    <a:pt x="21513" y="56327"/>
                  </a:moveTo>
                  <a:cubicBezTo>
                    <a:pt x="19510" y="54282"/>
                    <a:pt x="21398" y="52381"/>
                    <a:pt x="23958" y="50947"/>
                  </a:cubicBezTo>
                  <a:cubicBezTo>
                    <a:pt x="25926" y="49627"/>
                    <a:pt x="27778" y="48141"/>
                    <a:pt x="29493" y="46506"/>
                  </a:cubicBezTo>
                  <a:cubicBezTo>
                    <a:pt x="34326" y="41315"/>
                    <a:pt x="39933" y="27564"/>
                    <a:pt x="46021" y="23953"/>
                  </a:cubicBezTo>
                  <a:cubicBezTo>
                    <a:pt x="49115" y="22569"/>
                    <a:pt x="51170" y="19566"/>
                    <a:pt x="51339" y="16181"/>
                  </a:cubicBezTo>
                  <a:cubicBezTo>
                    <a:pt x="51881" y="11999"/>
                    <a:pt x="50397" y="7809"/>
                    <a:pt x="47343" y="4900"/>
                  </a:cubicBezTo>
                  <a:cubicBezTo>
                    <a:pt x="46296" y="3885"/>
                    <a:pt x="44970" y="3206"/>
                    <a:pt x="43534" y="2949"/>
                  </a:cubicBezTo>
                  <a:cubicBezTo>
                    <a:pt x="40824" y="69"/>
                    <a:pt x="36598" y="-799"/>
                    <a:pt x="32972" y="779"/>
                  </a:cubicBezTo>
                  <a:cubicBezTo>
                    <a:pt x="31033" y="2014"/>
                    <a:pt x="33385" y="3229"/>
                    <a:pt x="34184" y="4268"/>
                  </a:cubicBezTo>
                  <a:cubicBezTo>
                    <a:pt x="35621" y="5932"/>
                    <a:pt x="36454" y="8032"/>
                    <a:pt x="36549" y="10229"/>
                  </a:cubicBezTo>
                  <a:lnTo>
                    <a:pt x="36547" y="10250"/>
                  </a:lnTo>
                  <a:cubicBezTo>
                    <a:pt x="36213" y="13832"/>
                    <a:pt x="33059" y="16478"/>
                    <a:pt x="29474" y="16185"/>
                  </a:cubicBezTo>
                  <a:cubicBezTo>
                    <a:pt x="27935" y="16051"/>
                    <a:pt x="26387" y="16083"/>
                    <a:pt x="24856" y="16281"/>
                  </a:cubicBezTo>
                  <a:lnTo>
                    <a:pt x="24852" y="16282"/>
                  </a:lnTo>
                  <a:cubicBezTo>
                    <a:pt x="22142" y="16631"/>
                    <a:pt x="19526" y="17505"/>
                    <a:pt x="17151" y="18854"/>
                  </a:cubicBezTo>
                  <a:lnTo>
                    <a:pt x="17150" y="18856"/>
                  </a:lnTo>
                  <a:cubicBezTo>
                    <a:pt x="16018" y="19497"/>
                    <a:pt x="14947" y="20240"/>
                    <a:pt x="13951" y="21076"/>
                  </a:cubicBezTo>
                  <a:cubicBezTo>
                    <a:pt x="9544" y="24636"/>
                    <a:pt x="6817" y="29871"/>
                    <a:pt x="6427" y="35523"/>
                  </a:cubicBezTo>
                  <a:cubicBezTo>
                    <a:pt x="6434" y="35656"/>
                    <a:pt x="6373" y="35870"/>
                    <a:pt x="6193" y="35775"/>
                  </a:cubicBezTo>
                  <a:cubicBezTo>
                    <a:pt x="1338" y="33856"/>
                    <a:pt x="-2402" y="35253"/>
                    <a:pt x="1866" y="40457"/>
                  </a:cubicBezTo>
                  <a:lnTo>
                    <a:pt x="11002" y="51345"/>
                  </a:lnTo>
                  <a:cubicBezTo>
                    <a:pt x="12579" y="53364"/>
                    <a:pt x="14238" y="51873"/>
                    <a:pt x="16065" y="51045"/>
                  </a:cubicBezTo>
                  <a:cubicBezTo>
                    <a:pt x="17013" y="51106"/>
                    <a:pt x="17650" y="51433"/>
                    <a:pt x="17313" y="52545"/>
                  </a:cubicBezTo>
                  <a:cubicBezTo>
                    <a:pt x="17400" y="54554"/>
                    <a:pt x="18245" y="56456"/>
                    <a:pt x="19677" y="57867"/>
                  </a:cubicBezTo>
                  <a:cubicBezTo>
                    <a:pt x="20108" y="58369"/>
                    <a:pt x="20865" y="58426"/>
                    <a:pt x="21367" y="57995"/>
                  </a:cubicBezTo>
                  <a:cubicBezTo>
                    <a:pt x="21861" y="57571"/>
                    <a:pt x="21925" y="56830"/>
                    <a:pt x="21513" y="56327"/>
                  </a:cubicBezTo>
                  <a:close/>
                  <a:moveTo>
                    <a:pt x="39552" y="6747"/>
                  </a:moveTo>
                  <a:lnTo>
                    <a:pt x="39505" y="6775"/>
                  </a:lnTo>
                  <a:lnTo>
                    <a:pt x="39375" y="6855"/>
                  </a:lnTo>
                  <a:lnTo>
                    <a:pt x="39203" y="6954"/>
                  </a:lnTo>
                  <a:lnTo>
                    <a:pt x="39038" y="7046"/>
                  </a:lnTo>
                  <a:lnTo>
                    <a:pt x="38849" y="7144"/>
                  </a:lnTo>
                  <a:cubicBezTo>
                    <a:pt x="38727" y="7206"/>
                    <a:pt x="38619" y="7258"/>
                    <a:pt x="38525" y="7300"/>
                  </a:cubicBezTo>
                  <a:lnTo>
                    <a:pt x="38481" y="7320"/>
                  </a:lnTo>
                  <a:lnTo>
                    <a:pt x="38438" y="7339"/>
                  </a:lnTo>
                  <a:lnTo>
                    <a:pt x="38400" y="7354"/>
                  </a:lnTo>
                  <a:lnTo>
                    <a:pt x="38391" y="7357"/>
                  </a:lnTo>
                  <a:lnTo>
                    <a:pt x="38362" y="7371"/>
                  </a:lnTo>
                  <a:lnTo>
                    <a:pt x="38348" y="7374"/>
                  </a:lnTo>
                  <a:lnTo>
                    <a:pt x="38338" y="7378"/>
                  </a:lnTo>
                  <a:cubicBezTo>
                    <a:pt x="38263" y="7396"/>
                    <a:pt x="38187" y="7353"/>
                    <a:pt x="38164" y="7280"/>
                  </a:cubicBezTo>
                  <a:lnTo>
                    <a:pt x="38143" y="7222"/>
                  </a:lnTo>
                  <a:lnTo>
                    <a:pt x="38109" y="7135"/>
                  </a:lnTo>
                  <a:cubicBezTo>
                    <a:pt x="38085" y="7074"/>
                    <a:pt x="38055" y="7007"/>
                    <a:pt x="38020" y="6938"/>
                  </a:cubicBezTo>
                  <a:cubicBezTo>
                    <a:pt x="37915" y="6720"/>
                    <a:pt x="37770" y="6460"/>
                    <a:pt x="37598" y="6182"/>
                  </a:cubicBezTo>
                  <a:lnTo>
                    <a:pt x="37449" y="5943"/>
                  </a:lnTo>
                  <a:cubicBezTo>
                    <a:pt x="37324" y="5746"/>
                    <a:pt x="37191" y="5543"/>
                    <a:pt x="37051" y="5339"/>
                  </a:cubicBezTo>
                  <a:lnTo>
                    <a:pt x="36923" y="5153"/>
                  </a:lnTo>
                  <a:cubicBezTo>
                    <a:pt x="36469" y="4475"/>
                    <a:pt x="35965" y="3830"/>
                    <a:pt x="35417" y="3225"/>
                  </a:cubicBezTo>
                  <a:lnTo>
                    <a:pt x="35390" y="3198"/>
                  </a:lnTo>
                  <a:lnTo>
                    <a:pt x="35365" y="3176"/>
                  </a:lnTo>
                  <a:lnTo>
                    <a:pt x="35331" y="3145"/>
                  </a:lnTo>
                  <a:lnTo>
                    <a:pt x="35304" y="3123"/>
                  </a:lnTo>
                  <a:lnTo>
                    <a:pt x="35281" y="3106"/>
                  </a:lnTo>
                  <a:cubicBezTo>
                    <a:pt x="35217" y="3061"/>
                    <a:pt x="35156" y="3016"/>
                    <a:pt x="35097" y="2969"/>
                  </a:cubicBezTo>
                  <a:cubicBezTo>
                    <a:pt x="35049" y="2934"/>
                    <a:pt x="35003" y="2897"/>
                    <a:pt x="34960" y="2857"/>
                  </a:cubicBezTo>
                  <a:cubicBezTo>
                    <a:pt x="34909" y="2814"/>
                    <a:pt x="34862" y="2770"/>
                    <a:pt x="34819" y="2727"/>
                  </a:cubicBezTo>
                  <a:cubicBezTo>
                    <a:pt x="34548" y="2448"/>
                    <a:pt x="34499" y="2226"/>
                    <a:pt x="34613" y="2055"/>
                  </a:cubicBezTo>
                  <a:cubicBezTo>
                    <a:pt x="34774" y="1813"/>
                    <a:pt x="35258" y="1675"/>
                    <a:pt x="35903" y="1627"/>
                  </a:cubicBezTo>
                  <a:lnTo>
                    <a:pt x="35933" y="1625"/>
                  </a:lnTo>
                  <a:cubicBezTo>
                    <a:pt x="37297" y="1561"/>
                    <a:pt x="38661" y="1746"/>
                    <a:pt x="39958" y="2171"/>
                  </a:cubicBezTo>
                  <a:lnTo>
                    <a:pt x="39982" y="2179"/>
                  </a:lnTo>
                  <a:cubicBezTo>
                    <a:pt x="40801" y="2469"/>
                    <a:pt x="41413" y="2859"/>
                    <a:pt x="41521" y="3327"/>
                  </a:cubicBezTo>
                  <a:lnTo>
                    <a:pt x="41522" y="3331"/>
                  </a:lnTo>
                  <a:lnTo>
                    <a:pt x="41523" y="3334"/>
                  </a:lnTo>
                  <a:lnTo>
                    <a:pt x="41544" y="3441"/>
                  </a:lnTo>
                  <a:lnTo>
                    <a:pt x="41557" y="3518"/>
                  </a:lnTo>
                  <a:cubicBezTo>
                    <a:pt x="41614" y="3899"/>
                    <a:pt x="41576" y="4289"/>
                    <a:pt x="41446" y="4652"/>
                  </a:cubicBezTo>
                  <a:lnTo>
                    <a:pt x="41390" y="4802"/>
                  </a:lnTo>
                  <a:lnTo>
                    <a:pt x="41363" y="4864"/>
                  </a:lnTo>
                  <a:lnTo>
                    <a:pt x="41314" y="4964"/>
                  </a:lnTo>
                  <a:lnTo>
                    <a:pt x="41269" y="5051"/>
                  </a:lnTo>
                  <a:lnTo>
                    <a:pt x="41209" y="5160"/>
                  </a:lnTo>
                  <a:lnTo>
                    <a:pt x="41209" y="5162"/>
                  </a:lnTo>
                  <a:lnTo>
                    <a:pt x="41145" y="5265"/>
                  </a:lnTo>
                  <a:lnTo>
                    <a:pt x="41042" y="5416"/>
                  </a:lnTo>
                  <a:lnTo>
                    <a:pt x="40979" y="5501"/>
                  </a:lnTo>
                  <a:lnTo>
                    <a:pt x="40887" y="5614"/>
                  </a:lnTo>
                  <a:lnTo>
                    <a:pt x="40805" y="5711"/>
                  </a:lnTo>
                  <a:cubicBezTo>
                    <a:pt x="40726" y="5800"/>
                    <a:pt x="40642" y="5886"/>
                    <a:pt x="40557" y="5969"/>
                  </a:cubicBezTo>
                  <a:lnTo>
                    <a:pt x="40488" y="6033"/>
                  </a:lnTo>
                  <a:lnTo>
                    <a:pt x="40363" y="6144"/>
                  </a:lnTo>
                  <a:lnTo>
                    <a:pt x="40189" y="6292"/>
                  </a:lnTo>
                  <a:lnTo>
                    <a:pt x="40121" y="6344"/>
                  </a:lnTo>
                  <a:cubicBezTo>
                    <a:pt x="40053" y="6398"/>
                    <a:pt x="39985" y="6450"/>
                    <a:pt x="39916" y="6499"/>
                  </a:cubicBezTo>
                  <a:lnTo>
                    <a:pt x="39734" y="6626"/>
                  </a:lnTo>
                  <a:lnTo>
                    <a:pt x="39661" y="6677"/>
                  </a:lnTo>
                  <a:close/>
                  <a:moveTo>
                    <a:pt x="45071" y="8711"/>
                  </a:moveTo>
                  <a:cubicBezTo>
                    <a:pt x="45485" y="9227"/>
                    <a:pt x="45402" y="9981"/>
                    <a:pt x="44886" y="10396"/>
                  </a:cubicBezTo>
                  <a:cubicBezTo>
                    <a:pt x="44386" y="10797"/>
                    <a:pt x="43659" y="10733"/>
                    <a:pt x="43236" y="10251"/>
                  </a:cubicBezTo>
                  <a:cubicBezTo>
                    <a:pt x="42822" y="9735"/>
                    <a:pt x="42904" y="8981"/>
                    <a:pt x="43420" y="8567"/>
                  </a:cubicBezTo>
                  <a:cubicBezTo>
                    <a:pt x="43921" y="8165"/>
                    <a:pt x="44648" y="8229"/>
                    <a:pt x="45071" y="8711"/>
                  </a:cubicBezTo>
                  <a:close/>
                  <a:moveTo>
                    <a:pt x="10473" y="38762"/>
                  </a:moveTo>
                  <a:cubicBezTo>
                    <a:pt x="8840" y="34668"/>
                    <a:pt x="9622" y="30005"/>
                    <a:pt x="12503" y="26668"/>
                  </a:cubicBezTo>
                  <a:cubicBezTo>
                    <a:pt x="15162" y="22230"/>
                    <a:pt x="19820" y="19370"/>
                    <a:pt x="24981" y="19006"/>
                  </a:cubicBezTo>
                  <a:lnTo>
                    <a:pt x="28460" y="18726"/>
                  </a:lnTo>
                  <a:cubicBezTo>
                    <a:pt x="30209" y="18590"/>
                    <a:pt x="33840" y="19011"/>
                    <a:pt x="32389" y="21317"/>
                  </a:cubicBezTo>
                  <a:cubicBezTo>
                    <a:pt x="30073" y="23512"/>
                    <a:pt x="28174" y="26108"/>
                    <a:pt x="26782" y="28980"/>
                  </a:cubicBezTo>
                  <a:cubicBezTo>
                    <a:pt x="26420" y="30084"/>
                    <a:pt x="25995" y="31167"/>
                    <a:pt x="25509" y="32224"/>
                  </a:cubicBezTo>
                  <a:cubicBezTo>
                    <a:pt x="23073" y="36885"/>
                    <a:pt x="19898" y="41122"/>
                    <a:pt x="16108" y="44770"/>
                  </a:cubicBezTo>
                  <a:cubicBezTo>
                    <a:pt x="15066" y="45821"/>
                    <a:pt x="10960" y="39960"/>
                    <a:pt x="10473" y="38762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AEC84E3A-C1B8-4BF7-BA6A-25388F36467A}"/>
                </a:ext>
              </a:extLst>
            </p:cNvPr>
            <p:cNvSpPr/>
            <p:nvPr/>
          </p:nvSpPr>
          <p:spPr>
            <a:xfrm>
              <a:off x="8618295" y="5628257"/>
              <a:ext cx="23091" cy="26192"/>
            </a:xfrm>
            <a:custGeom>
              <a:avLst/>
              <a:gdLst>
                <a:gd name="connsiteX0" fmla="*/ 841 w 23091"/>
                <a:gd name="connsiteY0" fmla="*/ 20059 h 26192"/>
                <a:gd name="connsiteX1" fmla="*/ 2871 w 23091"/>
                <a:gd name="connsiteY1" fmla="*/ 7965 h 26192"/>
                <a:gd name="connsiteX2" fmla="*/ 15349 w 23091"/>
                <a:gd name="connsiteY2" fmla="*/ 303 h 26192"/>
                <a:gd name="connsiteX3" fmla="*/ 18828 w 23091"/>
                <a:gd name="connsiteY3" fmla="*/ 23 h 26192"/>
                <a:gd name="connsiteX4" fmla="*/ 22757 w 23091"/>
                <a:gd name="connsiteY4" fmla="*/ 2614 h 26192"/>
                <a:gd name="connsiteX5" fmla="*/ 17150 w 23091"/>
                <a:gd name="connsiteY5" fmla="*/ 10277 h 26192"/>
                <a:gd name="connsiteX6" fmla="*/ 15877 w 23091"/>
                <a:gd name="connsiteY6" fmla="*/ 13521 h 26192"/>
                <a:gd name="connsiteX7" fmla="*/ 6475 w 23091"/>
                <a:gd name="connsiteY7" fmla="*/ 26067 h 26192"/>
                <a:gd name="connsiteX8" fmla="*/ 841 w 23091"/>
                <a:gd name="connsiteY8" fmla="*/ 20059 h 2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91" h="26192">
                  <a:moveTo>
                    <a:pt x="841" y="20059"/>
                  </a:moveTo>
                  <a:cubicBezTo>
                    <a:pt x="-793" y="15965"/>
                    <a:pt x="-10" y="11302"/>
                    <a:pt x="2871" y="7965"/>
                  </a:cubicBezTo>
                  <a:cubicBezTo>
                    <a:pt x="5530" y="3528"/>
                    <a:pt x="10188" y="667"/>
                    <a:pt x="15349" y="303"/>
                  </a:cubicBezTo>
                  <a:lnTo>
                    <a:pt x="18828" y="23"/>
                  </a:lnTo>
                  <a:cubicBezTo>
                    <a:pt x="20577" y="-113"/>
                    <a:pt x="24208" y="308"/>
                    <a:pt x="22757" y="2614"/>
                  </a:cubicBezTo>
                  <a:cubicBezTo>
                    <a:pt x="20441" y="4810"/>
                    <a:pt x="18541" y="7405"/>
                    <a:pt x="17150" y="10277"/>
                  </a:cubicBezTo>
                  <a:cubicBezTo>
                    <a:pt x="16788" y="11381"/>
                    <a:pt x="16363" y="12465"/>
                    <a:pt x="15877" y="13521"/>
                  </a:cubicBezTo>
                  <a:cubicBezTo>
                    <a:pt x="13440" y="18182"/>
                    <a:pt x="10265" y="22419"/>
                    <a:pt x="6475" y="26067"/>
                  </a:cubicBezTo>
                  <a:cubicBezTo>
                    <a:pt x="5434" y="27118"/>
                    <a:pt x="1328" y="21257"/>
                    <a:pt x="841" y="20059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1740B1B8-0E54-40A9-8D1A-47A2F8C6C927}"/>
                </a:ext>
              </a:extLst>
            </p:cNvPr>
            <p:cNvSpPr/>
            <p:nvPr/>
          </p:nvSpPr>
          <p:spPr>
            <a:xfrm>
              <a:off x="8651645" y="5617869"/>
              <a:ext cx="2342" cy="2331"/>
            </a:xfrm>
            <a:custGeom>
              <a:avLst/>
              <a:gdLst>
                <a:gd name="connsiteX0" fmla="*/ 254 w 2342"/>
                <a:gd name="connsiteY0" fmla="*/ 1936 h 2331"/>
                <a:gd name="connsiteX1" fmla="*/ 461 w 2342"/>
                <a:gd name="connsiteY1" fmla="*/ 254 h 2331"/>
                <a:gd name="connsiteX2" fmla="*/ 2089 w 2342"/>
                <a:gd name="connsiteY2" fmla="*/ 396 h 2331"/>
                <a:gd name="connsiteX3" fmla="*/ 1881 w 2342"/>
                <a:gd name="connsiteY3" fmla="*/ 2078 h 2331"/>
                <a:gd name="connsiteX4" fmla="*/ 254 w 2342"/>
                <a:gd name="connsiteY4" fmla="*/ 1936 h 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" h="2331">
                  <a:moveTo>
                    <a:pt x="254" y="1936"/>
                  </a:moveTo>
                  <a:cubicBezTo>
                    <a:pt x="-154" y="1414"/>
                    <a:pt x="-61" y="661"/>
                    <a:pt x="461" y="254"/>
                  </a:cubicBezTo>
                  <a:cubicBezTo>
                    <a:pt x="957" y="-133"/>
                    <a:pt x="1668" y="-71"/>
                    <a:pt x="2089" y="396"/>
                  </a:cubicBezTo>
                  <a:cubicBezTo>
                    <a:pt x="2496" y="918"/>
                    <a:pt x="2403" y="1671"/>
                    <a:pt x="1881" y="2078"/>
                  </a:cubicBezTo>
                  <a:cubicBezTo>
                    <a:pt x="1385" y="2465"/>
                    <a:pt x="675" y="2403"/>
                    <a:pt x="254" y="1936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6958644F-4FF4-4BA6-83AB-7C0DCB78740A}"/>
                </a:ext>
              </a:extLst>
            </p:cNvPr>
            <p:cNvSpPr/>
            <p:nvPr/>
          </p:nvSpPr>
          <p:spPr>
            <a:xfrm>
              <a:off x="8643142" y="5611163"/>
              <a:ext cx="7103" cy="5827"/>
            </a:xfrm>
            <a:custGeom>
              <a:avLst/>
              <a:gdLst>
                <a:gd name="connsiteX0" fmla="*/ 7050 w 7103"/>
                <a:gd name="connsiteY0" fmla="*/ 1737 h 5827"/>
                <a:gd name="connsiteX1" fmla="*/ 6 w 7103"/>
                <a:gd name="connsiteY1" fmla="*/ 549 h 5827"/>
                <a:gd name="connsiteX2" fmla="*/ 802 w 7103"/>
                <a:gd name="connsiteY2" fmla="*/ 1496 h 5827"/>
                <a:gd name="connsiteX3" fmla="*/ 3720 w 7103"/>
                <a:gd name="connsiteY3" fmla="*/ 5827 h 5827"/>
                <a:gd name="connsiteX4" fmla="*/ 7050 w 7103"/>
                <a:gd name="connsiteY4" fmla="*/ 1737 h 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" h="5827">
                  <a:moveTo>
                    <a:pt x="7050" y="1737"/>
                  </a:moveTo>
                  <a:cubicBezTo>
                    <a:pt x="5148" y="-26"/>
                    <a:pt x="2381" y="-493"/>
                    <a:pt x="6" y="549"/>
                  </a:cubicBezTo>
                  <a:cubicBezTo>
                    <a:pt x="-52" y="748"/>
                    <a:pt x="301" y="1147"/>
                    <a:pt x="802" y="1496"/>
                  </a:cubicBezTo>
                  <a:cubicBezTo>
                    <a:pt x="2009" y="2768"/>
                    <a:pt x="2995" y="4231"/>
                    <a:pt x="3720" y="5827"/>
                  </a:cubicBezTo>
                  <a:cubicBezTo>
                    <a:pt x="3720" y="5827"/>
                    <a:pt x="7601" y="4392"/>
                    <a:pt x="7050" y="1737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EBB736B8-6284-4012-826E-4979D06A175B}"/>
                </a:ext>
              </a:extLst>
            </p:cNvPr>
            <p:cNvSpPr/>
            <p:nvPr/>
          </p:nvSpPr>
          <p:spPr>
            <a:xfrm>
              <a:off x="8622625" y="5621501"/>
              <a:ext cx="10893" cy="6908"/>
            </a:xfrm>
            <a:custGeom>
              <a:avLst/>
              <a:gdLst>
                <a:gd name="connsiteX0" fmla="*/ 10893 w 10893"/>
                <a:gd name="connsiteY0" fmla="*/ 4335 h 6908"/>
                <a:gd name="connsiteX1" fmla="*/ 3187 w 10893"/>
                <a:gd name="connsiteY1" fmla="*/ 6909 h 6908"/>
                <a:gd name="connsiteX2" fmla="*/ 0 w 10893"/>
                <a:gd name="connsiteY2" fmla="*/ 1096 h 6908"/>
                <a:gd name="connsiteX3" fmla="*/ 2300 w 10893"/>
                <a:gd name="connsiteY3" fmla="*/ 0 h 6908"/>
                <a:gd name="connsiteX4" fmla="*/ 10893 w 10893"/>
                <a:gd name="connsiteY4" fmla="*/ 4335 h 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3" h="6908">
                  <a:moveTo>
                    <a:pt x="10893" y="4335"/>
                  </a:moveTo>
                  <a:lnTo>
                    <a:pt x="3187" y="6909"/>
                  </a:lnTo>
                  <a:cubicBezTo>
                    <a:pt x="1526" y="5366"/>
                    <a:pt x="408" y="3327"/>
                    <a:pt x="0" y="1096"/>
                  </a:cubicBezTo>
                  <a:lnTo>
                    <a:pt x="2300" y="0"/>
                  </a:lnTo>
                  <a:cubicBezTo>
                    <a:pt x="5039" y="1681"/>
                    <a:pt x="7913" y="3131"/>
                    <a:pt x="10893" y="4335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37DADC06-442E-4A7E-8423-50F92F009E74}"/>
                </a:ext>
              </a:extLst>
            </p:cNvPr>
            <p:cNvSpPr/>
            <p:nvPr/>
          </p:nvSpPr>
          <p:spPr>
            <a:xfrm>
              <a:off x="8607342" y="5606544"/>
              <a:ext cx="27383" cy="27374"/>
            </a:xfrm>
            <a:custGeom>
              <a:avLst/>
              <a:gdLst>
                <a:gd name="connsiteX0" fmla="*/ 7872 w 27383"/>
                <a:gd name="connsiteY0" fmla="*/ 27086 h 27374"/>
                <a:gd name="connsiteX1" fmla="*/ 7170 w 27383"/>
                <a:gd name="connsiteY1" fmla="*/ 24260 h 27374"/>
                <a:gd name="connsiteX2" fmla="*/ 6685 w 27383"/>
                <a:gd name="connsiteY2" fmla="*/ 23413 h 27374"/>
                <a:gd name="connsiteX3" fmla="*/ 4167 w 27383"/>
                <a:gd name="connsiteY3" fmla="*/ 23122 h 27374"/>
                <a:gd name="connsiteX4" fmla="*/ 613 w 27383"/>
                <a:gd name="connsiteY4" fmla="*/ 16967 h 27374"/>
                <a:gd name="connsiteX5" fmla="*/ 3150 w 27383"/>
                <a:gd name="connsiteY5" fmla="*/ 15037 h 27374"/>
                <a:gd name="connsiteX6" fmla="*/ 3287 w 27383"/>
                <a:gd name="connsiteY6" fmla="*/ 14933 h 27374"/>
                <a:gd name="connsiteX7" fmla="*/ 8247 w 27383"/>
                <a:gd name="connsiteY7" fmla="*/ 8473 h 27374"/>
                <a:gd name="connsiteX8" fmla="*/ 10014 w 27383"/>
                <a:gd name="connsiteY8" fmla="*/ 7657 h 27374"/>
                <a:gd name="connsiteX9" fmla="*/ 8949 w 27383"/>
                <a:gd name="connsiteY9" fmla="*/ 4519 h 27374"/>
                <a:gd name="connsiteX10" fmla="*/ 10177 w 27383"/>
                <a:gd name="connsiteY10" fmla="*/ 4178 h 27374"/>
                <a:gd name="connsiteX11" fmla="*/ 14032 w 27383"/>
                <a:gd name="connsiteY11" fmla="*/ 7059 h 27374"/>
                <a:gd name="connsiteX12" fmla="*/ 16315 w 27383"/>
                <a:gd name="connsiteY12" fmla="*/ 7412 h 27374"/>
                <a:gd name="connsiteX13" fmla="*/ 20313 w 27383"/>
                <a:gd name="connsiteY13" fmla="*/ 5104 h 27374"/>
                <a:gd name="connsiteX14" fmla="*/ 20315 w 27383"/>
                <a:gd name="connsiteY14" fmla="*/ 5094 h 27374"/>
                <a:gd name="connsiteX15" fmla="*/ 19669 w 27383"/>
                <a:gd name="connsiteY15" fmla="*/ 1953 h 27374"/>
                <a:gd name="connsiteX16" fmla="*/ 19374 w 27383"/>
                <a:gd name="connsiteY16" fmla="*/ 130 h 27374"/>
                <a:gd name="connsiteX17" fmla="*/ 24387 w 27383"/>
                <a:gd name="connsiteY17" fmla="*/ 2116 h 27374"/>
                <a:gd name="connsiteX18" fmla="*/ 26094 w 27383"/>
                <a:gd name="connsiteY18" fmla="*/ 3407 h 27374"/>
                <a:gd name="connsiteX19" fmla="*/ 27081 w 27383"/>
                <a:gd name="connsiteY19" fmla="*/ 9309 h 27374"/>
                <a:gd name="connsiteX20" fmla="*/ 23788 w 27383"/>
                <a:gd name="connsiteY20" fmla="*/ 12674 h 27374"/>
                <a:gd name="connsiteX21" fmla="*/ 13692 w 27383"/>
                <a:gd name="connsiteY21" fmla="*/ 22344 h 27374"/>
                <a:gd name="connsiteX22" fmla="*/ 10580 w 27383"/>
                <a:gd name="connsiteY22" fmla="*/ 24050 h 27374"/>
                <a:gd name="connsiteX23" fmla="*/ 8909 w 27383"/>
                <a:gd name="connsiteY23" fmla="*/ 26487 h 27374"/>
                <a:gd name="connsiteX24" fmla="*/ 8672 w 27383"/>
                <a:gd name="connsiteY24" fmla="*/ 27301 h 27374"/>
                <a:gd name="connsiteX25" fmla="*/ 7872 w 27383"/>
                <a:gd name="connsiteY25" fmla="*/ 27086 h 2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383" h="27374">
                  <a:moveTo>
                    <a:pt x="7872" y="27086"/>
                  </a:moveTo>
                  <a:cubicBezTo>
                    <a:pt x="7289" y="26267"/>
                    <a:pt x="7038" y="25257"/>
                    <a:pt x="7170" y="24260"/>
                  </a:cubicBezTo>
                  <a:cubicBezTo>
                    <a:pt x="7432" y="23742"/>
                    <a:pt x="7147" y="23526"/>
                    <a:pt x="6685" y="23413"/>
                  </a:cubicBezTo>
                  <a:cubicBezTo>
                    <a:pt x="5714" y="23662"/>
                    <a:pt x="4767" y="24253"/>
                    <a:pt x="4167" y="23122"/>
                  </a:cubicBezTo>
                  <a:lnTo>
                    <a:pt x="613" y="16967"/>
                  </a:lnTo>
                  <a:cubicBezTo>
                    <a:pt x="-1037" y="14034"/>
                    <a:pt x="926" y="13671"/>
                    <a:pt x="3150" y="15037"/>
                  </a:cubicBezTo>
                  <a:cubicBezTo>
                    <a:pt x="3231" y="15100"/>
                    <a:pt x="3279" y="15000"/>
                    <a:pt x="3287" y="14933"/>
                  </a:cubicBezTo>
                  <a:cubicBezTo>
                    <a:pt x="3970" y="12184"/>
                    <a:pt x="5767" y="9843"/>
                    <a:pt x="8247" y="8473"/>
                  </a:cubicBezTo>
                  <a:cubicBezTo>
                    <a:pt x="8810" y="8148"/>
                    <a:pt x="9401" y="7875"/>
                    <a:pt x="10014" y="7657"/>
                  </a:cubicBezTo>
                  <a:cubicBezTo>
                    <a:pt x="9330" y="6753"/>
                    <a:pt x="8957" y="5652"/>
                    <a:pt x="8949" y="4519"/>
                  </a:cubicBezTo>
                  <a:lnTo>
                    <a:pt x="10177" y="4178"/>
                  </a:lnTo>
                  <a:cubicBezTo>
                    <a:pt x="11380" y="5244"/>
                    <a:pt x="12669" y="6207"/>
                    <a:pt x="14032" y="7059"/>
                  </a:cubicBezTo>
                  <a:cubicBezTo>
                    <a:pt x="14803" y="7094"/>
                    <a:pt x="15569" y="7213"/>
                    <a:pt x="16315" y="7412"/>
                  </a:cubicBezTo>
                  <a:cubicBezTo>
                    <a:pt x="18055" y="7868"/>
                    <a:pt x="19837" y="6839"/>
                    <a:pt x="20313" y="5104"/>
                  </a:cubicBezTo>
                  <a:lnTo>
                    <a:pt x="20315" y="5094"/>
                  </a:lnTo>
                  <a:cubicBezTo>
                    <a:pt x="20460" y="4004"/>
                    <a:pt x="20232" y="2898"/>
                    <a:pt x="19669" y="1953"/>
                  </a:cubicBezTo>
                  <a:cubicBezTo>
                    <a:pt x="19365" y="1373"/>
                    <a:pt x="18313" y="570"/>
                    <a:pt x="19374" y="130"/>
                  </a:cubicBezTo>
                  <a:cubicBezTo>
                    <a:pt x="21297" y="-332"/>
                    <a:pt x="23303" y="463"/>
                    <a:pt x="24387" y="2116"/>
                  </a:cubicBezTo>
                  <a:cubicBezTo>
                    <a:pt x="25072" y="2367"/>
                    <a:pt x="25666" y="2817"/>
                    <a:pt x="26094" y="3407"/>
                  </a:cubicBezTo>
                  <a:cubicBezTo>
                    <a:pt x="27344" y="5105"/>
                    <a:pt x="27711" y="7297"/>
                    <a:pt x="27081" y="9309"/>
                  </a:cubicBezTo>
                  <a:cubicBezTo>
                    <a:pt x="26704" y="10961"/>
                    <a:pt x="25432" y="12261"/>
                    <a:pt x="23788" y="12674"/>
                  </a:cubicBezTo>
                  <a:cubicBezTo>
                    <a:pt x="20477" y="13924"/>
                    <a:pt x="16522" y="20208"/>
                    <a:pt x="13692" y="22344"/>
                  </a:cubicBezTo>
                  <a:cubicBezTo>
                    <a:pt x="12705" y="23000"/>
                    <a:pt x="11664" y="23571"/>
                    <a:pt x="10580" y="24050"/>
                  </a:cubicBezTo>
                  <a:cubicBezTo>
                    <a:pt x="9195" y="24535"/>
                    <a:pt x="8101" y="25307"/>
                    <a:pt x="8909" y="26487"/>
                  </a:cubicBezTo>
                  <a:cubicBezTo>
                    <a:pt x="9068" y="26777"/>
                    <a:pt x="8962" y="27142"/>
                    <a:pt x="8672" y="27301"/>
                  </a:cubicBezTo>
                  <a:cubicBezTo>
                    <a:pt x="8391" y="27455"/>
                    <a:pt x="8038" y="27360"/>
                    <a:pt x="7872" y="27086"/>
                  </a:cubicBezTo>
                  <a:close/>
                </a:path>
              </a:pathLst>
            </a:custGeom>
            <a:solidFill>
              <a:srgbClr val="FFFFFF"/>
            </a:solidFill>
            <a:ln w="163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60D11804-3FFF-4897-9146-11DF50E5BBD0}"/>
                </a:ext>
              </a:extLst>
            </p:cNvPr>
            <p:cNvSpPr/>
            <p:nvPr/>
          </p:nvSpPr>
          <p:spPr>
            <a:xfrm>
              <a:off x="8607342" y="5606544"/>
              <a:ext cx="27383" cy="27375"/>
            </a:xfrm>
            <a:custGeom>
              <a:avLst/>
              <a:gdLst>
                <a:gd name="connsiteX0" fmla="*/ 8909 w 27383"/>
                <a:gd name="connsiteY0" fmla="*/ 26487 h 27375"/>
                <a:gd name="connsiteX1" fmla="*/ 10580 w 27383"/>
                <a:gd name="connsiteY1" fmla="*/ 24051 h 27375"/>
                <a:gd name="connsiteX2" fmla="*/ 13692 w 27383"/>
                <a:gd name="connsiteY2" fmla="*/ 22344 h 27375"/>
                <a:gd name="connsiteX3" fmla="*/ 23788 w 27383"/>
                <a:gd name="connsiteY3" fmla="*/ 12674 h 27375"/>
                <a:gd name="connsiteX4" fmla="*/ 27082 w 27383"/>
                <a:gd name="connsiteY4" fmla="*/ 9309 h 27375"/>
                <a:gd name="connsiteX5" fmla="*/ 26094 w 27383"/>
                <a:gd name="connsiteY5" fmla="*/ 3407 h 27375"/>
                <a:gd name="connsiteX6" fmla="*/ 24387 w 27383"/>
                <a:gd name="connsiteY6" fmla="*/ 2116 h 27375"/>
                <a:gd name="connsiteX7" fmla="*/ 19374 w 27383"/>
                <a:gd name="connsiteY7" fmla="*/ 130 h 27375"/>
                <a:gd name="connsiteX8" fmla="*/ 19669 w 27383"/>
                <a:gd name="connsiteY8" fmla="*/ 1954 h 27375"/>
                <a:gd name="connsiteX9" fmla="*/ 20315 w 27383"/>
                <a:gd name="connsiteY9" fmla="*/ 5094 h 27375"/>
                <a:gd name="connsiteX10" fmla="*/ 20313 w 27383"/>
                <a:gd name="connsiteY10" fmla="*/ 5104 h 27375"/>
                <a:gd name="connsiteX11" fmla="*/ 16315 w 27383"/>
                <a:gd name="connsiteY11" fmla="*/ 7412 h 27375"/>
                <a:gd name="connsiteX12" fmla="*/ 14032 w 27383"/>
                <a:gd name="connsiteY12" fmla="*/ 7059 h 27375"/>
                <a:gd name="connsiteX13" fmla="*/ 14030 w 27383"/>
                <a:gd name="connsiteY13" fmla="*/ 7059 h 27375"/>
                <a:gd name="connsiteX14" fmla="*/ 10015 w 27383"/>
                <a:gd name="connsiteY14" fmla="*/ 7657 h 27375"/>
                <a:gd name="connsiteX15" fmla="*/ 10014 w 27383"/>
                <a:gd name="connsiteY15" fmla="*/ 7657 h 27375"/>
                <a:gd name="connsiteX16" fmla="*/ 8247 w 27383"/>
                <a:gd name="connsiteY16" fmla="*/ 8473 h 27375"/>
                <a:gd name="connsiteX17" fmla="*/ 3287 w 27383"/>
                <a:gd name="connsiteY17" fmla="*/ 14933 h 27375"/>
                <a:gd name="connsiteX18" fmla="*/ 3150 w 27383"/>
                <a:gd name="connsiteY18" fmla="*/ 15037 h 27375"/>
                <a:gd name="connsiteX19" fmla="*/ 613 w 27383"/>
                <a:gd name="connsiteY19" fmla="*/ 16967 h 27375"/>
                <a:gd name="connsiteX20" fmla="*/ 4167 w 27383"/>
                <a:gd name="connsiteY20" fmla="*/ 23122 h 27375"/>
                <a:gd name="connsiteX21" fmla="*/ 6685 w 27383"/>
                <a:gd name="connsiteY21" fmla="*/ 23413 h 27375"/>
                <a:gd name="connsiteX22" fmla="*/ 7170 w 27383"/>
                <a:gd name="connsiteY22" fmla="*/ 24260 h 27375"/>
                <a:gd name="connsiteX23" fmla="*/ 7872 w 27383"/>
                <a:gd name="connsiteY23" fmla="*/ 27086 h 27375"/>
                <a:gd name="connsiteX24" fmla="*/ 8694 w 27383"/>
                <a:gd name="connsiteY24" fmla="*/ 27290 h 27375"/>
                <a:gd name="connsiteX25" fmla="*/ 8909 w 27383"/>
                <a:gd name="connsiteY25" fmla="*/ 26488 h 27375"/>
                <a:gd name="connsiteX26" fmla="*/ 22097 w 27383"/>
                <a:gd name="connsiteY26" fmla="*/ 3640 h 27375"/>
                <a:gd name="connsiteX27" fmla="*/ 22071 w 27383"/>
                <a:gd name="connsiteY27" fmla="*/ 3650 h 27375"/>
                <a:gd name="connsiteX28" fmla="*/ 22000 w 27383"/>
                <a:gd name="connsiteY28" fmla="*/ 3678 h 27375"/>
                <a:gd name="connsiteX29" fmla="*/ 21907 w 27383"/>
                <a:gd name="connsiteY29" fmla="*/ 3712 h 27375"/>
                <a:gd name="connsiteX30" fmla="*/ 21818 w 27383"/>
                <a:gd name="connsiteY30" fmla="*/ 3743 h 27375"/>
                <a:gd name="connsiteX31" fmla="*/ 21716 w 27383"/>
                <a:gd name="connsiteY31" fmla="*/ 3775 h 27375"/>
                <a:gd name="connsiteX32" fmla="*/ 21543 w 27383"/>
                <a:gd name="connsiteY32" fmla="*/ 3824 h 27375"/>
                <a:gd name="connsiteX33" fmla="*/ 21519 w 27383"/>
                <a:gd name="connsiteY33" fmla="*/ 3830 h 27375"/>
                <a:gd name="connsiteX34" fmla="*/ 21497 w 27383"/>
                <a:gd name="connsiteY34" fmla="*/ 3835 h 27375"/>
                <a:gd name="connsiteX35" fmla="*/ 21476 w 27383"/>
                <a:gd name="connsiteY35" fmla="*/ 3839 h 27375"/>
                <a:gd name="connsiteX36" fmla="*/ 21472 w 27383"/>
                <a:gd name="connsiteY36" fmla="*/ 3840 h 27375"/>
                <a:gd name="connsiteX37" fmla="*/ 21456 w 27383"/>
                <a:gd name="connsiteY37" fmla="*/ 3844 h 27375"/>
                <a:gd name="connsiteX38" fmla="*/ 21449 w 27383"/>
                <a:gd name="connsiteY38" fmla="*/ 3845 h 27375"/>
                <a:gd name="connsiteX39" fmla="*/ 21444 w 27383"/>
                <a:gd name="connsiteY39" fmla="*/ 3846 h 27375"/>
                <a:gd name="connsiteX40" fmla="*/ 21367 w 27383"/>
                <a:gd name="connsiteY40" fmla="*/ 3782 h 27375"/>
                <a:gd name="connsiteX41" fmla="*/ 21361 w 27383"/>
                <a:gd name="connsiteY41" fmla="*/ 3752 h 27375"/>
                <a:gd name="connsiteX42" fmla="*/ 21352 w 27383"/>
                <a:gd name="connsiteY42" fmla="*/ 3706 h 27375"/>
                <a:gd name="connsiteX43" fmla="*/ 21325 w 27383"/>
                <a:gd name="connsiteY43" fmla="*/ 3601 h 27375"/>
                <a:gd name="connsiteX44" fmla="*/ 21183 w 27383"/>
                <a:gd name="connsiteY44" fmla="*/ 3193 h 27375"/>
                <a:gd name="connsiteX45" fmla="*/ 21131 w 27383"/>
                <a:gd name="connsiteY45" fmla="*/ 3062 h 27375"/>
                <a:gd name="connsiteX46" fmla="*/ 20987 w 27383"/>
                <a:gd name="connsiteY46" fmla="*/ 2730 h 27375"/>
                <a:gd name="connsiteX47" fmla="*/ 20940 w 27383"/>
                <a:gd name="connsiteY47" fmla="*/ 2627 h 27375"/>
                <a:gd name="connsiteX48" fmla="*/ 20366 w 27383"/>
                <a:gd name="connsiteY48" fmla="*/ 1547 h 27375"/>
                <a:gd name="connsiteX49" fmla="*/ 20355 w 27383"/>
                <a:gd name="connsiteY49" fmla="*/ 1531 h 27375"/>
                <a:gd name="connsiteX50" fmla="*/ 20345 w 27383"/>
                <a:gd name="connsiteY50" fmla="*/ 1518 h 27375"/>
                <a:gd name="connsiteX51" fmla="*/ 20330 w 27383"/>
                <a:gd name="connsiteY51" fmla="*/ 1500 h 27375"/>
                <a:gd name="connsiteX52" fmla="*/ 20319 w 27383"/>
                <a:gd name="connsiteY52" fmla="*/ 1487 h 27375"/>
                <a:gd name="connsiteX53" fmla="*/ 20309 w 27383"/>
                <a:gd name="connsiteY53" fmla="*/ 1476 h 27375"/>
                <a:gd name="connsiteX54" fmla="*/ 20231 w 27383"/>
                <a:gd name="connsiteY54" fmla="*/ 1393 h 27375"/>
                <a:gd name="connsiteX55" fmla="*/ 20173 w 27383"/>
                <a:gd name="connsiteY55" fmla="*/ 1326 h 27375"/>
                <a:gd name="connsiteX56" fmla="*/ 20115 w 27383"/>
                <a:gd name="connsiteY56" fmla="*/ 1249 h 27375"/>
                <a:gd name="connsiteX57" fmla="*/ 20072 w 27383"/>
                <a:gd name="connsiteY57" fmla="*/ 901 h 27375"/>
                <a:gd name="connsiteX58" fmla="*/ 20744 w 27383"/>
                <a:gd name="connsiteY58" fmla="*/ 802 h 27375"/>
                <a:gd name="connsiteX59" fmla="*/ 20759 w 27383"/>
                <a:gd name="connsiteY59" fmla="*/ 804 h 27375"/>
                <a:gd name="connsiteX60" fmla="*/ 22693 w 27383"/>
                <a:gd name="connsiteY60" fmla="*/ 1422 h 27375"/>
                <a:gd name="connsiteX61" fmla="*/ 22704 w 27383"/>
                <a:gd name="connsiteY61" fmla="*/ 1428 h 27375"/>
                <a:gd name="connsiteX62" fmla="*/ 23363 w 27383"/>
                <a:gd name="connsiteY62" fmla="*/ 2127 h 27375"/>
                <a:gd name="connsiteX63" fmla="*/ 23363 w 27383"/>
                <a:gd name="connsiteY63" fmla="*/ 2129 h 27375"/>
                <a:gd name="connsiteX64" fmla="*/ 23363 w 27383"/>
                <a:gd name="connsiteY64" fmla="*/ 2131 h 27375"/>
                <a:gd name="connsiteX65" fmla="*/ 23364 w 27383"/>
                <a:gd name="connsiteY65" fmla="*/ 2185 h 27375"/>
                <a:gd name="connsiteX66" fmla="*/ 23364 w 27383"/>
                <a:gd name="connsiteY66" fmla="*/ 2224 h 27375"/>
                <a:gd name="connsiteX67" fmla="*/ 23211 w 27383"/>
                <a:gd name="connsiteY67" fmla="*/ 2773 h 27375"/>
                <a:gd name="connsiteX68" fmla="*/ 23170 w 27383"/>
                <a:gd name="connsiteY68" fmla="*/ 2842 h 27375"/>
                <a:gd name="connsiteX69" fmla="*/ 23151 w 27383"/>
                <a:gd name="connsiteY69" fmla="*/ 2870 h 27375"/>
                <a:gd name="connsiteX70" fmla="*/ 23119 w 27383"/>
                <a:gd name="connsiteY70" fmla="*/ 2915 h 27375"/>
                <a:gd name="connsiteX71" fmla="*/ 23089 w 27383"/>
                <a:gd name="connsiteY71" fmla="*/ 2954 h 27375"/>
                <a:gd name="connsiteX72" fmla="*/ 23050 w 27383"/>
                <a:gd name="connsiteY72" fmla="*/ 3002 h 27375"/>
                <a:gd name="connsiteX73" fmla="*/ 23049 w 27383"/>
                <a:gd name="connsiteY73" fmla="*/ 3003 h 27375"/>
                <a:gd name="connsiteX74" fmla="*/ 23009 w 27383"/>
                <a:gd name="connsiteY74" fmla="*/ 3049 h 27375"/>
                <a:gd name="connsiteX75" fmla="*/ 22945 w 27383"/>
                <a:gd name="connsiteY75" fmla="*/ 3114 h 27375"/>
                <a:gd name="connsiteX76" fmla="*/ 22907 w 27383"/>
                <a:gd name="connsiteY76" fmla="*/ 3150 h 27375"/>
                <a:gd name="connsiteX77" fmla="*/ 22852 w 27383"/>
                <a:gd name="connsiteY77" fmla="*/ 3198 h 27375"/>
                <a:gd name="connsiteX78" fmla="*/ 22803 w 27383"/>
                <a:gd name="connsiteY78" fmla="*/ 3239 h 27375"/>
                <a:gd name="connsiteX79" fmla="*/ 22658 w 27383"/>
                <a:gd name="connsiteY79" fmla="*/ 3344 h 27375"/>
                <a:gd name="connsiteX80" fmla="*/ 22619 w 27383"/>
                <a:gd name="connsiteY80" fmla="*/ 3370 h 27375"/>
                <a:gd name="connsiteX81" fmla="*/ 22548 w 27383"/>
                <a:gd name="connsiteY81" fmla="*/ 3414 h 27375"/>
                <a:gd name="connsiteX82" fmla="*/ 22449 w 27383"/>
                <a:gd name="connsiteY82" fmla="*/ 3472 h 27375"/>
                <a:gd name="connsiteX83" fmla="*/ 22411 w 27383"/>
                <a:gd name="connsiteY83" fmla="*/ 3492 h 27375"/>
                <a:gd name="connsiteX84" fmla="*/ 22297 w 27383"/>
                <a:gd name="connsiteY84" fmla="*/ 3550 h 27375"/>
                <a:gd name="connsiteX85" fmla="*/ 22196 w 27383"/>
                <a:gd name="connsiteY85" fmla="*/ 3597 h 27375"/>
                <a:gd name="connsiteX86" fmla="*/ 22156 w 27383"/>
                <a:gd name="connsiteY86" fmla="*/ 3615 h 27375"/>
                <a:gd name="connsiteX87" fmla="*/ 24644 w 27383"/>
                <a:gd name="connsiteY87" fmla="*/ 5087 h 27375"/>
                <a:gd name="connsiteX88" fmla="*/ 24407 w 27383"/>
                <a:gd name="connsiteY88" fmla="*/ 5900 h 27375"/>
                <a:gd name="connsiteX89" fmla="*/ 23606 w 27383"/>
                <a:gd name="connsiteY89" fmla="*/ 5686 h 27375"/>
                <a:gd name="connsiteX90" fmla="*/ 23845 w 27383"/>
                <a:gd name="connsiteY90" fmla="*/ 4873 h 27375"/>
                <a:gd name="connsiteX91" fmla="*/ 24644 w 27383"/>
                <a:gd name="connsiteY91" fmla="*/ 5087 h 27375"/>
                <a:gd name="connsiteX92" fmla="*/ 4998 w 27383"/>
                <a:gd name="connsiteY92" fmla="*/ 16880 h 27375"/>
                <a:gd name="connsiteX93" fmla="*/ 7048 w 27383"/>
                <a:gd name="connsiteY93" fmla="*/ 11101 h 27375"/>
                <a:gd name="connsiteX94" fmla="*/ 13857 w 27383"/>
                <a:gd name="connsiteY94" fmla="*/ 8412 h 27375"/>
                <a:gd name="connsiteX95" fmla="*/ 15595 w 27383"/>
                <a:gd name="connsiteY95" fmla="*/ 8576 h 27375"/>
                <a:gd name="connsiteX96" fmla="*/ 17304 w 27383"/>
                <a:gd name="connsiteY96" fmla="*/ 10193 h 27375"/>
                <a:gd name="connsiteX97" fmla="*/ 13878 w 27383"/>
                <a:gd name="connsiteY97" fmla="*/ 13479 h 27375"/>
                <a:gd name="connsiteX98" fmla="*/ 12970 w 27383"/>
                <a:gd name="connsiteY98" fmla="*/ 14966 h 27375"/>
                <a:gd name="connsiteX99" fmla="*/ 7251 w 27383"/>
                <a:gd name="connsiteY99" fmla="*/ 20328 h 27375"/>
                <a:gd name="connsiteX100" fmla="*/ 4998 w 27383"/>
                <a:gd name="connsiteY100" fmla="*/ 16880 h 2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7383" h="27375">
                  <a:moveTo>
                    <a:pt x="8909" y="26487"/>
                  </a:moveTo>
                  <a:cubicBezTo>
                    <a:pt x="8101" y="25307"/>
                    <a:pt x="9195" y="24535"/>
                    <a:pt x="10580" y="24051"/>
                  </a:cubicBezTo>
                  <a:cubicBezTo>
                    <a:pt x="11664" y="23571"/>
                    <a:pt x="12705" y="23001"/>
                    <a:pt x="13692" y="22344"/>
                  </a:cubicBezTo>
                  <a:cubicBezTo>
                    <a:pt x="16522" y="20208"/>
                    <a:pt x="20477" y="13924"/>
                    <a:pt x="23788" y="12674"/>
                  </a:cubicBezTo>
                  <a:cubicBezTo>
                    <a:pt x="25432" y="12261"/>
                    <a:pt x="26704" y="10961"/>
                    <a:pt x="27082" y="9309"/>
                  </a:cubicBezTo>
                  <a:cubicBezTo>
                    <a:pt x="27711" y="7297"/>
                    <a:pt x="27344" y="5105"/>
                    <a:pt x="26094" y="3407"/>
                  </a:cubicBezTo>
                  <a:cubicBezTo>
                    <a:pt x="25666" y="2817"/>
                    <a:pt x="25072" y="2367"/>
                    <a:pt x="24387" y="2116"/>
                  </a:cubicBezTo>
                  <a:cubicBezTo>
                    <a:pt x="23303" y="463"/>
                    <a:pt x="21297" y="-332"/>
                    <a:pt x="19374" y="130"/>
                  </a:cubicBezTo>
                  <a:cubicBezTo>
                    <a:pt x="18312" y="570"/>
                    <a:pt x="19365" y="1373"/>
                    <a:pt x="19669" y="1954"/>
                  </a:cubicBezTo>
                  <a:cubicBezTo>
                    <a:pt x="20232" y="2898"/>
                    <a:pt x="20459" y="4004"/>
                    <a:pt x="20315" y="5094"/>
                  </a:cubicBezTo>
                  <a:lnTo>
                    <a:pt x="20313" y="5104"/>
                  </a:lnTo>
                  <a:cubicBezTo>
                    <a:pt x="19837" y="6839"/>
                    <a:pt x="18055" y="7868"/>
                    <a:pt x="16315" y="7412"/>
                  </a:cubicBezTo>
                  <a:cubicBezTo>
                    <a:pt x="15569" y="7213"/>
                    <a:pt x="14803" y="7094"/>
                    <a:pt x="14032" y="7059"/>
                  </a:cubicBezTo>
                  <a:lnTo>
                    <a:pt x="14030" y="7059"/>
                  </a:lnTo>
                  <a:cubicBezTo>
                    <a:pt x="12666" y="6995"/>
                    <a:pt x="11302" y="7198"/>
                    <a:pt x="10015" y="7657"/>
                  </a:cubicBezTo>
                  <a:lnTo>
                    <a:pt x="10014" y="7657"/>
                  </a:lnTo>
                  <a:cubicBezTo>
                    <a:pt x="9401" y="7875"/>
                    <a:pt x="8810" y="8148"/>
                    <a:pt x="8247" y="8473"/>
                  </a:cubicBezTo>
                  <a:cubicBezTo>
                    <a:pt x="5767" y="9843"/>
                    <a:pt x="3970" y="12184"/>
                    <a:pt x="3287" y="14933"/>
                  </a:cubicBezTo>
                  <a:cubicBezTo>
                    <a:pt x="3279" y="15000"/>
                    <a:pt x="3231" y="15100"/>
                    <a:pt x="3150" y="15037"/>
                  </a:cubicBezTo>
                  <a:cubicBezTo>
                    <a:pt x="926" y="13671"/>
                    <a:pt x="-1037" y="14034"/>
                    <a:pt x="613" y="16967"/>
                  </a:cubicBezTo>
                  <a:lnTo>
                    <a:pt x="4167" y="23122"/>
                  </a:lnTo>
                  <a:cubicBezTo>
                    <a:pt x="4767" y="24253"/>
                    <a:pt x="5714" y="23662"/>
                    <a:pt x="6685" y="23413"/>
                  </a:cubicBezTo>
                  <a:cubicBezTo>
                    <a:pt x="7147" y="23526"/>
                    <a:pt x="7432" y="23742"/>
                    <a:pt x="7170" y="24260"/>
                  </a:cubicBezTo>
                  <a:cubicBezTo>
                    <a:pt x="7038" y="25257"/>
                    <a:pt x="7289" y="26267"/>
                    <a:pt x="7872" y="27086"/>
                  </a:cubicBezTo>
                  <a:cubicBezTo>
                    <a:pt x="8043" y="27370"/>
                    <a:pt x="8411" y="27461"/>
                    <a:pt x="8694" y="27290"/>
                  </a:cubicBezTo>
                  <a:cubicBezTo>
                    <a:pt x="8970" y="27124"/>
                    <a:pt x="9065" y="26769"/>
                    <a:pt x="8909" y="26488"/>
                  </a:cubicBezTo>
                  <a:close/>
                  <a:moveTo>
                    <a:pt x="22097" y="3640"/>
                  </a:moveTo>
                  <a:lnTo>
                    <a:pt x="22071" y="3650"/>
                  </a:lnTo>
                  <a:lnTo>
                    <a:pt x="22000" y="3678"/>
                  </a:lnTo>
                  <a:lnTo>
                    <a:pt x="21907" y="3712"/>
                  </a:lnTo>
                  <a:lnTo>
                    <a:pt x="21818" y="3743"/>
                  </a:lnTo>
                  <a:lnTo>
                    <a:pt x="21716" y="3775"/>
                  </a:lnTo>
                  <a:lnTo>
                    <a:pt x="21543" y="3824"/>
                  </a:lnTo>
                  <a:lnTo>
                    <a:pt x="21519" y="3830"/>
                  </a:lnTo>
                  <a:lnTo>
                    <a:pt x="21497" y="3835"/>
                  </a:lnTo>
                  <a:lnTo>
                    <a:pt x="21476" y="3839"/>
                  </a:lnTo>
                  <a:lnTo>
                    <a:pt x="21472" y="3840"/>
                  </a:lnTo>
                  <a:lnTo>
                    <a:pt x="21456" y="3844"/>
                  </a:lnTo>
                  <a:lnTo>
                    <a:pt x="21449" y="3845"/>
                  </a:lnTo>
                  <a:lnTo>
                    <a:pt x="21444" y="3846"/>
                  </a:lnTo>
                  <a:cubicBezTo>
                    <a:pt x="21405" y="3848"/>
                    <a:pt x="21372" y="3820"/>
                    <a:pt x="21367" y="3782"/>
                  </a:cubicBezTo>
                  <a:lnTo>
                    <a:pt x="21361" y="3752"/>
                  </a:lnTo>
                  <a:lnTo>
                    <a:pt x="21352" y="3706"/>
                  </a:lnTo>
                  <a:lnTo>
                    <a:pt x="21325" y="3601"/>
                  </a:lnTo>
                  <a:cubicBezTo>
                    <a:pt x="21292" y="3485"/>
                    <a:pt x="21243" y="3344"/>
                    <a:pt x="21183" y="3193"/>
                  </a:cubicBezTo>
                  <a:lnTo>
                    <a:pt x="21131" y="3062"/>
                  </a:lnTo>
                  <a:cubicBezTo>
                    <a:pt x="21086" y="2954"/>
                    <a:pt x="21038" y="2843"/>
                    <a:pt x="20987" y="2730"/>
                  </a:cubicBezTo>
                  <a:lnTo>
                    <a:pt x="20940" y="2627"/>
                  </a:lnTo>
                  <a:cubicBezTo>
                    <a:pt x="20775" y="2254"/>
                    <a:pt x="20583" y="1893"/>
                    <a:pt x="20366" y="1547"/>
                  </a:cubicBezTo>
                  <a:lnTo>
                    <a:pt x="20355" y="1531"/>
                  </a:lnTo>
                  <a:lnTo>
                    <a:pt x="20345" y="1518"/>
                  </a:lnTo>
                  <a:lnTo>
                    <a:pt x="20330" y="1500"/>
                  </a:lnTo>
                  <a:lnTo>
                    <a:pt x="20319" y="1487"/>
                  </a:lnTo>
                  <a:lnTo>
                    <a:pt x="20309" y="1476"/>
                  </a:lnTo>
                  <a:lnTo>
                    <a:pt x="20231" y="1393"/>
                  </a:lnTo>
                  <a:lnTo>
                    <a:pt x="20173" y="1326"/>
                  </a:lnTo>
                  <a:lnTo>
                    <a:pt x="20115" y="1249"/>
                  </a:lnTo>
                  <a:cubicBezTo>
                    <a:pt x="20006" y="1089"/>
                    <a:pt x="20001" y="975"/>
                    <a:pt x="20072" y="901"/>
                  </a:cubicBezTo>
                  <a:cubicBezTo>
                    <a:pt x="20274" y="782"/>
                    <a:pt x="20515" y="746"/>
                    <a:pt x="20744" y="802"/>
                  </a:cubicBezTo>
                  <a:lnTo>
                    <a:pt x="20759" y="804"/>
                  </a:lnTo>
                  <a:cubicBezTo>
                    <a:pt x="21436" y="890"/>
                    <a:pt x="22092" y="1100"/>
                    <a:pt x="22693" y="1422"/>
                  </a:cubicBezTo>
                  <a:lnTo>
                    <a:pt x="22704" y="1428"/>
                  </a:lnTo>
                  <a:cubicBezTo>
                    <a:pt x="23082" y="1642"/>
                    <a:pt x="23350" y="1887"/>
                    <a:pt x="23363" y="2127"/>
                  </a:cubicBezTo>
                  <a:lnTo>
                    <a:pt x="23363" y="2129"/>
                  </a:lnTo>
                  <a:lnTo>
                    <a:pt x="23363" y="2131"/>
                  </a:lnTo>
                  <a:lnTo>
                    <a:pt x="23364" y="2185"/>
                  </a:lnTo>
                  <a:lnTo>
                    <a:pt x="23364" y="2224"/>
                  </a:lnTo>
                  <a:cubicBezTo>
                    <a:pt x="23359" y="2417"/>
                    <a:pt x="23306" y="2605"/>
                    <a:pt x="23211" y="2773"/>
                  </a:cubicBezTo>
                  <a:lnTo>
                    <a:pt x="23170" y="2842"/>
                  </a:lnTo>
                  <a:lnTo>
                    <a:pt x="23151" y="2870"/>
                  </a:lnTo>
                  <a:lnTo>
                    <a:pt x="23119" y="2915"/>
                  </a:lnTo>
                  <a:lnTo>
                    <a:pt x="23089" y="2954"/>
                  </a:lnTo>
                  <a:lnTo>
                    <a:pt x="23050" y="3002"/>
                  </a:lnTo>
                  <a:lnTo>
                    <a:pt x="23049" y="3003"/>
                  </a:lnTo>
                  <a:lnTo>
                    <a:pt x="23009" y="3049"/>
                  </a:lnTo>
                  <a:lnTo>
                    <a:pt x="22945" y="3114"/>
                  </a:lnTo>
                  <a:lnTo>
                    <a:pt x="22907" y="3150"/>
                  </a:lnTo>
                  <a:lnTo>
                    <a:pt x="22852" y="3198"/>
                  </a:lnTo>
                  <a:lnTo>
                    <a:pt x="22803" y="3239"/>
                  </a:lnTo>
                  <a:lnTo>
                    <a:pt x="22658" y="3344"/>
                  </a:lnTo>
                  <a:lnTo>
                    <a:pt x="22619" y="3370"/>
                  </a:lnTo>
                  <a:lnTo>
                    <a:pt x="22548" y="3414"/>
                  </a:lnTo>
                  <a:lnTo>
                    <a:pt x="22449" y="3472"/>
                  </a:lnTo>
                  <a:lnTo>
                    <a:pt x="22411" y="3492"/>
                  </a:lnTo>
                  <a:lnTo>
                    <a:pt x="22297" y="3550"/>
                  </a:lnTo>
                  <a:lnTo>
                    <a:pt x="22196" y="3597"/>
                  </a:lnTo>
                  <a:lnTo>
                    <a:pt x="22156" y="3615"/>
                  </a:lnTo>
                  <a:close/>
                  <a:moveTo>
                    <a:pt x="24644" y="5087"/>
                  </a:moveTo>
                  <a:cubicBezTo>
                    <a:pt x="24803" y="5377"/>
                    <a:pt x="24697" y="5741"/>
                    <a:pt x="24407" y="5900"/>
                  </a:cubicBezTo>
                  <a:cubicBezTo>
                    <a:pt x="24126" y="6054"/>
                    <a:pt x="23773" y="5960"/>
                    <a:pt x="23606" y="5686"/>
                  </a:cubicBezTo>
                  <a:cubicBezTo>
                    <a:pt x="23448" y="5395"/>
                    <a:pt x="23554" y="5031"/>
                    <a:pt x="23845" y="4873"/>
                  </a:cubicBezTo>
                  <a:cubicBezTo>
                    <a:pt x="24125" y="4719"/>
                    <a:pt x="24477" y="4814"/>
                    <a:pt x="24644" y="5087"/>
                  </a:cubicBezTo>
                  <a:close/>
                  <a:moveTo>
                    <a:pt x="4998" y="16880"/>
                  </a:moveTo>
                  <a:cubicBezTo>
                    <a:pt x="4549" y="14722"/>
                    <a:pt x="5340" y="12494"/>
                    <a:pt x="7048" y="11101"/>
                  </a:cubicBezTo>
                  <a:cubicBezTo>
                    <a:pt x="8743" y="9147"/>
                    <a:pt x="11285" y="8143"/>
                    <a:pt x="13857" y="8412"/>
                  </a:cubicBezTo>
                  <a:lnTo>
                    <a:pt x="15595" y="8576"/>
                  </a:lnTo>
                  <a:cubicBezTo>
                    <a:pt x="16468" y="8661"/>
                    <a:pt x="18219" y="9183"/>
                    <a:pt x="17304" y="10193"/>
                  </a:cubicBezTo>
                  <a:cubicBezTo>
                    <a:pt x="15973" y="11073"/>
                    <a:pt x="14813" y="12186"/>
                    <a:pt x="13878" y="13479"/>
                  </a:cubicBezTo>
                  <a:cubicBezTo>
                    <a:pt x="13604" y="13992"/>
                    <a:pt x="13301" y="14488"/>
                    <a:pt x="12970" y="14966"/>
                  </a:cubicBezTo>
                  <a:cubicBezTo>
                    <a:pt x="11365" y="17050"/>
                    <a:pt x="9434" y="18860"/>
                    <a:pt x="7251" y="20328"/>
                  </a:cubicBezTo>
                  <a:cubicBezTo>
                    <a:pt x="6647" y="20755"/>
                    <a:pt x="5134" y="17512"/>
                    <a:pt x="4998" y="1688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00146A55-0C44-4D4D-84E2-29B87E38C080}"/>
                </a:ext>
              </a:extLst>
            </p:cNvPr>
            <p:cNvSpPr/>
            <p:nvPr/>
          </p:nvSpPr>
          <p:spPr>
            <a:xfrm>
              <a:off x="8612217" y="5614912"/>
              <a:ext cx="12687" cy="11997"/>
            </a:xfrm>
            <a:custGeom>
              <a:avLst/>
              <a:gdLst>
                <a:gd name="connsiteX0" fmla="*/ 124 w 12687"/>
                <a:gd name="connsiteY0" fmla="*/ 8511 h 11997"/>
                <a:gd name="connsiteX1" fmla="*/ 2173 w 12687"/>
                <a:gd name="connsiteY1" fmla="*/ 2732 h 11997"/>
                <a:gd name="connsiteX2" fmla="*/ 8983 w 12687"/>
                <a:gd name="connsiteY2" fmla="*/ 43 h 11997"/>
                <a:gd name="connsiteX3" fmla="*/ 10720 w 12687"/>
                <a:gd name="connsiteY3" fmla="*/ 207 h 11997"/>
                <a:gd name="connsiteX4" fmla="*/ 12430 w 12687"/>
                <a:gd name="connsiteY4" fmla="*/ 1824 h 11997"/>
                <a:gd name="connsiteX5" fmla="*/ 9004 w 12687"/>
                <a:gd name="connsiteY5" fmla="*/ 5110 h 11997"/>
                <a:gd name="connsiteX6" fmla="*/ 8096 w 12687"/>
                <a:gd name="connsiteY6" fmla="*/ 6597 h 11997"/>
                <a:gd name="connsiteX7" fmla="*/ 2377 w 12687"/>
                <a:gd name="connsiteY7" fmla="*/ 11959 h 11997"/>
                <a:gd name="connsiteX8" fmla="*/ 124 w 12687"/>
                <a:gd name="connsiteY8" fmla="*/ 8511 h 1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87" h="11997">
                  <a:moveTo>
                    <a:pt x="124" y="8511"/>
                  </a:moveTo>
                  <a:cubicBezTo>
                    <a:pt x="-325" y="6353"/>
                    <a:pt x="465" y="4125"/>
                    <a:pt x="2173" y="2732"/>
                  </a:cubicBezTo>
                  <a:cubicBezTo>
                    <a:pt x="3868" y="778"/>
                    <a:pt x="6410" y="-226"/>
                    <a:pt x="8983" y="43"/>
                  </a:cubicBezTo>
                  <a:lnTo>
                    <a:pt x="10720" y="207"/>
                  </a:lnTo>
                  <a:cubicBezTo>
                    <a:pt x="11594" y="292"/>
                    <a:pt x="13345" y="815"/>
                    <a:pt x="12430" y="1824"/>
                  </a:cubicBezTo>
                  <a:cubicBezTo>
                    <a:pt x="11099" y="2704"/>
                    <a:pt x="9938" y="3817"/>
                    <a:pt x="9004" y="5110"/>
                  </a:cubicBezTo>
                  <a:cubicBezTo>
                    <a:pt x="8730" y="5623"/>
                    <a:pt x="8426" y="6119"/>
                    <a:pt x="8096" y="6597"/>
                  </a:cubicBezTo>
                  <a:cubicBezTo>
                    <a:pt x="6491" y="8681"/>
                    <a:pt x="4560" y="10492"/>
                    <a:pt x="2377" y="11959"/>
                  </a:cubicBezTo>
                  <a:cubicBezTo>
                    <a:pt x="1773" y="12386"/>
                    <a:pt x="260" y="9143"/>
                    <a:pt x="124" y="851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DF270569-7DE4-46E7-A862-048F188DE7A5}"/>
                </a:ext>
              </a:extLst>
            </p:cNvPr>
            <p:cNvSpPr/>
            <p:nvPr/>
          </p:nvSpPr>
          <p:spPr>
            <a:xfrm>
              <a:off x="8630879" y="5611349"/>
              <a:ext cx="1176" cy="1160"/>
            </a:xfrm>
            <a:custGeom>
              <a:avLst/>
              <a:gdLst>
                <a:gd name="connsiteX0" fmla="*/ 70 w 1176"/>
                <a:gd name="connsiteY0" fmla="*/ 880 h 1160"/>
                <a:gd name="connsiteX1" fmla="*/ 319 w 1176"/>
                <a:gd name="connsiteY1" fmla="*/ 70 h 1160"/>
                <a:gd name="connsiteX2" fmla="*/ 1107 w 1176"/>
                <a:gd name="connsiteY2" fmla="*/ 281 h 1160"/>
                <a:gd name="connsiteX3" fmla="*/ 858 w 1176"/>
                <a:gd name="connsiteY3" fmla="*/ 1091 h 1160"/>
                <a:gd name="connsiteX4" fmla="*/ 70 w 1176"/>
                <a:gd name="connsiteY4" fmla="*/ 880 h 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" h="1160">
                  <a:moveTo>
                    <a:pt x="70" y="880"/>
                  </a:moveTo>
                  <a:cubicBezTo>
                    <a:pt x="-85" y="587"/>
                    <a:pt x="26" y="225"/>
                    <a:pt x="319" y="70"/>
                  </a:cubicBezTo>
                  <a:cubicBezTo>
                    <a:pt x="596" y="-77"/>
                    <a:pt x="940" y="15"/>
                    <a:pt x="1107" y="281"/>
                  </a:cubicBezTo>
                  <a:cubicBezTo>
                    <a:pt x="1262" y="573"/>
                    <a:pt x="1150" y="936"/>
                    <a:pt x="858" y="1091"/>
                  </a:cubicBezTo>
                  <a:cubicBezTo>
                    <a:pt x="580" y="1238"/>
                    <a:pt x="237" y="1146"/>
                    <a:pt x="70" y="880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B0D30713-0AA4-4858-A123-D1C9D1A3F2DD}"/>
                </a:ext>
              </a:extLst>
            </p:cNvPr>
            <p:cNvSpPr/>
            <p:nvPr/>
          </p:nvSpPr>
          <p:spPr>
            <a:xfrm>
              <a:off x="8627334" y="5607344"/>
              <a:ext cx="3374" cy="3062"/>
            </a:xfrm>
            <a:custGeom>
              <a:avLst/>
              <a:gdLst>
                <a:gd name="connsiteX0" fmla="*/ 3374 w 3374"/>
                <a:gd name="connsiteY0" fmla="*/ 1337 h 3062"/>
                <a:gd name="connsiteX1" fmla="*/ 9 w 3374"/>
                <a:gd name="connsiteY1" fmla="*/ 141 h 3062"/>
                <a:gd name="connsiteX2" fmla="*/ 318 w 3374"/>
                <a:gd name="connsiteY2" fmla="*/ 676 h 3062"/>
                <a:gd name="connsiteX3" fmla="*/ 1379 w 3374"/>
                <a:gd name="connsiteY3" fmla="*/ 3062 h 3062"/>
                <a:gd name="connsiteX4" fmla="*/ 3374 w 3374"/>
                <a:gd name="connsiteY4" fmla="*/ 1337 h 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4" h="3062">
                  <a:moveTo>
                    <a:pt x="3374" y="1337"/>
                  </a:moveTo>
                  <a:cubicBezTo>
                    <a:pt x="3201" y="532"/>
                    <a:pt x="784" y="-349"/>
                    <a:pt x="9" y="141"/>
                  </a:cubicBezTo>
                  <a:cubicBezTo>
                    <a:pt x="-37" y="234"/>
                    <a:pt x="102" y="461"/>
                    <a:pt x="318" y="676"/>
                  </a:cubicBezTo>
                  <a:cubicBezTo>
                    <a:pt x="802" y="1407"/>
                    <a:pt x="1160" y="2213"/>
                    <a:pt x="1379" y="3062"/>
                  </a:cubicBezTo>
                  <a:cubicBezTo>
                    <a:pt x="1379" y="3062"/>
                    <a:pt x="3415" y="2693"/>
                    <a:pt x="3374" y="1337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00759BC3-689A-40D5-8197-84429831373B}"/>
                </a:ext>
              </a:extLst>
            </p:cNvPr>
            <p:cNvSpPr/>
            <p:nvPr/>
          </p:nvSpPr>
          <p:spPr>
            <a:xfrm>
              <a:off x="8616292" y="5610723"/>
              <a:ext cx="5082" cy="3478"/>
            </a:xfrm>
            <a:custGeom>
              <a:avLst/>
              <a:gdLst>
                <a:gd name="connsiteX0" fmla="*/ 5083 w 5082"/>
                <a:gd name="connsiteY0" fmla="*/ 2880 h 3478"/>
                <a:gd name="connsiteX1" fmla="*/ 1065 w 5082"/>
                <a:gd name="connsiteY1" fmla="*/ 3479 h 3478"/>
                <a:gd name="connsiteX2" fmla="*/ 0 w 5082"/>
                <a:gd name="connsiteY2" fmla="*/ 340 h 3478"/>
                <a:gd name="connsiteX3" fmla="*/ 1227 w 5082"/>
                <a:gd name="connsiteY3" fmla="*/ 0 h 3478"/>
                <a:gd name="connsiteX4" fmla="*/ 5083 w 5082"/>
                <a:gd name="connsiteY4" fmla="*/ 2880 h 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" h="3478">
                  <a:moveTo>
                    <a:pt x="5083" y="2880"/>
                  </a:moveTo>
                  <a:lnTo>
                    <a:pt x="1065" y="3479"/>
                  </a:lnTo>
                  <a:cubicBezTo>
                    <a:pt x="381" y="2575"/>
                    <a:pt x="7" y="1474"/>
                    <a:pt x="0" y="340"/>
                  </a:cubicBezTo>
                  <a:lnTo>
                    <a:pt x="1227" y="0"/>
                  </a:lnTo>
                  <a:cubicBezTo>
                    <a:pt x="2430" y="1065"/>
                    <a:pt x="3720" y="2029"/>
                    <a:pt x="5083" y="288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5" name="任意多边形: 形状 204">
              <a:extLst>
                <a:ext uri="{FF2B5EF4-FFF2-40B4-BE49-F238E27FC236}">
                  <a16:creationId xmlns:a16="http://schemas.microsoft.com/office/drawing/2014/main" id="{BA164698-A4B8-40F9-AF6F-7570A5F41938}"/>
                </a:ext>
              </a:extLst>
            </p:cNvPr>
            <p:cNvSpPr/>
            <p:nvPr/>
          </p:nvSpPr>
          <p:spPr>
            <a:xfrm>
              <a:off x="8609177" y="5603311"/>
              <a:ext cx="14228" cy="12467"/>
            </a:xfrm>
            <a:custGeom>
              <a:avLst/>
              <a:gdLst>
                <a:gd name="connsiteX0" fmla="*/ 2856 w 14228"/>
                <a:gd name="connsiteY0" fmla="*/ 12279 h 12467"/>
                <a:gd name="connsiteX1" fmla="*/ 2756 w 14228"/>
                <a:gd name="connsiteY1" fmla="*/ 10826 h 12467"/>
                <a:gd name="connsiteX2" fmla="*/ 2591 w 14228"/>
                <a:gd name="connsiteY2" fmla="*/ 10368 h 12467"/>
                <a:gd name="connsiteX3" fmla="*/ 1376 w 14228"/>
                <a:gd name="connsiteY3" fmla="*/ 10005 h 12467"/>
                <a:gd name="connsiteX4" fmla="*/ 161 w 14228"/>
                <a:gd name="connsiteY4" fmla="*/ 6666 h 12467"/>
                <a:gd name="connsiteX5" fmla="*/ 1577 w 14228"/>
                <a:gd name="connsiteY5" fmla="*/ 5936 h 12467"/>
                <a:gd name="connsiteX6" fmla="*/ 1654 w 14228"/>
                <a:gd name="connsiteY6" fmla="*/ 5897 h 12467"/>
                <a:gd name="connsiteX7" fmla="*/ 4657 w 14228"/>
                <a:gd name="connsiteY7" fmla="*/ 3147 h 12467"/>
                <a:gd name="connsiteX8" fmla="*/ 5598 w 14228"/>
                <a:gd name="connsiteY8" fmla="*/ 2898 h 12467"/>
                <a:gd name="connsiteX9" fmla="*/ 5346 w 14228"/>
                <a:gd name="connsiteY9" fmla="*/ 1260 h 12467"/>
                <a:gd name="connsiteX10" fmla="*/ 5980 w 14228"/>
                <a:gd name="connsiteY10" fmla="*/ 1199 h 12467"/>
                <a:gd name="connsiteX11" fmla="*/ 7628 w 14228"/>
                <a:gd name="connsiteY11" fmla="*/ 2952 h 12467"/>
                <a:gd name="connsiteX12" fmla="*/ 8721 w 14228"/>
                <a:gd name="connsiteY12" fmla="*/ 3325 h 12467"/>
                <a:gd name="connsiteX13" fmla="*/ 10890 w 14228"/>
                <a:gd name="connsiteY13" fmla="*/ 2535 h 12467"/>
                <a:gd name="connsiteX14" fmla="*/ 10893 w 14228"/>
                <a:gd name="connsiteY14" fmla="*/ 2530 h 12467"/>
                <a:gd name="connsiteX15" fmla="*/ 10847 w 14228"/>
                <a:gd name="connsiteY15" fmla="*/ 928 h 12467"/>
                <a:gd name="connsiteX16" fmla="*/ 10860 w 14228"/>
                <a:gd name="connsiteY16" fmla="*/ 4 h 12467"/>
                <a:gd name="connsiteX17" fmla="*/ 13156 w 14228"/>
                <a:gd name="connsiteY17" fmla="*/ 1417 h 12467"/>
                <a:gd name="connsiteX18" fmla="*/ 13884 w 14228"/>
                <a:gd name="connsiteY18" fmla="*/ 2201 h 12467"/>
                <a:gd name="connsiteX19" fmla="*/ 13858 w 14228"/>
                <a:gd name="connsiteY19" fmla="*/ 5193 h 12467"/>
                <a:gd name="connsiteX20" fmla="*/ 11944 w 14228"/>
                <a:gd name="connsiteY20" fmla="*/ 6564 h 12467"/>
                <a:gd name="connsiteX21" fmla="*/ 6133 w 14228"/>
                <a:gd name="connsiteY21" fmla="*/ 10449 h 12467"/>
                <a:gd name="connsiteX22" fmla="*/ 4453 w 14228"/>
                <a:gd name="connsiteY22" fmla="*/ 11019 h 12467"/>
                <a:gd name="connsiteX23" fmla="*/ 3418 w 14228"/>
                <a:gd name="connsiteY23" fmla="*/ 12074 h 12467"/>
                <a:gd name="connsiteX24" fmla="*/ 3228 w 14228"/>
                <a:gd name="connsiteY24" fmla="*/ 12452 h 12467"/>
                <a:gd name="connsiteX25" fmla="*/ 2856 w 14228"/>
                <a:gd name="connsiteY25" fmla="*/ 12279 h 1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28" h="12467">
                  <a:moveTo>
                    <a:pt x="2856" y="12279"/>
                  </a:moveTo>
                  <a:cubicBezTo>
                    <a:pt x="2640" y="11825"/>
                    <a:pt x="2604" y="11306"/>
                    <a:pt x="2756" y="10826"/>
                  </a:cubicBezTo>
                  <a:cubicBezTo>
                    <a:pt x="2930" y="10594"/>
                    <a:pt x="2808" y="10463"/>
                    <a:pt x="2591" y="10368"/>
                  </a:cubicBezTo>
                  <a:cubicBezTo>
                    <a:pt x="2091" y="10406"/>
                    <a:pt x="1574" y="10614"/>
                    <a:pt x="1376" y="10005"/>
                  </a:cubicBezTo>
                  <a:lnTo>
                    <a:pt x="161" y="6666"/>
                  </a:lnTo>
                  <a:cubicBezTo>
                    <a:pt x="-397" y="5079"/>
                    <a:pt x="601" y="5070"/>
                    <a:pt x="1577" y="5936"/>
                  </a:cubicBezTo>
                  <a:cubicBezTo>
                    <a:pt x="1612" y="5974"/>
                    <a:pt x="1644" y="5929"/>
                    <a:pt x="1654" y="5897"/>
                  </a:cubicBezTo>
                  <a:cubicBezTo>
                    <a:pt x="2229" y="4603"/>
                    <a:pt x="3317" y="3606"/>
                    <a:pt x="4657" y="3147"/>
                  </a:cubicBezTo>
                  <a:cubicBezTo>
                    <a:pt x="4962" y="3035"/>
                    <a:pt x="5277" y="2952"/>
                    <a:pt x="5598" y="2898"/>
                  </a:cubicBezTo>
                  <a:cubicBezTo>
                    <a:pt x="5339" y="2394"/>
                    <a:pt x="5251" y="1819"/>
                    <a:pt x="5346" y="1260"/>
                  </a:cubicBezTo>
                  <a:lnTo>
                    <a:pt x="5980" y="1199"/>
                  </a:lnTo>
                  <a:cubicBezTo>
                    <a:pt x="6480" y="1828"/>
                    <a:pt x="7031" y="2415"/>
                    <a:pt x="7628" y="2952"/>
                  </a:cubicBezTo>
                  <a:cubicBezTo>
                    <a:pt x="8005" y="3037"/>
                    <a:pt x="8371" y="3161"/>
                    <a:pt x="8721" y="3325"/>
                  </a:cubicBezTo>
                  <a:cubicBezTo>
                    <a:pt x="9539" y="3700"/>
                    <a:pt x="10506" y="3348"/>
                    <a:pt x="10890" y="2535"/>
                  </a:cubicBezTo>
                  <a:lnTo>
                    <a:pt x="10893" y="2530"/>
                  </a:lnTo>
                  <a:cubicBezTo>
                    <a:pt x="11058" y="2006"/>
                    <a:pt x="11042" y="1442"/>
                    <a:pt x="10847" y="928"/>
                  </a:cubicBezTo>
                  <a:cubicBezTo>
                    <a:pt x="10748" y="615"/>
                    <a:pt x="10299" y="129"/>
                    <a:pt x="10860" y="4"/>
                  </a:cubicBezTo>
                  <a:cubicBezTo>
                    <a:pt x="11847" y="-56"/>
                    <a:pt x="12766" y="509"/>
                    <a:pt x="13156" y="1417"/>
                  </a:cubicBezTo>
                  <a:cubicBezTo>
                    <a:pt x="13471" y="1601"/>
                    <a:pt x="13725" y="1873"/>
                    <a:pt x="13884" y="2201"/>
                  </a:cubicBezTo>
                  <a:cubicBezTo>
                    <a:pt x="14353" y="3146"/>
                    <a:pt x="14343" y="4257"/>
                    <a:pt x="13858" y="5193"/>
                  </a:cubicBezTo>
                  <a:cubicBezTo>
                    <a:pt x="13529" y="5974"/>
                    <a:pt x="12789" y="6504"/>
                    <a:pt x="11944" y="6564"/>
                  </a:cubicBezTo>
                  <a:cubicBezTo>
                    <a:pt x="10205" y="6892"/>
                    <a:pt x="7712" y="9643"/>
                    <a:pt x="6133" y="10449"/>
                  </a:cubicBezTo>
                  <a:cubicBezTo>
                    <a:pt x="5590" y="10687"/>
                    <a:pt x="5028" y="10877"/>
                    <a:pt x="4453" y="11019"/>
                  </a:cubicBezTo>
                  <a:cubicBezTo>
                    <a:pt x="3729" y="11137"/>
                    <a:pt x="3123" y="11423"/>
                    <a:pt x="3418" y="12074"/>
                  </a:cubicBezTo>
                  <a:cubicBezTo>
                    <a:pt x="3470" y="12231"/>
                    <a:pt x="3385" y="12400"/>
                    <a:pt x="3228" y="12452"/>
                  </a:cubicBezTo>
                  <a:cubicBezTo>
                    <a:pt x="3078" y="12502"/>
                    <a:pt x="2915" y="12426"/>
                    <a:pt x="2856" y="12279"/>
                  </a:cubicBezTo>
                  <a:close/>
                </a:path>
              </a:pathLst>
            </a:custGeom>
            <a:solidFill>
              <a:srgbClr val="FFFFFF"/>
            </a:solidFill>
            <a:ln w="82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6" name="任意多边形: 形状 205">
              <a:extLst>
                <a:ext uri="{FF2B5EF4-FFF2-40B4-BE49-F238E27FC236}">
                  <a16:creationId xmlns:a16="http://schemas.microsoft.com/office/drawing/2014/main" id="{1328C5DF-9163-45B3-9077-6BBE24F00218}"/>
                </a:ext>
              </a:extLst>
            </p:cNvPr>
            <p:cNvSpPr/>
            <p:nvPr/>
          </p:nvSpPr>
          <p:spPr>
            <a:xfrm>
              <a:off x="8609178" y="5603311"/>
              <a:ext cx="14229" cy="12470"/>
            </a:xfrm>
            <a:custGeom>
              <a:avLst/>
              <a:gdLst>
                <a:gd name="connsiteX0" fmla="*/ 3419 w 14229"/>
                <a:gd name="connsiteY0" fmla="*/ 12074 h 12470"/>
                <a:gd name="connsiteX1" fmla="*/ 4453 w 14229"/>
                <a:gd name="connsiteY1" fmla="*/ 11019 h 12470"/>
                <a:gd name="connsiteX2" fmla="*/ 6133 w 14229"/>
                <a:gd name="connsiteY2" fmla="*/ 10449 h 12470"/>
                <a:gd name="connsiteX3" fmla="*/ 11944 w 14229"/>
                <a:gd name="connsiteY3" fmla="*/ 6564 h 12470"/>
                <a:gd name="connsiteX4" fmla="*/ 13858 w 14229"/>
                <a:gd name="connsiteY4" fmla="*/ 5193 h 12470"/>
                <a:gd name="connsiteX5" fmla="*/ 13884 w 14229"/>
                <a:gd name="connsiteY5" fmla="*/ 2202 h 12470"/>
                <a:gd name="connsiteX6" fmla="*/ 13156 w 14229"/>
                <a:gd name="connsiteY6" fmla="*/ 1417 h 12470"/>
                <a:gd name="connsiteX7" fmla="*/ 10861 w 14229"/>
                <a:gd name="connsiteY7" fmla="*/ 4 h 12470"/>
                <a:gd name="connsiteX8" fmla="*/ 10847 w 14229"/>
                <a:gd name="connsiteY8" fmla="*/ 928 h 12470"/>
                <a:gd name="connsiteX9" fmla="*/ 10893 w 14229"/>
                <a:gd name="connsiteY9" fmla="*/ 2530 h 12470"/>
                <a:gd name="connsiteX10" fmla="*/ 10891 w 14229"/>
                <a:gd name="connsiteY10" fmla="*/ 2535 h 12470"/>
                <a:gd name="connsiteX11" fmla="*/ 8722 w 14229"/>
                <a:gd name="connsiteY11" fmla="*/ 3324 h 12470"/>
                <a:gd name="connsiteX12" fmla="*/ 7628 w 14229"/>
                <a:gd name="connsiteY12" fmla="*/ 2952 h 12470"/>
                <a:gd name="connsiteX13" fmla="*/ 7627 w 14229"/>
                <a:gd name="connsiteY13" fmla="*/ 2952 h 12470"/>
                <a:gd name="connsiteX14" fmla="*/ 5598 w 14229"/>
                <a:gd name="connsiteY14" fmla="*/ 2898 h 12470"/>
                <a:gd name="connsiteX15" fmla="*/ 5598 w 14229"/>
                <a:gd name="connsiteY15" fmla="*/ 2898 h 12470"/>
                <a:gd name="connsiteX16" fmla="*/ 4657 w 14229"/>
                <a:gd name="connsiteY16" fmla="*/ 3146 h 12470"/>
                <a:gd name="connsiteX17" fmla="*/ 1654 w 14229"/>
                <a:gd name="connsiteY17" fmla="*/ 5897 h 12470"/>
                <a:gd name="connsiteX18" fmla="*/ 1577 w 14229"/>
                <a:gd name="connsiteY18" fmla="*/ 5936 h 12470"/>
                <a:gd name="connsiteX19" fmla="*/ 161 w 14229"/>
                <a:gd name="connsiteY19" fmla="*/ 6666 h 12470"/>
                <a:gd name="connsiteX20" fmla="*/ 1376 w 14229"/>
                <a:gd name="connsiteY20" fmla="*/ 10005 h 12470"/>
                <a:gd name="connsiteX21" fmla="*/ 2591 w 14229"/>
                <a:gd name="connsiteY21" fmla="*/ 10367 h 12470"/>
                <a:gd name="connsiteX22" fmla="*/ 2756 w 14229"/>
                <a:gd name="connsiteY22" fmla="*/ 10826 h 12470"/>
                <a:gd name="connsiteX23" fmla="*/ 2856 w 14229"/>
                <a:gd name="connsiteY23" fmla="*/ 12279 h 12470"/>
                <a:gd name="connsiteX24" fmla="*/ 3243 w 14229"/>
                <a:gd name="connsiteY24" fmla="*/ 12450 h 12470"/>
                <a:gd name="connsiteX25" fmla="*/ 3419 w 14229"/>
                <a:gd name="connsiteY25" fmla="*/ 12074 h 12470"/>
                <a:gd name="connsiteX26" fmla="*/ 11896 w 14229"/>
                <a:gd name="connsiteY26" fmla="*/ 1969 h 12470"/>
                <a:gd name="connsiteX27" fmla="*/ 11882 w 14229"/>
                <a:gd name="connsiteY27" fmla="*/ 1972 h 12470"/>
                <a:gd name="connsiteX28" fmla="*/ 11845 w 14229"/>
                <a:gd name="connsiteY28" fmla="*/ 1979 h 12470"/>
                <a:gd name="connsiteX29" fmla="*/ 11796 w 14229"/>
                <a:gd name="connsiteY29" fmla="*/ 1988 h 12470"/>
                <a:gd name="connsiteX30" fmla="*/ 11749 w 14229"/>
                <a:gd name="connsiteY30" fmla="*/ 1995 h 12470"/>
                <a:gd name="connsiteX31" fmla="*/ 11697 w 14229"/>
                <a:gd name="connsiteY31" fmla="*/ 2002 h 12470"/>
                <a:gd name="connsiteX32" fmla="*/ 11607 w 14229"/>
                <a:gd name="connsiteY32" fmla="*/ 2011 h 12470"/>
                <a:gd name="connsiteX33" fmla="*/ 11595 w 14229"/>
                <a:gd name="connsiteY33" fmla="*/ 2012 h 12470"/>
                <a:gd name="connsiteX34" fmla="*/ 11583 w 14229"/>
                <a:gd name="connsiteY34" fmla="*/ 2013 h 12470"/>
                <a:gd name="connsiteX35" fmla="*/ 11573 w 14229"/>
                <a:gd name="connsiteY35" fmla="*/ 2013 h 12470"/>
                <a:gd name="connsiteX36" fmla="*/ 11571 w 14229"/>
                <a:gd name="connsiteY36" fmla="*/ 2013 h 12470"/>
                <a:gd name="connsiteX37" fmla="*/ 11563 w 14229"/>
                <a:gd name="connsiteY37" fmla="*/ 2014 h 12470"/>
                <a:gd name="connsiteX38" fmla="*/ 11559 w 14229"/>
                <a:gd name="connsiteY38" fmla="*/ 2013 h 12470"/>
                <a:gd name="connsiteX39" fmla="*/ 11557 w 14229"/>
                <a:gd name="connsiteY39" fmla="*/ 2013 h 12470"/>
                <a:gd name="connsiteX40" fmla="*/ 11524 w 14229"/>
                <a:gd name="connsiteY40" fmla="*/ 1975 h 12470"/>
                <a:gd name="connsiteX41" fmla="*/ 11524 w 14229"/>
                <a:gd name="connsiteY41" fmla="*/ 1960 h 12470"/>
                <a:gd name="connsiteX42" fmla="*/ 11523 w 14229"/>
                <a:gd name="connsiteY42" fmla="*/ 1937 h 12470"/>
                <a:gd name="connsiteX43" fmla="*/ 11519 w 14229"/>
                <a:gd name="connsiteY43" fmla="*/ 1883 h 12470"/>
                <a:gd name="connsiteX44" fmla="*/ 11485 w 14229"/>
                <a:gd name="connsiteY44" fmla="*/ 1669 h 12470"/>
                <a:gd name="connsiteX45" fmla="*/ 11470 w 14229"/>
                <a:gd name="connsiteY45" fmla="*/ 1600 h 12470"/>
                <a:gd name="connsiteX46" fmla="*/ 11428 w 14229"/>
                <a:gd name="connsiteY46" fmla="*/ 1424 h 12470"/>
                <a:gd name="connsiteX47" fmla="*/ 11414 w 14229"/>
                <a:gd name="connsiteY47" fmla="*/ 1370 h 12470"/>
                <a:gd name="connsiteX48" fmla="*/ 11225 w 14229"/>
                <a:gd name="connsiteY48" fmla="*/ 788 h 12470"/>
                <a:gd name="connsiteX49" fmla="*/ 11221 w 14229"/>
                <a:gd name="connsiteY49" fmla="*/ 779 h 12470"/>
                <a:gd name="connsiteX50" fmla="*/ 11217 w 14229"/>
                <a:gd name="connsiteY50" fmla="*/ 772 h 12470"/>
                <a:gd name="connsiteX51" fmla="*/ 11212 w 14229"/>
                <a:gd name="connsiteY51" fmla="*/ 762 h 12470"/>
                <a:gd name="connsiteX52" fmla="*/ 11207 w 14229"/>
                <a:gd name="connsiteY52" fmla="*/ 754 h 12470"/>
                <a:gd name="connsiteX53" fmla="*/ 11203 w 14229"/>
                <a:gd name="connsiteY53" fmla="*/ 748 h 12470"/>
                <a:gd name="connsiteX54" fmla="*/ 11172 w 14229"/>
                <a:gd name="connsiteY54" fmla="*/ 700 h 12470"/>
                <a:gd name="connsiteX55" fmla="*/ 11149 w 14229"/>
                <a:gd name="connsiteY55" fmla="*/ 662 h 12470"/>
                <a:gd name="connsiteX56" fmla="*/ 11127 w 14229"/>
                <a:gd name="connsiteY56" fmla="*/ 620 h 12470"/>
                <a:gd name="connsiteX57" fmla="*/ 11136 w 14229"/>
                <a:gd name="connsiteY57" fmla="*/ 444 h 12470"/>
                <a:gd name="connsiteX58" fmla="*/ 11476 w 14229"/>
                <a:gd name="connsiteY58" fmla="*/ 454 h 12470"/>
                <a:gd name="connsiteX59" fmla="*/ 11483 w 14229"/>
                <a:gd name="connsiteY59" fmla="*/ 456 h 12470"/>
                <a:gd name="connsiteX60" fmla="*/ 12382 w 14229"/>
                <a:gd name="connsiteY60" fmla="*/ 929 h 12470"/>
                <a:gd name="connsiteX61" fmla="*/ 12387 w 14229"/>
                <a:gd name="connsiteY61" fmla="*/ 933 h 12470"/>
                <a:gd name="connsiteX62" fmla="*/ 12650 w 14229"/>
                <a:gd name="connsiteY62" fmla="*/ 1334 h 12470"/>
                <a:gd name="connsiteX63" fmla="*/ 12650 w 14229"/>
                <a:gd name="connsiteY63" fmla="*/ 1335 h 12470"/>
                <a:gd name="connsiteX64" fmla="*/ 12650 w 14229"/>
                <a:gd name="connsiteY64" fmla="*/ 1336 h 12470"/>
                <a:gd name="connsiteX65" fmla="*/ 12646 w 14229"/>
                <a:gd name="connsiteY65" fmla="*/ 1363 h 12470"/>
                <a:gd name="connsiteX66" fmla="*/ 12643 w 14229"/>
                <a:gd name="connsiteY66" fmla="*/ 1382 h 12470"/>
                <a:gd name="connsiteX67" fmla="*/ 12520 w 14229"/>
                <a:gd name="connsiteY67" fmla="*/ 1639 h 12470"/>
                <a:gd name="connsiteX68" fmla="*/ 12494 w 14229"/>
                <a:gd name="connsiteY68" fmla="*/ 1669 h 12470"/>
                <a:gd name="connsiteX69" fmla="*/ 12482 w 14229"/>
                <a:gd name="connsiteY69" fmla="*/ 1681 h 12470"/>
                <a:gd name="connsiteX70" fmla="*/ 12462 w 14229"/>
                <a:gd name="connsiteY70" fmla="*/ 1701 h 12470"/>
                <a:gd name="connsiteX71" fmla="*/ 12444 w 14229"/>
                <a:gd name="connsiteY71" fmla="*/ 1717 h 12470"/>
                <a:gd name="connsiteX72" fmla="*/ 12420 w 14229"/>
                <a:gd name="connsiteY72" fmla="*/ 1738 h 12470"/>
                <a:gd name="connsiteX73" fmla="*/ 12420 w 14229"/>
                <a:gd name="connsiteY73" fmla="*/ 1738 h 12470"/>
                <a:gd name="connsiteX74" fmla="*/ 12396 w 14229"/>
                <a:gd name="connsiteY74" fmla="*/ 1757 h 12470"/>
                <a:gd name="connsiteX75" fmla="*/ 12359 w 14229"/>
                <a:gd name="connsiteY75" fmla="*/ 1783 h 12470"/>
                <a:gd name="connsiteX76" fmla="*/ 12337 w 14229"/>
                <a:gd name="connsiteY76" fmla="*/ 1798 h 12470"/>
                <a:gd name="connsiteX77" fmla="*/ 12306 w 14229"/>
                <a:gd name="connsiteY77" fmla="*/ 1817 h 12470"/>
                <a:gd name="connsiteX78" fmla="*/ 12278 w 14229"/>
                <a:gd name="connsiteY78" fmla="*/ 1833 h 12470"/>
                <a:gd name="connsiteX79" fmla="*/ 12198 w 14229"/>
                <a:gd name="connsiteY79" fmla="*/ 1872 h 12470"/>
                <a:gd name="connsiteX80" fmla="*/ 12176 w 14229"/>
                <a:gd name="connsiteY80" fmla="*/ 1881 h 12470"/>
                <a:gd name="connsiteX81" fmla="*/ 12137 w 14229"/>
                <a:gd name="connsiteY81" fmla="*/ 1897 h 12470"/>
                <a:gd name="connsiteX82" fmla="*/ 12084 w 14229"/>
                <a:gd name="connsiteY82" fmla="*/ 1917 h 12470"/>
                <a:gd name="connsiteX83" fmla="*/ 12064 w 14229"/>
                <a:gd name="connsiteY83" fmla="*/ 1923 h 12470"/>
                <a:gd name="connsiteX84" fmla="*/ 12002 w 14229"/>
                <a:gd name="connsiteY84" fmla="*/ 1942 h 12470"/>
                <a:gd name="connsiteX85" fmla="*/ 11948 w 14229"/>
                <a:gd name="connsiteY85" fmla="*/ 1956 h 12470"/>
                <a:gd name="connsiteX86" fmla="*/ 11927 w 14229"/>
                <a:gd name="connsiteY86" fmla="*/ 1962 h 12470"/>
                <a:gd name="connsiteX87" fmla="*/ 13024 w 14229"/>
                <a:gd name="connsiteY87" fmla="*/ 2903 h 12470"/>
                <a:gd name="connsiteX88" fmla="*/ 12845 w 14229"/>
                <a:gd name="connsiteY88" fmla="*/ 3286 h 12470"/>
                <a:gd name="connsiteX89" fmla="*/ 12461 w 14229"/>
                <a:gd name="connsiteY89" fmla="*/ 3107 h 12470"/>
                <a:gd name="connsiteX90" fmla="*/ 12640 w 14229"/>
                <a:gd name="connsiteY90" fmla="*/ 2724 h 12470"/>
                <a:gd name="connsiteX91" fmla="*/ 13024 w 14229"/>
                <a:gd name="connsiteY91" fmla="*/ 2903 h 12470"/>
                <a:gd name="connsiteX92" fmla="*/ 2327 w 14229"/>
                <a:gd name="connsiteY92" fmla="*/ 7004 h 12470"/>
                <a:gd name="connsiteX93" fmla="*/ 3838 w 14229"/>
                <a:gd name="connsiteY93" fmla="*/ 4336 h 12470"/>
                <a:gd name="connsiteX94" fmla="*/ 7424 w 14229"/>
                <a:gd name="connsiteY94" fmla="*/ 3603 h 12470"/>
                <a:gd name="connsiteX95" fmla="*/ 8265 w 14229"/>
                <a:gd name="connsiteY95" fmla="*/ 3835 h 12470"/>
                <a:gd name="connsiteX96" fmla="*/ 8967 w 14229"/>
                <a:gd name="connsiteY96" fmla="*/ 4780 h 12470"/>
                <a:gd name="connsiteX97" fmla="*/ 6995 w 14229"/>
                <a:gd name="connsiteY97" fmla="*/ 6100 h 12470"/>
                <a:gd name="connsiteX98" fmla="*/ 6418 w 14229"/>
                <a:gd name="connsiteY98" fmla="*/ 6754 h 12470"/>
                <a:gd name="connsiteX99" fmla="*/ 3136 w 14229"/>
                <a:gd name="connsiteY99" fmla="*/ 8897 h 12470"/>
                <a:gd name="connsiteX100" fmla="*/ 2327 w 14229"/>
                <a:gd name="connsiteY100" fmla="*/ 7004 h 1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4229" h="12470">
                  <a:moveTo>
                    <a:pt x="3419" y="12074"/>
                  </a:moveTo>
                  <a:cubicBezTo>
                    <a:pt x="3123" y="11423"/>
                    <a:pt x="3729" y="11137"/>
                    <a:pt x="4453" y="11019"/>
                  </a:cubicBezTo>
                  <a:cubicBezTo>
                    <a:pt x="5028" y="10878"/>
                    <a:pt x="5590" y="10687"/>
                    <a:pt x="6133" y="10449"/>
                  </a:cubicBezTo>
                  <a:cubicBezTo>
                    <a:pt x="7713" y="9643"/>
                    <a:pt x="10205" y="6892"/>
                    <a:pt x="11944" y="6564"/>
                  </a:cubicBezTo>
                  <a:cubicBezTo>
                    <a:pt x="12790" y="6504"/>
                    <a:pt x="13529" y="5974"/>
                    <a:pt x="13858" y="5193"/>
                  </a:cubicBezTo>
                  <a:cubicBezTo>
                    <a:pt x="14343" y="4257"/>
                    <a:pt x="14353" y="3146"/>
                    <a:pt x="13884" y="2202"/>
                  </a:cubicBezTo>
                  <a:cubicBezTo>
                    <a:pt x="13725" y="1873"/>
                    <a:pt x="13472" y="1601"/>
                    <a:pt x="13156" y="1417"/>
                  </a:cubicBezTo>
                  <a:cubicBezTo>
                    <a:pt x="12766" y="509"/>
                    <a:pt x="11847" y="-56"/>
                    <a:pt x="10861" y="4"/>
                  </a:cubicBezTo>
                  <a:cubicBezTo>
                    <a:pt x="10300" y="129"/>
                    <a:pt x="10748" y="615"/>
                    <a:pt x="10847" y="928"/>
                  </a:cubicBezTo>
                  <a:cubicBezTo>
                    <a:pt x="11042" y="1442"/>
                    <a:pt x="11059" y="2006"/>
                    <a:pt x="10893" y="2530"/>
                  </a:cubicBezTo>
                  <a:lnTo>
                    <a:pt x="10891" y="2535"/>
                  </a:lnTo>
                  <a:cubicBezTo>
                    <a:pt x="10506" y="3348"/>
                    <a:pt x="9539" y="3700"/>
                    <a:pt x="8722" y="3324"/>
                  </a:cubicBezTo>
                  <a:cubicBezTo>
                    <a:pt x="8372" y="3162"/>
                    <a:pt x="8005" y="3037"/>
                    <a:pt x="7628" y="2952"/>
                  </a:cubicBezTo>
                  <a:lnTo>
                    <a:pt x="7627" y="2952"/>
                  </a:lnTo>
                  <a:cubicBezTo>
                    <a:pt x="6961" y="2803"/>
                    <a:pt x="6272" y="2784"/>
                    <a:pt x="5598" y="2898"/>
                  </a:cubicBezTo>
                  <a:lnTo>
                    <a:pt x="5598" y="2898"/>
                  </a:lnTo>
                  <a:cubicBezTo>
                    <a:pt x="5277" y="2952"/>
                    <a:pt x="4962" y="3035"/>
                    <a:pt x="4657" y="3146"/>
                  </a:cubicBezTo>
                  <a:cubicBezTo>
                    <a:pt x="3317" y="3606"/>
                    <a:pt x="2229" y="4602"/>
                    <a:pt x="1654" y="5897"/>
                  </a:cubicBezTo>
                  <a:cubicBezTo>
                    <a:pt x="1644" y="5929"/>
                    <a:pt x="1612" y="5974"/>
                    <a:pt x="1577" y="5936"/>
                  </a:cubicBezTo>
                  <a:cubicBezTo>
                    <a:pt x="601" y="5070"/>
                    <a:pt x="-397" y="5078"/>
                    <a:pt x="161" y="6666"/>
                  </a:cubicBezTo>
                  <a:lnTo>
                    <a:pt x="1376" y="10005"/>
                  </a:lnTo>
                  <a:cubicBezTo>
                    <a:pt x="1574" y="10614"/>
                    <a:pt x="2091" y="10406"/>
                    <a:pt x="2591" y="10367"/>
                  </a:cubicBezTo>
                  <a:cubicBezTo>
                    <a:pt x="2809" y="10463"/>
                    <a:pt x="2930" y="10594"/>
                    <a:pt x="2756" y="10826"/>
                  </a:cubicBezTo>
                  <a:cubicBezTo>
                    <a:pt x="2604" y="11306"/>
                    <a:pt x="2640" y="11825"/>
                    <a:pt x="2856" y="12279"/>
                  </a:cubicBezTo>
                  <a:cubicBezTo>
                    <a:pt x="2916" y="12433"/>
                    <a:pt x="3089" y="12510"/>
                    <a:pt x="3243" y="12450"/>
                  </a:cubicBezTo>
                  <a:cubicBezTo>
                    <a:pt x="3393" y="12392"/>
                    <a:pt x="3471" y="12226"/>
                    <a:pt x="3419" y="12074"/>
                  </a:cubicBezTo>
                  <a:close/>
                  <a:moveTo>
                    <a:pt x="11896" y="1969"/>
                  </a:moveTo>
                  <a:lnTo>
                    <a:pt x="11882" y="1972"/>
                  </a:lnTo>
                  <a:lnTo>
                    <a:pt x="11845" y="1979"/>
                  </a:lnTo>
                  <a:lnTo>
                    <a:pt x="11796" y="1988"/>
                  </a:lnTo>
                  <a:lnTo>
                    <a:pt x="11749" y="1995"/>
                  </a:lnTo>
                  <a:lnTo>
                    <a:pt x="11697" y="2002"/>
                  </a:lnTo>
                  <a:lnTo>
                    <a:pt x="11607" y="2011"/>
                  </a:lnTo>
                  <a:lnTo>
                    <a:pt x="11595" y="2012"/>
                  </a:lnTo>
                  <a:lnTo>
                    <a:pt x="11583" y="2013"/>
                  </a:lnTo>
                  <a:lnTo>
                    <a:pt x="11573" y="2013"/>
                  </a:lnTo>
                  <a:lnTo>
                    <a:pt x="11571" y="2013"/>
                  </a:lnTo>
                  <a:lnTo>
                    <a:pt x="11563" y="2014"/>
                  </a:lnTo>
                  <a:lnTo>
                    <a:pt x="11559" y="2013"/>
                  </a:lnTo>
                  <a:lnTo>
                    <a:pt x="11557" y="2013"/>
                  </a:lnTo>
                  <a:lnTo>
                    <a:pt x="11524" y="1975"/>
                  </a:lnTo>
                  <a:lnTo>
                    <a:pt x="11524" y="1960"/>
                  </a:lnTo>
                  <a:lnTo>
                    <a:pt x="11523" y="1937"/>
                  </a:lnTo>
                  <a:lnTo>
                    <a:pt x="11519" y="1883"/>
                  </a:lnTo>
                  <a:cubicBezTo>
                    <a:pt x="11513" y="1823"/>
                    <a:pt x="11501" y="1749"/>
                    <a:pt x="11485" y="1669"/>
                  </a:cubicBezTo>
                  <a:lnTo>
                    <a:pt x="11470" y="1600"/>
                  </a:lnTo>
                  <a:lnTo>
                    <a:pt x="11428" y="1424"/>
                  </a:lnTo>
                  <a:lnTo>
                    <a:pt x="11414" y="1370"/>
                  </a:lnTo>
                  <a:cubicBezTo>
                    <a:pt x="11365" y="1171"/>
                    <a:pt x="11302" y="977"/>
                    <a:pt x="11225" y="788"/>
                  </a:cubicBezTo>
                  <a:lnTo>
                    <a:pt x="11221" y="779"/>
                  </a:lnTo>
                  <a:lnTo>
                    <a:pt x="11217" y="772"/>
                  </a:lnTo>
                  <a:lnTo>
                    <a:pt x="11212" y="762"/>
                  </a:lnTo>
                  <a:lnTo>
                    <a:pt x="11207" y="754"/>
                  </a:lnTo>
                  <a:lnTo>
                    <a:pt x="11203" y="748"/>
                  </a:lnTo>
                  <a:lnTo>
                    <a:pt x="11172" y="700"/>
                  </a:lnTo>
                  <a:lnTo>
                    <a:pt x="11149" y="662"/>
                  </a:lnTo>
                  <a:lnTo>
                    <a:pt x="11127" y="620"/>
                  </a:lnTo>
                  <a:cubicBezTo>
                    <a:pt x="11088" y="531"/>
                    <a:pt x="11095" y="475"/>
                    <a:pt x="11136" y="444"/>
                  </a:cubicBezTo>
                  <a:cubicBezTo>
                    <a:pt x="11246" y="403"/>
                    <a:pt x="11368" y="407"/>
                    <a:pt x="11476" y="454"/>
                  </a:cubicBezTo>
                  <a:lnTo>
                    <a:pt x="11483" y="456"/>
                  </a:lnTo>
                  <a:cubicBezTo>
                    <a:pt x="11809" y="558"/>
                    <a:pt x="12114" y="718"/>
                    <a:pt x="12382" y="929"/>
                  </a:cubicBezTo>
                  <a:lnTo>
                    <a:pt x="12387" y="933"/>
                  </a:lnTo>
                  <a:cubicBezTo>
                    <a:pt x="12555" y="1071"/>
                    <a:pt x="12665" y="1215"/>
                    <a:pt x="12650" y="1334"/>
                  </a:cubicBezTo>
                  <a:lnTo>
                    <a:pt x="12650" y="1335"/>
                  </a:lnTo>
                  <a:lnTo>
                    <a:pt x="12650" y="1336"/>
                  </a:lnTo>
                  <a:lnTo>
                    <a:pt x="12646" y="1363"/>
                  </a:lnTo>
                  <a:lnTo>
                    <a:pt x="12643" y="1382"/>
                  </a:lnTo>
                  <a:cubicBezTo>
                    <a:pt x="12624" y="1476"/>
                    <a:pt x="12581" y="1564"/>
                    <a:pt x="12520" y="1639"/>
                  </a:cubicBezTo>
                  <a:lnTo>
                    <a:pt x="12494" y="1669"/>
                  </a:lnTo>
                  <a:lnTo>
                    <a:pt x="12482" y="1681"/>
                  </a:lnTo>
                  <a:lnTo>
                    <a:pt x="12462" y="1701"/>
                  </a:lnTo>
                  <a:lnTo>
                    <a:pt x="12444" y="1717"/>
                  </a:lnTo>
                  <a:lnTo>
                    <a:pt x="12420" y="1738"/>
                  </a:lnTo>
                  <a:lnTo>
                    <a:pt x="12420" y="1738"/>
                  </a:lnTo>
                  <a:lnTo>
                    <a:pt x="12396" y="1757"/>
                  </a:lnTo>
                  <a:lnTo>
                    <a:pt x="12359" y="1783"/>
                  </a:lnTo>
                  <a:lnTo>
                    <a:pt x="12337" y="1798"/>
                  </a:lnTo>
                  <a:lnTo>
                    <a:pt x="12306" y="1817"/>
                  </a:lnTo>
                  <a:lnTo>
                    <a:pt x="12278" y="1833"/>
                  </a:lnTo>
                  <a:lnTo>
                    <a:pt x="12198" y="1872"/>
                  </a:lnTo>
                  <a:lnTo>
                    <a:pt x="12176" y="1881"/>
                  </a:lnTo>
                  <a:lnTo>
                    <a:pt x="12137" y="1897"/>
                  </a:lnTo>
                  <a:lnTo>
                    <a:pt x="12084" y="1917"/>
                  </a:lnTo>
                  <a:lnTo>
                    <a:pt x="12064" y="1923"/>
                  </a:lnTo>
                  <a:lnTo>
                    <a:pt x="12002" y="1942"/>
                  </a:lnTo>
                  <a:lnTo>
                    <a:pt x="11948" y="1956"/>
                  </a:lnTo>
                  <a:lnTo>
                    <a:pt x="11927" y="1962"/>
                  </a:lnTo>
                  <a:close/>
                  <a:moveTo>
                    <a:pt x="13024" y="2903"/>
                  </a:moveTo>
                  <a:cubicBezTo>
                    <a:pt x="13081" y="3058"/>
                    <a:pt x="13001" y="3230"/>
                    <a:pt x="12845" y="3286"/>
                  </a:cubicBezTo>
                  <a:cubicBezTo>
                    <a:pt x="12690" y="3343"/>
                    <a:pt x="12518" y="3263"/>
                    <a:pt x="12461" y="3107"/>
                  </a:cubicBezTo>
                  <a:cubicBezTo>
                    <a:pt x="12405" y="2952"/>
                    <a:pt x="12485" y="2780"/>
                    <a:pt x="12640" y="2724"/>
                  </a:cubicBezTo>
                  <a:cubicBezTo>
                    <a:pt x="12796" y="2667"/>
                    <a:pt x="12968" y="2747"/>
                    <a:pt x="13024" y="2903"/>
                  </a:cubicBezTo>
                  <a:close/>
                  <a:moveTo>
                    <a:pt x="2327" y="7004"/>
                  </a:moveTo>
                  <a:cubicBezTo>
                    <a:pt x="2293" y="5902"/>
                    <a:pt x="2876" y="4874"/>
                    <a:pt x="3838" y="4336"/>
                  </a:cubicBezTo>
                  <a:cubicBezTo>
                    <a:pt x="4842" y="3521"/>
                    <a:pt x="6181" y="3248"/>
                    <a:pt x="7424" y="3603"/>
                  </a:cubicBezTo>
                  <a:lnTo>
                    <a:pt x="8265" y="3835"/>
                  </a:lnTo>
                  <a:cubicBezTo>
                    <a:pt x="8688" y="3953"/>
                    <a:pt x="9505" y="4362"/>
                    <a:pt x="8967" y="4780"/>
                  </a:cubicBezTo>
                  <a:cubicBezTo>
                    <a:pt x="8235" y="5097"/>
                    <a:pt x="7567" y="5545"/>
                    <a:pt x="6995" y="6100"/>
                  </a:cubicBezTo>
                  <a:cubicBezTo>
                    <a:pt x="6815" y="6329"/>
                    <a:pt x="6623" y="6547"/>
                    <a:pt x="6418" y="6754"/>
                  </a:cubicBezTo>
                  <a:cubicBezTo>
                    <a:pt x="5447" y="7641"/>
                    <a:pt x="4339" y="8364"/>
                    <a:pt x="3136" y="8897"/>
                  </a:cubicBezTo>
                  <a:cubicBezTo>
                    <a:pt x="2802" y="9055"/>
                    <a:pt x="2339" y="7327"/>
                    <a:pt x="2327" y="7004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E1015996-6E6C-45FE-A140-CAF2D03C2228}"/>
                </a:ext>
              </a:extLst>
            </p:cNvPr>
            <p:cNvSpPr/>
            <p:nvPr/>
          </p:nvSpPr>
          <p:spPr>
            <a:xfrm>
              <a:off x="8611503" y="5606762"/>
              <a:ext cx="6818" cy="5456"/>
            </a:xfrm>
            <a:custGeom>
              <a:avLst/>
              <a:gdLst>
                <a:gd name="connsiteX0" fmla="*/ 1 w 6818"/>
                <a:gd name="connsiteY0" fmla="*/ 3553 h 5456"/>
                <a:gd name="connsiteX1" fmla="*/ 1512 w 6818"/>
                <a:gd name="connsiteY1" fmla="*/ 886 h 5456"/>
                <a:gd name="connsiteX2" fmla="*/ 5099 w 6818"/>
                <a:gd name="connsiteY2" fmla="*/ 153 h 5456"/>
                <a:gd name="connsiteX3" fmla="*/ 5940 w 6818"/>
                <a:gd name="connsiteY3" fmla="*/ 384 h 5456"/>
                <a:gd name="connsiteX4" fmla="*/ 6641 w 6818"/>
                <a:gd name="connsiteY4" fmla="*/ 1329 h 5456"/>
                <a:gd name="connsiteX5" fmla="*/ 4669 w 6818"/>
                <a:gd name="connsiteY5" fmla="*/ 2650 h 5456"/>
                <a:gd name="connsiteX6" fmla="*/ 4093 w 6818"/>
                <a:gd name="connsiteY6" fmla="*/ 3303 h 5456"/>
                <a:gd name="connsiteX7" fmla="*/ 811 w 6818"/>
                <a:gd name="connsiteY7" fmla="*/ 5447 h 5456"/>
                <a:gd name="connsiteX8" fmla="*/ 1 w 6818"/>
                <a:gd name="connsiteY8" fmla="*/ 3553 h 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8" h="5456">
                  <a:moveTo>
                    <a:pt x="1" y="3553"/>
                  </a:moveTo>
                  <a:cubicBezTo>
                    <a:pt x="-32" y="2452"/>
                    <a:pt x="550" y="1423"/>
                    <a:pt x="1512" y="886"/>
                  </a:cubicBezTo>
                  <a:cubicBezTo>
                    <a:pt x="2516" y="71"/>
                    <a:pt x="3855" y="-203"/>
                    <a:pt x="5099" y="153"/>
                  </a:cubicBezTo>
                  <a:lnTo>
                    <a:pt x="5940" y="384"/>
                  </a:lnTo>
                  <a:cubicBezTo>
                    <a:pt x="6362" y="502"/>
                    <a:pt x="7179" y="911"/>
                    <a:pt x="6641" y="1329"/>
                  </a:cubicBezTo>
                  <a:cubicBezTo>
                    <a:pt x="5909" y="1647"/>
                    <a:pt x="5241" y="2094"/>
                    <a:pt x="4669" y="2650"/>
                  </a:cubicBezTo>
                  <a:cubicBezTo>
                    <a:pt x="4489" y="2878"/>
                    <a:pt x="4297" y="3097"/>
                    <a:pt x="4093" y="3303"/>
                  </a:cubicBezTo>
                  <a:cubicBezTo>
                    <a:pt x="3121" y="4190"/>
                    <a:pt x="2013" y="4914"/>
                    <a:pt x="811" y="5447"/>
                  </a:cubicBezTo>
                  <a:cubicBezTo>
                    <a:pt x="477" y="5604"/>
                    <a:pt x="13" y="3876"/>
                    <a:pt x="1" y="3553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42B769E2-FFF9-43DD-9670-9EBF975B3B6A}"/>
                </a:ext>
              </a:extLst>
            </p:cNvPr>
            <p:cNvSpPr/>
            <p:nvPr/>
          </p:nvSpPr>
          <p:spPr>
            <a:xfrm>
              <a:off x="8621625" y="5606027"/>
              <a:ext cx="591" cy="577"/>
            </a:xfrm>
            <a:custGeom>
              <a:avLst/>
              <a:gdLst>
                <a:gd name="connsiteX0" fmla="*/ 14 w 591"/>
                <a:gd name="connsiteY0" fmla="*/ 391 h 577"/>
                <a:gd name="connsiteX1" fmla="*/ 208 w 591"/>
                <a:gd name="connsiteY1" fmla="*/ 14 h 577"/>
                <a:gd name="connsiteX2" fmla="*/ 577 w 591"/>
                <a:gd name="connsiteY2" fmla="*/ 186 h 577"/>
                <a:gd name="connsiteX3" fmla="*/ 383 w 591"/>
                <a:gd name="connsiteY3" fmla="*/ 563 h 577"/>
                <a:gd name="connsiteX4" fmla="*/ 14 w 591"/>
                <a:gd name="connsiteY4" fmla="*/ 391 h 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" h="577">
                  <a:moveTo>
                    <a:pt x="14" y="391"/>
                  </a:moveTo>
                  <a:cubicBezTo>
                    <a:pt x="-36" y="234"/>
                    <a:pt x="51" y="65"/>
                    <a:pt x="208" y="14"/>
                  </a:cubicBezTo>
                  <a:cubicBezTo>
                    <a:pt x="357" y="-33"/>
                    <a:pt x="518" y="41"/>
                    <a:pt x="577" y="186"/>
                  </a:cubicBezTo>
                  <a:cubicBezTo>
                    <a:pt x="628" y="344"/>
                    <a:pt x="541" y="513"/>
                    <a:pt x="383" y="563"/>
                  </a:cubicBezTo>
                  <a:cubicBezTo>
                    <a:pt x="234" y="611"/>
                    <a:pt x="74" y="536"/>
                    <a:pt x="14" y="39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A8DBE38D-69F6-4D5E-A9CC-5F8C8982B84D}"/>
                </a:ext>
              </a:extLst>
            </p:cNvPr>
            <p:cNvSpPr/>
            <p:nvPr/>
          </p:nvSpPr>
          <p:spPr>
            <a:xfrm>
              <a:off x="8620266" y="5603740"/>
              <a:ext cx="1562" cy="1586"/>
            </a:xfrm>
            <a:custGeom>
              <a:avLst/>
              <a:gdLst>
                <a:gd name="connsiteX0" fmla="*/ 1562 w 1562"/>
                <a:gd name="connsiteY0" fmla="*/ 910 h 1586"/>
                <a:gd name="connsiteX1" fmla="*/ 9 w 1562"/>
                <a:gd name="connsiteY1" fmla="*/ 29 h 1586"/>
                <a:gd name="connsiteX2" fmla="*/ 115 w 1562"/>
                <a:gd name="connsiteY2" fmla="*/ 320 h 1586"/>
                <a:gd name="connsiteX3" fmla="*/ 430 w 1562"/>
                <a:gd name="connsiteY3" fmla="*/ 1587 h 1586"/>
                <a:gd name="connsiteX4" fmla="*/ 1562 w 1562"/>
                <a:gd name="connsiteY4" fmla="*/ 910 h 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" h="1586">
                  <a:moveTo>
                    <a:pt x="1562" y="910"/>
                  </a:moveTo>
                  <a:cubicBezTo>
                    <a:pt x="1547" y="499"/>
                    <a:pt x="433" y="-144"/>
                    <a:pt x="9" y="29"/>
                  </a:cubicBezTo>
                  <a:cubicBezTo>
                    <a:pt x="-22" y="71"/>
                    <a:pt x="27" y="195"/>
                    <a:pt x="115" y="320"/>
                  </a:cubicBezTo>
                  <a:cubicBezTo>
                    <a:pt x="290" y="722"/>
                    <a:pt x="396" y="1150"/>
                    <a:pt x="430" y="1587"/>
                  </a:cubicBezTo>
                  <a:cubicBezTo>
                    <a:pt x="430" y="1587"/>
                    <a:pt x="1465" y="1581"/>
                    <a:pt x="1562" y="910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2AE98EDB-1DF6-46D7-950D-A328C9BAE6E0}"/>
                </a:ext>
              </a:extLst>
            </p:cNvPr>
            <p:cNvSpPr/>
            <p:nvPr/>
          </p:nvSpPr>
          <p:spPr>
            <a:xfrm>
              <a:off x="8614486" y="5604510"/>
              <a:ext cx="2319" cy="1753"/>
            </a:xfrm>
            <a:custGeom>
              <a:avLst/>
              <a:gdLst>
                <a:gd name="connsiteX0" fmla="*/ 2319 w 2319"/>
                <a:gd name="connsiteY0" fmla="*/ 1753 h 1753"/>
                <a:gd name="connsiteX1" fmla="*/ 289 w 2319"/>
                <a:gd name="connsiteY1" fmla="*/ 1699 h 1753"/>
                <a:gd name="connsiteX2" fmla="*/ 37 w 2319"/>
                <a:gd name="connsiteY2" fmla="*/ 61 h 1753"/>
                <a:gd name="connsiteX3" fmla="*/ 671 w 2319"/>
                <a:gd name="connsiteY3" fmla="*/ 0 h 1753"/>
                <a:gd name="connsiteX4" fmla="*/ 2319 w 2319"/>
                <a:gd name="connsiteY4" fmla="*/ 1753 h 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9" h="1753">
                  <a:moveTo>
                    <a:pt x="2319" y="1753"/>
                  </a:moveTo>
                  <a:lnTo>
                    <a:pt x="289" y="1699"/>
                  </a:lnTo>
                  <a:cubicBezTo>
                    <a:pt x="31" y="1194"/>
                    <a:pt x="-58" y="620"/>
                    <a:pt x="37" y="61"/>
                  </a:cubicBezTo>
                  <a:lnTo>
                    <a:pt x="671" y="0"/>
                  </a:lnTo>
                  <a:cubicBezTo>
                    <a:pt x="1171" y="629"/>
                    <a:pt x="1722" y="1216"/>
                    <a:pt x="2319" y="1753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36117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971629" y="141144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嵌入式方面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527000" y="2490882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跟随硬件进度进行测试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A173BE32-B209-4A1A-ADE5-7BD73AFA09DA}"/>
              </a:ext>
            </a:extLst>
          </p:cNvPr>
          <p:cNvSpPr txBox="1"/>
          <p:nvPr/>
        </p:nvSpPr>
        <p:spPr>
          <a:xfrm>
            <a:off x="1835877" y="828220"/>
            <a:ext cx="132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创新特色</a:t>
            </a:r>
            <a:endParaRPr lang="en-US" altLang="zh-CN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3EBE3373-2329-47A4-A2D2-BCA2BFA6672B}"/>
              </a:ext>
            </a:extLst>
          </p:cNvPr>
          <p:cNvSpPr txBox="1"/>
          <p:nvPr/>
        </p:nvSpPr>
        <p:spPr>
          <a:xfrm>
            <a:off x="1687382" y="828220"/>
            <a:ext cx="3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&gt;</a:t>
            </a:r>
            <a:endParaRPr lang="zh-CN" altLang="en-US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631439-1990-4182-A873-4EC16F184B84}"/>
              </a:ext>
            </a:extLst>
          </p:cNvPr>
          <p:cNvGrpSpPr/>
          <p:nvPr/>
        </p:nvGrpSpPr>
        <p:grpSpPr>
          <a:xfrm>
            <a:off x="2641556" y="828220"/>
            <a:ext cx="3384245" cy="338554"/>
            <a:chOff x="2641556" y="828220"/>
            <a:chExt cx="3384245" cy="338554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2641556" y="828220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3595730" y="828220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4549906" y="828220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527000" y="3265304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完成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 嵌入式芯片等的工具测试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527000" y="4039726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Linux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移植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73437B9-6A8D-454A-A3C9-00C2189F2394}"/>
              </a:ext>
            </a:extLst>
          </p:cNvPr>
          <p:cNvSpPr txBox="1"/>
          <p:nvPr/>
        </p:nvSpPr>
        <p:spPr>
          <a:xfrm>
            <a:off x="5527000" y="481414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添加外设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DDFB125-F5CC-4633-898D-44D63EB09E35}"/>
              </a:ext>
            </a:extLst>
          </p:cNvPr>
          <p:cNvSpPr txBox="1"/>
          <p:nvPr/>
        </p:nvSpPr>
        <p:spPr>
          <a:xfrm>
            <a:off x="5527000" y="558857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联合调试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8091455-0FCF-4B53-8309-BEE747A91B9D}"/>
              </a:ext>
            </a:extLst>
          </p:cNvPr>
          <p:cNvGrpSpPr/>
          <p:nvPr/>
        </p:nvGrpSpPr>
        <p:grpSpPr>
          <a:xfrm>
            <a:off x="1102853" y="2455914"/>
            <a:ext cx="3555412" cy="3425043"/>
            <a:chOff x="3868738" y="1281113"/>
            <a:chExt cx="4459287" cy="4295775"/>
          </a:xfrm>
        </p:grpSpPr>
        <p:sp>
          <p:nvSpPr>
            <p:cNvPr id="27" name="任意多边形 4">
              <a:extLst>
                <a:ext uri="{FF2B5EF4-FFF2-40B4-BE49-F238E27FC236}">
                  <a16:creationId xmlns:a16="http://schemas.microsoft.com/office/drawing/2014/main" id="{B7E68F4F-A78E-4DB9-A3A3-B6EC3159AC9F}"/>
                </a:ext>
              </a:extLst>
            </p:cNvPr>
            <p:cNvSpPr/>
            <p:nvPr/>
          </p:nvSpPr>
          <p:spPr bwMode="auto">
            <a:xfrm>
              <a:off x="4410075" y="1827213"/>
              <a:ext cx="3371850" cy="3208338"/>
            </a:xfrm>
            <a:custGeom>
              <a:avLst/>
              <a:gdLst>
                <a:gd name="T0" fmla="*/ 741 w 741"/>
                <a:gd name="T1" fmla="*/ 613 h 705"/>
                <a:gd name="T2" fmla="*/ 649 w 741"/>
                <a:gd name="T3" fmla="*/ 705 h 705"/>
                <a:gd name="T4" fmla="*/ 92 w 741"/>
                <a:gd name="T5" fmla="*/ 705 h 705"/>
                <a:gd name="T6" fmla="*/ 0 w 741"/>
                <a:gd name="T7" fmla="*/ 613 h 705"/>
                <a:gd name="T8" fmla="*/ 0 w 741"/>
                <a:gd name="T9" fmla="*/ 91 h 705"/>
                <a:gd name="T10" fmla="*/ 92 w 741"/>
                <a:gd name="T11" fmla="*/ 0 h 705"/>
                <a:gd name="T12" fmla="*/ 649 w 741"/>
                <a:gd name="T13" fmla="*/ 0 h 705"/>
                <a:gd name="T14" fmla="*/ 741 w 741"/>
                <a:gd name="T15" fmla="*/ 91 h 705"/>
                <a:gd name="T16" fmla="*/ 741 w 741"/>
                <a:gd name="T17" fmla="*/ 613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1" h="705">
                  <a:moveTo>
                    <a:pt x="741" y="613"/>
                  </a:moveTo>
                  <a:cubicBezTo>
                    <a:pt x="741" y="664"/>
                    <a:pt x="700" y="705"/>
                    <a:pt x="649" y="705"/>
                  </a:cubicBezTo>
                  <a:cubicBezTo>
                    <a:pt x="92" y="705"/>
                    <a:pt x="92" y="705"/>
                    <a:pt x="92" y="705"/>
                  </a:cubicBezTo>
                  <a:cubicBezTo>
                    <a:pt x="41" y="705"/>
                    <a:pt x="0" y="664"/>
                    <a:pt x="0" y="61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41"/>
                    <a:pt x="41" y="0"/>
                    <a:pt x="92" y="0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700" y="0"/>
                    <a:pt x="741" y="41"/>
                    <a:pt x="741" y="91"/>
                  </a:cubicBezTo>
                  <a:lnTo>
                    <a:pt x="741" y="613"/>
                  </a:lnTo>
                  <a:close/>
                </a:path>
              </a:pathLst>
            </a:custGeom>
            <a:solidFill>
              <a:srgbClr val="6FC9F3"/>
            </a:solidFill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任意多边形 5">
              <a:extLst>
                <a:ext uri="{FF2B5EF4-FFF2-40B4-BE49-F238E27FC236}">
                  <a16:creationId xmlns:a16="http://schemas.microsoft.com/office/drawing/2014/main" id="{DC727A53-E1A4-45FC-9529-99DDE056FE67}"/>
                </a:ext>
              </a:extLst>
            </p:cNvPr>
            <p:cNvSpPr/>
            <p:nvPr/>
          </p:nvSpPr>
          <p:spPr bwMode="auto">
            <a:xfrm>
              <a:off x="5065713" y="2451100"/>
              <a:ext cx="2060575" cy="1960563"/>
            </a:xfrm>
            <a:custGeom>
              <a:avLst/>
              <a:gdLst>
                <a:gd name="T0" fmla="*/ 453 w 453"/>
                <a:gd name="T1" fmla="*/ 375 h 431"/>
                <a:gd name="T2" fmla="*/ 397 w 453"/>
                <a:gd name="T3" fmla="*/ 431 h 431"/>
                <a:gd name="T4" fmla="*/ 56 w 453"/>
                <a:gd name="T5" fmla="*/ 431 h 431"/>
                <a:gd name="T6" fmla="*/ 0 w 453"/>
                <a:gd name="T7" fmla="*/ 375 h 431"/>
                <a:gd name="T8" fmla="*/ 0 w 453"/>
                <a:gd name="T9" fmla="*/ 56 h 431"/>
                <a:gd name="T10" fmla="*/ 56 w 453"/>
                <a:gd name="T11" fmla="*/ 0 h 431"/>
                <a:gd name="T12" fmla="*/ 397 w 453"/>
                <a:gd name="T13" fmla="*/ 0 h 431"/>
                <a:gd name="T14" fmla="*/ 453 w 453"/>
                <a:gd name="T15" fmla="*/ 56 h 431"/>
                <a:gd name="T16" fmla="*/ 453 w 453"/>
                <a:gd name="T17" fmla="*/ 375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431">
                  <a:moveTo>
                    <a:pt x="453" y="375"/>
                  </a:moveTo>
                  <a:cubicBezTo>
                    <a:pt x="453" y="406"/>
                    <a:pt x="428" y="431"/>
                    <a:pt x="397" y="431"/>
                  </a:cubicBezTo>
                  <a:cubicBezTo>
                    <a:pt x="56" y="431"/>
                    <a:pt x="56" y="431"/>
                    <a:pt x="56" y="431"/>
                  </a:cubicBezTo>
                  <a:cubicBezTo>
                    <a:pt x="25" y="431"/>
                    <a:pt x="0" y="406"/>
                    <a:pt x="0" y="37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428" y="0"/>
                    <a:pt x="453" y="25"/>
                    <a:pt x="453" y="56"/>
                  </a:cubicBezTo>
                  <a:lnTo>
                    <a:pt x="453" y="375"/>
                  </a:lnTo>
                  <a:close/>
                </a:path>
              </a:pathLst>
            </a:custGeom>
            <a:solidFill>
              <a:srgbClr val="FFFFFF"/>
            </a:solidFill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任意多边形 6">
              <a:extLst>
                <a:ext uri="{FF2B5EF4-FFF2-40B4-BE49-F238E27FC236}">
                  <a16:creationId xmlns:a16="http://schemas.microsoft.com/office/drawing/2014/main" id="{2B82AA00-8491-4C13-89B0-4826303FCC1F}"/>
                </a:ext>
              </a:extLst>
            </p:cNvPr>
            <p:cNvSpPr/>
            <p:nvPr/>
          </p:nvSpPr>
          <p:spPr bwMode="auto">
            <a:xfrm>
              <a:off x="5392738" y="2728913"/>
              <a:ext cx="1411288" cy="1404938"/>
            </a:xfrm>
            <a:custGeom>
              <a:avLst/>
              <a:gdLst>
                <a:gd name="T0" fmla="*/ 284 w 310"/>
                <a:gd name="T1" fmla="*/ 156 h 309"/>
                <a:gd name="T2" fmla="*/ 284 w 310"/>
                <a:gd name="T3" fmla="*/ 144 h 309"/>
                <a:gd name="T4" fmla="*/ 310 w 310"/>
                <a:gd name="T5" fmla="*/ 137 h 309"/>
                <a:gd name="T6" fmla="*/ 298 w 310"/>
                <a:gd name="T7" fmla="*/ 93 h 309"/>
                <a:gd name="T8" fmla="*/ 272 w 310"/>
                <a:gd name="T9" fmla="*/ 100 h 309"/>
                <a:gd name="T10" fmla="*/ 250 w 310"/>
                <a:gd name="T11" fmla="*/ 68 h 309"/>
                <a:gd name="T12" fmla="*/ 267 w 310"/>
                <a:gd name="T13" fmla="*/ 46 h 309"/>
                <a:gd name="T14" fmla="*/ 231 w 310"/>
                <a:gd name="T15" fmla="*/ 18 h 309"/>
                <a:gd name="T16" fmla="*/ 214 w 310"/>
                <a:gd name="T17" fmla="*/ 40 h 309"/>
                <a:gd name="T18" fmla="*/ 178 w 310"/>
                <a:gd name="T19" fmla="*/ 28 h 309"/>
                <a:gd name="T20" fmla="*/ 178 w 310"/>
                <a:gd name="T21" fmla="*/ 0 h 309"/>
                <a:gd name="T22" fmla="*/ 132 w 310"/>
                <a:gd name="T23" fmla="*/ 0 h 309"/>
                <a:gd name="T24" fmla="*/ 132 w 310"/>
                <a:gd name="T25" fmla="*/ 28 h 309"/>
                <a:gd name="T26" fmla="*/ 97 w 310"/>
                <a:gd name="T27" fmla="*/ 40 h 309"/>
                <a:gd name="T28" fmla="*/ 81 w 310"/>
                <a:gd name="T29" fmla="*/ 17 h 309"/>
                <a:gd name="T30" fmla="*/ 44 w 310"/>
                <a:gd name="T31" fmla="*/ 45 h 309"/>
                <a:gd name="T32" fmla="*/ 60 w 310"/>
                <a:gd name="T33" fmla="*/ 67 h 309"/>
                <a:gd name="T34" fmla="*/ 44 w 310"/>
                <a:gd name="T35" fmla="*/ 89 h 309"/>
                <a:gd name="T36" fmla="*/ 18 w 310"/>
                <a:gd name="T37" fmla="*/ 79 h 309"/>
                <a:gd name="T38" fmla="*/ 2 w 310"/>
                <a:gd name="T39" fmla="*/ 123 h 309"/>
                <a:gd name="T40" fmla="*/ 27 w 310"/>
                <a:gd name="T41" fmla="*/ 132 h 309"/>
                <a:gd name="T42" fmla="*/ 25 w 310"/>
                <a:gd name="T43" fmla="*/ 156 h 309"/>
                <a:gd name="T44" fmla="*/ 25 w 310"/>
                <a:gd name="T45" fmla="*/ 164 h 309"/>
                <a:gd name="T46" fmla="*/ 0 w 310"/>
                <a:gd name="T47" fmla="*/ 171 h 309"/>
                <a:gd name="T48" fmla="*/ 11 w 310"/>
                <a:gd name="T49" fmla="*/ 216 h 309"/>
                <a:gd name="T50" fmla="*/ 36 w 310"/>
                <a:gd name="T51" fmla="*/ 209 h 309"/>
                <a:gd name="T52" fmla="*/ 58 w 310"/>
                <a:gd name="T53" fmla="*/ 242 h 309"/>
                <a:gd name="T54" fmla="*/ 42 w 310"/>
                <a:gd name="T55" fmla="*/ 262 h 309"/>
                <a:gd name="T56" fmla="*/ 79 w 310"/>
                <a:gd name="T57" fmla="*/ 290 h 309"/>
                <a:gd name="T58" fmla="*/ 94 w 310"/>
                <a:gd name="T59" fmla="*/ 271 h 309"/>
                <a:gd name="T60" fmla="*/ 132 w 310"/>
                <a:gd name="T61" fmla="*/ 284 h 309"/>
                <a:gd name="T62" fmla="*/ 132 w 310"/>
                <a:gd name="T63" fmla="*/ 309 h 309"/>
                <a:gd name="T64" fmla="*/ 178 w 310"/>
                <a:gd name="T65" fmla="*/ 309 h 309"/>
                <a:gd name="T66" fmla="*/ 178 w 310"/>
                <a:gd name="T67" fmla="*/ 284 h 309"/>
                <a:gd name="T68" fmla="*/ 214 w 310"/>
                <a:gd name="T69" fmla="*/ 271 h 309"/>
                <a:gd name="T70" fmla="*/ 229 w 310"/>
                <a:gd name="T71" fmla="*/ 292 h 309"/>
                <a:gd name="T72" fmla="*/ 266 w 310"/>
                <a:gd name="T73" fmla="*/ 264 h 309"/>
                <a:gd name="T74" fmla="*/ 250 w 310"/>
                <a:gd name="T75" fmla="*/ 244 h 309"/>
                <a:gd name="T76" fmla="*/ 267 w 310"/>
                <a:gd name="T77" fmla="*/ 220 h 309"/>
                <a:gd name="T78" fmla="*/ 292 w 310"/>
                <a:gd name="T79" fmla="*/ 229 h 309"/>
                <a:gd name="T80" fmla="*/ 307 w 310"/>
                <a:gd name="T81" fmla="*/ 186 h 309"/>
                <a:gd name="T82" fmla="*/ 283 w 310"/>
                <a:gd name="T83" fmla="*/ 177 h 309"/>
                <a:gd name="T84" fmla="*/ 284 w 310"/>
                <a:gd name="T85" fmla="*/ 156 h 309"/>
                <a:gd name="T86" fmla="*/ 155 w 310"/>
                <a:gd name="T87" fmla="*/ 243 h 309"/>
                <a:gd name="T88" fmla="*/ 66 w 310"/>
                <a:gd name="T89" fmla="*/ 154 h 309"/>
                <a:gd name="T90" fmla="*/ 155 w 310"/>
                <a:gd name="T91" fmla="*/ 66 h 309"/>
                <a:gd name="T92" fmla="*/ 243 w 310"/>
                <a:gd name="T93" fmla="*/ 154 h 309"/>
                <a:gd name="T94" fmla="*/ 155 w 310"/>
                <a:gd name="T95" fmla="*/ 24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0" h="309">
                  <a:moveTo>
                    <a:pt x="284" y="156"/>
                  </a:moveTo>
                  <a:cubicBezTo>
                    <a:pt x="284" y="152"/>
                    <a:pt x="284" y="148"/>
                    <a:pt x="284" y="144"/>
                  </a:cubicBezTo>
                  <a:cubicBezTo>
                    <a:pt x="310" y="137"/>
                    <a:pt x="310" y="137"/>
                    <a:pt x="310" y="137"/>
                  </a:cubicBezTo>
                  <a:cubicBezTo>
                    <a:pt x="298" y="93"/>
                    <a:pt x="298" y="93"/>
                    <a:pt x="298" y="93"/>
                  </a:cubicBezTo>
                  <a:cubicBezTo>
                    <a:pt x="272" y="100"/>
                    <a:pt x="272" y="100"/>
                    <a:pt x="272" y="100"/>
                  </a:cubicBezTo>
                  <a:cubicBezTo>
                    <a:pt x="266" y="88"/>
                    <a:pt x="259" y="78"/>
                    <a:pt x="250" y="68"/>
                  </a:cubicBezTo>
                  <a:cubicBezTo>
                    <a:pt x="267" y="46"/>
                    <a:pt x="267" y="46"/>
                    <a:pt x="267" y="46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02" y="35"/>
                    <a:pt x="190" y="31"/>
                    <a:pt x="178" y="28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20" y="30"/>
                    <a:pt x="108" y="34"/>
                    <a:pt x="97" y="40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54" y="74"/>
                    <a:pt x="48" y="81"/>
                    <a:pt x="44" y="8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26" y="140"/>
                    <a:pt x="25" y="148"/>
                    <a:pt x="25" y="156"/>
                  </a:cubicBezTo>
                  <a:cubicBezTo>
                    <a:pt x="25" y="159"/>
                    <a:pt x="25" y="162"/>
                    <a:pt x="25" y="164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36" y="209"/>
                    <a:pt x="36" y="209"/>
                    <a:pt x="36" y="209"/>
                  </a:cubicBezTo>
                  <a:cubicBezTo>
                    <a:pt x="42" y="221"/>
                    <a:pt x="49" y="232"/>
                    <a:pt x="58" y="242"/>
                  </a:cubicBezTo>
                  <a:cubicBezTo>
                    <a:pt x="42" y="262"/>
                    <a:pt x="42" y="262"/>
                    <a:pt x="42" y="262"/>
                  </a:cubicBezTo>
                  <a:cubicBezTo>
                    <a:pt x="79" y="290"/>
                    <a:pt x="79" y="290"/>
                    <a:pt x="79" y="290"/>
                  </a:cubicBezTo>
                  <a:cubicBezTo>
                    <a:pt x="94" y="271"/>
                    <a:pt x="94" y="271"/>
                    <a:pt x="94" y="271"/>
                  </a:cubicBezTo>
                  <a:cubicBezTo>
                    <a:pt x="106" y="277"/>
                    <a:pt x="118" y="281"/>
                    <a:pt x="132" y="284"/>
                  </a:cubicBezTo>
                  <a:cubicBezTo>
                    <a:pt x="132" y="309"/>
                    <a:pt x="132" y="309"/>
                    <a:pt x="132" y="309"/>
                  </a:cubicBezTo>
                  <a:cubicBezTo>
                    <a:pt x="178" y="309"/>
                    <a:pt x="178" y="309"/>
                    <a:pt x="178" y="309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90" y="281"/>
                    <a:pt x="203" y="277"/>
                    <a:pt x="214" y="271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66" y="264"/>
                    <a:pt x="266" y="264"/>
                    <a:pt x="266" y="26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7" y="236"/>
                    <a:pt x="262" y="229"/>
                    <a:pt x="267" y="220"/>
                  </a:cubicBezTo>
                  <a:cubicBezTo>
                    <a:pt x="292" y="229"/>
                    <a:pt x="292" y="229"/>
                    <a:pt x="292" y="229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283" y="177"/>
                    <a:pt x="283" y="177"/>
                    <a:pt x="283" y="177"/>
                  </a:cubicBezTo>
                  <a:cubicBezTo>
                    <a:pt x="284" y="170"/>
                    <a:pt x="284" y="163"/>
                    <a:pt x="284" y="156"/>
                  </a:cubicBezTo>
                  <a:close/>
                  <a:moveTo>
                    <a:pt x="155" y="243"/>
                  </a:moveTo>
                  <a:cubicBezTo>
                    <a:pt x="106" y="243"/>
                    <a:pt x="66" y="203"/>
                    <a:pt x="66" y="154"/>
                  </a:cubicBezTo>
                  <a:cubicBezTo>
                    <a:pt x="66" y="105"/>
                    <a:pt x="106" y="66"/>
                    <a:pt x="155" y="66"/>
                  </a:cubicBezTo>
                  <a:cubicBezTo>
                    <a:pt x="203" y="66"/>
                    <a:pt x="243" y="105"/>
                    <a:pt x="243" y="154"/>
                  </a:cubicBezTo>
                  <a:cubicBezTo>
                    <a:pt x="243" y="203"/>
                    <a:pt x="203" y="243"/>
                    <a:pt x="155" y="243"/>
                  </a:cubicBezTo>
                  <a:close/>
                </a:path>
              </a:pathLst>
            </a:custGeom>
            <a:solidFill>
              <a:srgbClr val="6FC9F3"/>
            </a:solidFill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任意多边形 7">
              <a:extLst>
                <a:ext uri="{FF2B5EF4-FFF2-40B4-BE49-F238E27FC236}">
                  <a16:creationId xmlns:a16="http://schemas.microsoft.com/office/drawing/2014/main" id="{4607B5E6-38AE-4D4C-AB51-11D7DE2A37A4}"/>
                </a:ext>
              </a:extLst>
            </p:cNvPr>
            <p:cNvSpPr/>
            <p:nvPr/>
          </p:nvSpPr>
          <p:spPr bwMode="auto">
            <a:xfrm>
              <a:off x="4910138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直接连接符 30">
              <a:extLst>
                <a:ext uri="{FF2B5EF4-FFF2-40B4-BE49-F238E27FC236}">
                  <a16:creationId xmlns:a16="http://schemas.microsoft.com/office/drawing/2014/main" id="{30B0DA91-25B8-4310-AD8D-422D6437863F}"/>
                </a:ext>
              </a:extLst>
            </p:cNvPr>
            <p:cNvSpPr/>
            <p:nvPr/>
          </p:nvSpPr>
          <p:spPr bwMode="auto">
            <a:xfrm>
              <a:off x="4910138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任意多边形 9">
              <a:extLst>
                <a:ext uri="{FF2B5EF4-FFF2-40B4-BE49-F238E27FC236}">
                  <a16:creationId xmlns:a16="http://schemas.microsoft.com/office/drawing/2014/main" id="{1C157D89-C676-407A-989A-2A53C488777F}"/>
                </a:ext>
              </a:extLst>
            </p:cNvPr>
            <p:cNvSpPr/>
            <p:nvPr/>
          </p:nvSpPr>
          <p:spPr bwMode="auto">
            <a:xfrm>
              <a:off x="5307013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直接连接符 32">
              <a:extLst>
                <a:ext uri="{FF2B5EF4-FFF2-40B4-BE49-F238E27FC236}">
                  <a16:creationId xmlns:a16="http://schemas.microsoft.com/office/drawing/2014/main" id="{1C87C7D7-95DA-4CF3-A3FD-85BBE93722BC}"/>
                </a:ext>
              </a:extLst>
            </p:cNvPr>
            <p:cNvSpPr/>
            <p:nvPr/>
          </p:nvSpPr>
          <p:spPr bwMode="auto">
            <a:xfrm>
              <a:off x="5307013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任意多边形 11">
              <a:extLst>
                <a:ext uri="{FF2B5EF4-FFF2-40B4-BE49-F238E27FC236}">
                  <a16:creationId xmlns:a16="http://schemas.microsoft.com/office/drawing/2014/main" id="{A08F82A4-076C-4CB9-B091-C9A07E9A4E58}"/>
                </a:ext>
              </a:extLst>
            </p:cNvPr>
            <p:cNvSpPr/>
            <p:nvPr/>
          </p:nvSpPr>
          <p:spPr bwMode="auto">
            <a:xfrm>
              <a:off x="5702300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直接连接符 34">
              <a:extLst>
                <a:ext uri="{FF2B5EF4-FFF2-40B4-BE49-F238E27FC236}">
                  <a16:creationId xmlns:a16="http://schemas.microsoft.com/office/drawing/2014/main" id="{81E10BC6-8AC0-4FE0-9070-31EEA5ABBD9D}"/>
                </a:ext>
              </a:extLst>
            </p:cNvPr>
            <p:cNvSpPr/>
            <p:nvPr/>
          </p:nvSpPr>
          <p:spPr bwMode="auto">
            <a:xfrm>
              <a:off x="5702300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 13">
              <a:extLst>
                <a:ext uri="{FF2B5EF4-FFF2-40B4-BE49-F238E27FC236}">
                  <a16:creationId xmlns:a16="http://schemas.microsoft.com/office/drawing/2014/main" id="{51219F15-7DEA-4D1F-A358-A2E0A6E0EE0D}"/>
                </a:ext>
              </a:extLst>
            </p:cNvPr>
            <p:cNvSpPr/>
            <p:nvPr/>
          </p:nvSpPr>
          <p:spPr bwMode="auto">
            <a:xfrm>
              <a:off x="6097588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直接连接符 36">
              <a:extLst>
                <a:ext uri="{FF2B5EF4-FFF2-40B4-BE49-F238E27FC236}">
                  <a16:creationId xmlns:a16="http://schemas.microsoft.com/office/drawing/2014/main" id="{C83929C2-BF18-4F60-BC09-1E7176E0F03B}"/>
                </a:ext>
              </a:extLst>
            </p:cNvPr>
            <p:cNvSpPr/>
            <p:nvPr/>
          </p:nvSpPr>
          <p:spPr bwMode="auto">
            <a:xfrm>
              <a:off x="6097588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任意多边形 15">
              <a:extLst>
                <a:ext uri="{FF2B5EF4-FFF2-40B4-BE49-F238E27FC236}">
                  <a16:creationId xmlns:a16="http://schemas.microsoft.com/office/drawing/2014/main" id="{45A93866-E811-48EB-A2A9-421335928765}"/>
                </a:ext>
              </a:extLst>
            </p:cNvPr>
            <p:cNvSpPr/>
            <p:nvPr/>
          </p:nvSpPr>
          <p:spPr bwMode="auto">
            <a:xfrm>
              <a:off x="6494463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直接连接符 38">
              <a:extLst>
                <a:ext uri="{FF2B5EF4-FFF2-40B4-BE49-F238E27FC236}">
                  <a16:creationId xmlns:a16="http://schemas.microsoft.com/office/drawing/2014/main" id="{4AAE20BA-00ED-497C-B5BB-D99BB75898EC}"/>
                </a:ext>
              </a:extLst>
            </p:cNvPr>
            <p:cNvSpPr/>
            <p:nvPr/>
          </p:nvSpPr>
          <p:spPr bwMode="auto">
            <a:xfrm>
              <a:off x="6494463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任意多边形 17">
              <a:extLst>
                <a:ext uri="{FF2B5EF4-FFF2-40B4-BE49-F238E27FC236}">
                  <a16:creationId xmlns:a16="http://schemas.microsoft.com/office/drawing/2014/main" id="{A70CBFED-9048-4317-B769-8C8F965D29E7}"/>
                </a:ext>
              </a:extLst>
            </p:cNvPr>
            <p:cNvSpPr/>
            <p:nvPr/>
          </p:nvSpPr>
          <p:spPr bwMode="auto">
            <a:xfrm>
              <a:off x="6884988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直接连接符 40">
              <a:extLst>
                <a:ext uri="{FF2B5EF4-FFF2-40B4-BE49-F238E27FC236}">
                  <a16:creationId xmlns:a16="http://schemas.microsoft.com/office/drawing/2014/main" id="{3B532E9D-B51A-45B4-8CA7-7E704D35E031}"/>
                </a:ext>
              </a:extLst>
            </p:cNvPr>
            <p:cNvSpPr/>
            <p:nvPr/>
          </p:nvSpPr>
          <p:spPr bwMode="auto">
            <a:xfrm>
              <a:off x="6884988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任意多边形 19">
              <a:extLst>
                <a:ext uri="{FF2B5EF4-FFF2-40B4-BE49-F238E27FC236}">
                  <a16:creationId xmlns:a16="http://schemas.microsoft.com/office/drawing/2014/main" id="{E29DC408-DB5E-48FB-8EA3-2601AACBE904}"/>
                </a:ext>
              </a:extLst>
            </p:cNvPr>
            <p:cNvSpPr/>
            <p:nvPr/>
          </p:nvSpPr>
          <p:spPr bwMode="auto">
            <a:xfrm>
              <a:off x="7281863" y="1281113"/>
              <a:ext cx="0" cy="546100"/>
            </a:xfrm>
            <a:custGeom>
              <a:avLst/>
              <a:gdLst>
                <a:gd name="T0" fmla="*/ 0 h 344"/>
                <a:gd name="T1" fmla="*/ 344 h 344"/>
                <a:gd name="T2" fmla="*/ 0 h 34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4">
                  <a:moveTo>
                    <a:pt x="0" y="0"/>
                  </a:moveTo>
                  <a:lnTo>
                    <a:pt x="0" y="3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直接连接符 42">
              <a:extLst>
                <a:ext uri="{FF2B5EF4-FFF2-40B4-BE49-F238E27FC236}">
                  <a16:creationId xmlns:a16="http://schemas.microsoft.com/office/drawing/2014/main" id="{40D18346-99D8-4DB1-B7E0-6D240D265CF7}"/>
                </a:ext>
              </a:extLst>
            </p:cNvPr>
            <p:cNvSpPr/>
            <p:nvPr/>
          </p:nvSpPr>
          <p:spPr bwMode="auto">
            <a:xfrm>
              <a:off x="7281863" y="1281113"/>
              <a:ext cx="0" cy="54610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 21">
              <a:extLst>
                <a:ext uri="{FF2B5EF4-FFF2-40B4-BE49-F238E27FC236}">
                  <a16:creationId xmlns:a16="http://schemas.microsoft.com/office/drawing/2014/main" id="{54E1C347-634C-4637-9831-3DF0B23EFDB2}"/>
                </a:ext>
              </a:extLst>
            </p:cNvPr>
            <p:cNvSpPr/>
            <p:nvPr/>
          </p:nvSpPr>
          <p:spPr bwMode="auto">
            <a:xfrm>
              <a:off x="7781925" y="2246313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直接连接符 45">
              <a:extLst>
                <a:ext uri="{FF2B5EF4-FFF2-40B4-BE49-F238E27FC236}">
                  <a16:creationId xmlns:a16="http://schemas.microsoft.com/office/drawing/2014/main" id="{A3A75D31-9C46-49EC-AD35-66F52F41F0F8}"/>
                </a:ext>
              </a:extLst>
            </p:cNvPr>
            <p:cNvSpPr/>
            <p:nvPr/>
          </p:nvSpPr>
          <p:spPr bwMode="auto">
            <a:xfrm flipH="1">
              <a:off x="7781925" y="2246313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 23">
              <a:extLst>
                <a:ext uri="{FF2B5EF4-FFF2-40B4-BE49-F238E27FC236}">
                  <a16:creationId xmlns:a16="http://schemas.microsoft.com/office/drawing/2014/main" id="{FF430118-FE14-4363-80E0-DC2C62F3D22B}"/>
                </a:ext>
              </a:extLst>
            </p:cNvPr>
            <p:cNvSpPr/>
            <p:nvPr/>
          </p:nvSpPr>
          <p:spPr bwMode="auto">
            <a:xfrm>
              <a:off x="7781925" y="2641600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直接连接符 47">
              <a:extLst>
                <a:ext uri="{FF2B5EF4-FFF2-40B4-BE49-F238E27FC236}">
                  <a16:creationId xmlns:a16="http://schemas.microsoft.com/office/drawing/2014/main" id="{9667EED9-8F8A-4197-896E-E50DEBAEA760}"/>
                </a:ext>
              </a:extLst>
            </p:cNvPr>
            <p:cNvSpPr/>
            <p:nvPr/>
          </p:nvSpPr>
          <p:spPr bwMode="auto">
            <a:xfrm flipH="1">
              <a:off x="7781925" y="2641600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 25">
              <a:extLst>
                <a:ext uri="{FF2B5EF4-FFF2-40B4-BE49-F238E27FC236}">
                  <a16:creationId xmlns:a16="http://schemas.microsoft.com/office/drawing/2014/main" id="{F4D5E018-B369-4A2D-82E3-A05906CA1A64}"/>
                </a:ext>
              </a:extLst>
            </p:cNvPr>
            <p:cNvSpPr/>
            <p:nvPr/>
          </p:nvSpPr>
          <p:spPr bwMode="auto">
            <a:xfrm>
              <a:off x="7781925" y="3033713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直接连接符 49">
              <a:extLst>
                <a:ext uri="{FF2B5EF4-FFF2-40B4-BE49-F238E27FC236}">
                  <a16:creationId xmlns:a16="http://schemas.microsoft.com/office/drawing/2014/main" id="{ABD3E56C-9912-4EF1-94B6-03A7759629DF}"/>
                </a:ext>
              </a:extLst>
            </p:cNvPr>
            <p:cNvSpPr/>
            <p:nvPr/>
          </p:nvSpPr>
          <p:spPr bwMode="auto">
            <a:xfrm flipH="1">
              <a:off x="7781925" y="3033713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 27">
              <a:extLst>
                <a:ext uri="{FF2B5EF4-FFF2-40B4-BE49-F238E27FC236}">
                  <a16:creationId xmlns:a16="http://schemas.microsoft.com/office/drawing/2014/main" id="{0C870288-CE82-4807-AEF3-2297A5420FD5}"/>
                </a:ext>
              </a:extLst>
            </p:cNvPr>
            <p:cNvSpPr/>
            <p:nvPr/>
          </p:nvSpPr>
          <p:spPr bwMode="auto">
            <a:xfrm>
              <a:off x="7781925" y="3429000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直接连接符 51">
              <a:extLst>
                <a:ext uri="{FF2B5EF4-FFF2-40B4-BE49-F238E27FC236}">
                  <a16:creationId xmlns:a16="http://schemas.microsoft.com/office/drawing/2014/main" id="{DADE352B-0510-432A-972D-C499FD6BE95C}"/>
                </a:ext>
              </a:extLst>
            </p:cNvPr>
            <p:cNvSpPr/>
            <p:nvPr/>
          </p:nvSpPr>
          <p:spPr bwMode="auto">
            <a:xfrm flipH="1">
              <a:off x="7781925" y="3429000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任意多边形 29">
              <a:extLst>
                <a:ext uri="{FF2B5EF4-FFF2-40B4-BE49-F238E27FC236}">
                  <a16:creationId xmlns:a16="http://schemas.microsoft.com/office/drawing/2014/main" id="{C356D6EB-B74E-4296-BF42-C7D870C795AE}"/>
                </a:ext>
              </a:extLst>
            </p:cNvPr>
            <p:cNvSpPr/>
            <p:nvPr/>
          </p:nvSpPr>
          <p:spPr bwMode="auto">
            <a:xfrm>
              <a:off x="7781925" y="3824288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直接连接符 53">
              <a:extLst>
                <a:ext uri="{FF2B5EF4-FFF2-40B4-BE49-F238E27FC236}">
                  <a16:creationId xmlns:a16="http://schemas.microsoft.com/office/drawing/2014/main" id="{8DBFBEC2-28B1-405C-BFE1-5575E3E93FFF}"/>
                </a:ext>
              </a:extLst>
            </p:cNvPr>
            <p:cNvSpPr/>
            <p:nvPr/>
          </p:nvSpPr>
          <p:spPr bwMode="auto">
            <a:xfrm flipH="1">
              <a:off x="7781925" y="3824288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 31">
              <a:extLst>
                <a:ext uri="{FF2B5EF4-FFF2-40B4-BE49-F238E27FC236}">
                  <a16:creationId xmlns:a16="http://schemas.microsoft.com/office/drawing/2014/main" id="{32AD2B4A-68DF-4AE1-9FF4-AC4CC4314AC3}"/>
                </a:ext>
              </a:extLst>
            </p:cNvPr>
            <p:cNvSpPr/>
            <p:nvPr/>
          </p:nvSpPr>
          <p:spPr bwMode="auto">
            <a:xfrm>
              <a:off x="7781925" y="4221163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直接连接符 55">
              <a:extLst>
                <a:ext uri="{FF2B5EF4-FFF2-40B4-BE49-F238E27FC236}">
                  <a16:creationId xmlns:a16="http://schemas.microsoft.com/office/drawing/2014/main" id="{B6C19A9F-16D8-45F0-9787-A156E321BD59}"/>
                </a:ext>
              </a:extLst>
            </p:cNvPr>
            <p:cNvSpPr/>
            <p:nvPr/>
          </p:nvSpPr>
          <p:spPr bwMode="auto">
            <a:xfrm flipH="1">
              <a:off x="7781925" y="4221163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 33">
              <a:extLst>
                <a:ext uri="{FF2B5EF4-FFF2-40B4-BE49-F238E27FC236}">
                  <a16:creationId xmlns:a16="http://schemas.microsoft.com/office/drawing/2014/main" id="{8EF6775C-CC0C-46A9-AB47-A1C133D73A4D}"/>
                </a:ext>
              </a:extLst>
            </p:cNvPr>
            <p:cNvSpPr/>
            <p:nvPr/>
          </p:nvSpPr>
          <p:spPr bwMode="auto">
            <a:xfrm>
              <a:off x="7781925" y="4616450"/>
              <a:ext cx="546100" cy="0"/>
            </a:xfrm>
            <a:custGeom>
              <a:avLst/>
              <a:gdLst>
                <a:gd name="T0" fmla="*/ 344 w 344"/>
                <a:gd name="T1" fmla="*/ 0 w 344"/>
                <a:gd name="T2" fmla="*/ 344 w 3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4">
                  <a:moveTo>
                    <a:pt x="344" y="0"/>
                  </a:moveTo>
                  <a:lnTo>
                    <a:pt x="0" y="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直接连接符 57">
              <a:extLst>
                <a:ext uri="{FF2B5EF4-FFF2-40B4-BE49-F238E27FC236}">
                  <a16:creationId xmlns:a16="http://schemas.microsoft.com/office/drawing/2014/main" id="{97CF22CC-2F5E-4C52-BAFE-500F123190C8}"/>
                </a:ext>
              </a:extLst>
            </p:cNvPr>
            <p:cNvSpPr/>
            <p:nvPr/>
          </p:nvSpPr>
          <p:spPr bwMode="auto">
            <a:xfrm flipH="1">
              <a:off x="7781925" y="4616450"/>
              <a:ext cx="546100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任意多边形 35">
              <a:extLst>
                <a:ext uri="{FF2B5EF4-FFF2-40B4-BE49-F238E27FC236}">
                  <a16:creationId xmlns:a16="http://schemas.microsoft.com/office/drawing/2014/main" id="{357E343A-74B0-4003-83BE-5D178D0F5D4B}"/>
                </a:ext>
              </a:extLst>
            </p:cNvPr>
            <p:cNvSpPr/>
            <p:nvPr/>
          </p:nvSpPr>
          <p:spPr bwMode="auto">
            <a:xfrm>
              <a:off x="7281863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直接连接符 59">
              <a:extLst>
                <a:ext uri="{FF2B5EF4-FFF2-40B4-BE49-F238E27FC236}">
                  <a16:creationId xmlns:a16="http://schemas.microsoft.com/office/drawing/2014/main" id="{3042804C-2392-4E4C-85AB-8407BDF2891A}"/>
                </a:ext>
              </a:extLst>
            </p:cNvPr>
            <p:cNvSpPr/>
            <p:nvPr/>
          </p:nvSpPr>
          <p:spPr bwMode="auto">
            <a:xfrm flipV="1">
              <a:off x="7281863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任意多边形 37">
              <a:extLst>
                <a:ext uri="{FF2B5EF4-FFF2-40B4-BE49-F238E27FC236}">
                  <a16:creationId xmlns:a16="http://schemas.microsoft.com/office/drawing/2014/main" id="{111A3F22-BD3C-4EBC-AECD-067C3C697F6D}"/>
                </a:ext>
              </a:extLst>
            </p:cNvPr>
            <p:cNvSpPr/>
            <p:nvPr/>
          </p:nvSpPr>
          <p:spPr bwMode="auto">
            <a:xfrm>
              <a:off x="6884988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直接连接符 61">
              <a:extLst>
                <a:ext uri="{FF2B5EF4-FFF2-40B4-BE49-F238E27FC236}">
                  <a16:creationId xmlns:a16="http://schemas.microsoft.com/office/drawing/2014/main" id="{3FD1C33C-C3F4-4AF8-A99A-A4BD84189C82}"/>
                </a:ext>
              </a:extLst>
            </p:cNvPr>
            <p:cNvSpPr/>
            <p:nvPr/>
          </p:nvSpPr>
          <p:spPr bwMode="auto">
            <a:xfrm flipV="1">
              <a:off x="6884988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任意多边形 39">
              <a:extLst>
                <a:ext uri="{FF2B5EF4-FFF2-40B4-BE49-F238E27FC236}">
                  <a16:creationId xmlns:a16="http://schemas.microsoft.com/office/drawing/2014/main" id="{A69B0896-C8B3-4DA0-B971-761D12E722D4}"/>
                </a:ext>
              </a:extLst>
            </p:cNvPr>
            <p:cNvSpPr/>
            <p:nvPr/>
          </p:nvSpPr>
          <p:spPr bwMode="auto">
            <a:xfrm>
              <a:off x="6494463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直接连接符 63">
              <a:extLst>
                <a:ext uri="{FF2B5EF4-FFF2-40B4-BE49-F238E27FC236}">
                  <a16:creationId xmlns:a16="http://schemas.microsoft.com/office/drawing/2014/main" id="{34108B98-5F41-4789-B484-4ABACEAAF322}"/>
                </a:ext>
              </a:extLst>
            </p:cNvPr>
            <p:cNvSpPr/>
            <p:nvPr/>
          </p:nvSpPr>
          <p:spPr bwMode="auto">
            <a:xfrm flipV="1">
              <a:off x="6494463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任意多边形 41">
              <a:extLst>
                <a:ext uri="{FF2B5EF4-FFF2-40B4-BE49-F238E27FC236}">
                  <a16:creationId xmlns:a16="http://schemas.microsoft.com/office/drawing/2014/main" id="{589F4662-0618-4C0F-9935-B3A6B9ADC6CE}"/>
                </a:ext>
              </a:extLst>
            </p:cNvPr>
            <p:cNvSpPr/>
            <p:nvPr/>
          </p:nvSpPr>
          <p:spPr bwMode="auto">
            <a:xfrm>
              <a:off x="6097588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直接连接符 65">
              <a:extLst>
                <a:ext uri="{FF2B5EF4-FFF2-40B4-BE49-F238E27FC236}">
                  <a16:creationId xmlns:a16="http://schemas.microsoft.com/office/drawing/2014/main" id="{2A10D43F-7AE8-4D7E-8BF2-2B61386DFF8F}"/>
                </a:ext>
              </a:extLst>
            </p:cNvPr>
            <p:cNvSpPr/>
            <p:nvPr/>
          </p:nvSpPr>
          <p:spPr bwMode="auto">
            <a:xfrm flipV="1">
              <a:off x="6097588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任意多边形 43">
              <a:extLst>
                <a:ext uri="{FF2B5EF4-FFF2-40B4-BE49-F238E27FC236}">
                  <a16:creationId xmlns:a16="http://schemas.microsoft.com/office/drawing/2014/main" id="{E61E2E9A-614D-4A83-9BAD-40F32A6858B3}"/>
                </a:ext>
              </a:extLst>
            </p:cNvPr>
            <p:cNvSpPr/>
            <p:nvPr/>
          </p:nvSpPr>
          <p:spPr bwMode="auto">
            <a:xfrm>
              <a:off x="5702300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直接连接符 67">
              <a:extLst>
                <a:ext uri="{FF2B5EF4-FFF2-40B4-BE49-F238E27FC236}">
                  <a16:creationId xmlns:a16="http://schemas.microsoft.com/office/drawing/2014/main" id="{4EB120BB-0DC2-43B7-BAC5-E38E2FF5C718}"/>
                </a:ext>
              </a:extLst>
            </p:cNvPr>
            <p:cNvSpPr/>
            <p:nvPr/>
          </p:nvSpPr>
          <p:spPr bwMode="auto">
            <a:xfrm flipV="1">
              <a:off x="5702300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任意多边形 45">
              <a:extLst>
                <a:ext uri="{FF2B5EF4-FFF2-40B4-BE49-F238E27FC236}">
                  <a16:creationId xmlns:a16="http://schemas.microsoft.com/office/drawing/2014/main" id="{79265FC6-72DD-4216-AD0E-47E1C2A2BC99}"/>
                </a:ext>
              </a:extLst>
            </p:cNvPr>
            <p:cNvSpPr/>
            <p:nvPr/>
          </p:nvSpPr>
          <p:spPr bwMode="auto">
            <a:xfrm>
              <a:off x="5307013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直接连接符 69">
              <a:extLst>
                <a:ext uri="{FF2B5EF4-FFF2-40B4-BE49-F238E27FC236}">
                  <a16:creationId xmlns:a16="http://schemas.microsoft.com/office/drawing/2014/main" id="{2D8784FB-5C48-4750-A35C-B787EABB653F}"/>
                </a:ext>
              </a:extLst>
            </p:cNvPr>
            <p:cNvSpPr/>
            <p:nvPr/>
          </p:nvSpPr>
          <p:spPr bwMode="auto">
            <a:xfrm flipV="1">
              <a:off x="5307013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任意多边形 47">
              <a:extLst>
                <a:ext uri="{FF2B5EF4-FFF2-40B4-BE49-F238E27FC236}">
                  <a16:creationId xmlns:a16="http://schemas.microsoft.com/office/drawing/2014/main" id="{41D493E3-E728-433D-ADBF-E3DA5A8C18BC}"/>
                </a:ext>
              </a:extLst>
            </p:cNvPr>
            <p:cNvSpPr/>
            <p:nvPr/>
          </p:nvSpPr>
          <p:spPr bwMode="auto">
            <a:xfrm>
              <a:off x="4910138" y="5035550"/>
              <a:ext cx="0" cy="541338"/>
            </a:xfrm>
            <a:custGeom>
              <a:avLst/>
              <a:gdLst>
                <a:gd name="T0" fmla="*/ 341 h 341"/>
                <a:gd name="T1" fmla="*/ 0 h 341"/>
                <a:gd name="T2" fmla="*/ 341 h 3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41">
                  <a:moveTo>
                    <a:pt x="0" y="341"/>
                  </a:moveTo>
                  <a:lnTo>
                    <a:pt x="0" y="0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直接连接符 71">
              <a:extLst>
                <a:ext uri="{FF2B5EF4-FFF2-40B4-BE49-F238E27FC236}">
                  <a16:creationId xmlns:a16="http://schemas.microsoft.com/office/drawing/2014/main" id="{D78EB9FF-AAFA-44BE-9D08-8DA862B6DEF6}"/>
                </a:ext>
              </a:extLst>
            </p:cNvPr>
            <p:cNvSpPr/>
            <p:nvPr/>
          </p:nvSpPr>
          <p:spPr bwMode="auto">
            <a:xfrm flipV="1">
              <a:off x="4910138" y="5035550"/>
              <a:ext cx="0" cy="541338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任意多边形 49">
              <a:extLst>
                <a:ext uri="{FF2B5EF4-FFF2-40B4-BE49-F238E27FC236}">
                  <a16:creationId xmlns:a16="http://schemas.microsoft.com/office/drawing/2014/main" id="{22147038-8AB6-4330-A769-F3C82684621E}"/>
                </a:ext>
              </a:extLst>
            </p:cNvPr>
            <p:cNvSpPr/>
            <p:nvPr/>
          </p:nvSpPr>
          <p:spPr bwMode="auto">
            <a:xfrm>
              <a:off x="3868738" y="4616450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直接连接符 73">
              <a:extLst>
                <a:ext uri="{FF2B5EF4-FFF2-40B4-BE49-F238E27FC236}">
                  <a16:creationId xmlns:a16="http://schemas.microsoft.com/office/drawing/2014/main" id="{1AABF96E-5CBA-44C6-99E3-BE5363998CAA}"/>
                </a:ext>
              </a:extLst>
            </p:cNvPr>
            <p:cNvSpPr/>
            <p:nvPr/>
          </p:nvSpPr>
          <p:spPr bwMode="auto">
            <a:xfrm>
              <a:off x="3868738" y="4616450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任意多边形 51">
              <a:extLst>
                <a:ext uri="{FF2B5EF4-FFF2-40B4-BE49-F238E27FC236}">
                  <a16:creationId xmlns:a16="http://schemas.microsoft.com/office/drawing/2014/main" id="{F47C5178-2119-45C3-863D-E511C9AD3291}"/>
                </a:ext>
              </a:extLst>
            </p:cNvPr>
            <p:cNvSpPr/>
            <p:nvPr/>
          </p:nvSpPr>
          <p:spPr bwMode="auto">
            <a:xfrm>
              <a:off x="3868738" y="4221163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直接连接符 75">
              <a:extLst>
                <a:ext uri="{FF2B5EF4-FFF2-40B4-BE49-F238E27FC236}">
                  <a16:creationId xmlns:a16="http://schemas.microsoft.com/office/drawing/2014/main" id="{51D2AEC1-0EFC-4004-AF48-6528CDF3660E}"/>
                </a:ext>
              </a:extLst>
            </p:cNvPr>
            <p:cNvSpPr/>
            <p:nvPr/>
          </p:nvSpPr>
          <p:spPr bwMode="auto">
            <a:xfrm>
              <a:off x="3868738" y="4221163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任意多边形 53">
              <a:extLst>
                <a:ext uri="{FF2B5EF4-FFF2-40B4-BE49-F238E27FC236}">
                  <a16:creationId xmlns:a16="http://schemas.microsoft.com/office/drawing/2014/main" id="{66CF7FB7-18FE-4F2B-AAF4-70C92763D40E}"/>
                </a:ext>
              </a:extLst>
            </p:cNvPr>
            <p:cNvSpPr/>
            <p:nvPr/>
          </p:nvSpPr>
          <p:spPr bwMode="auto">
            <a:xfrm>
              <a:off x="3868738" y="3824288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直接连接符 77">
              <a:extLst>
                <a:ext uri="{FF2B5EF4-FFF2-40B4-BE49-F238E27FC236}">
                  <a16:creationId xmlns:a16="http://schemas.microsoft.com/office/drawing/2014/main" id="{55C9F6C9-FDA8-4A9C-AFAE-B4F831E6CD20}"/>
                </a:ext>
              </a:extLst>
            </p:cNvPr>
            <p:cNvSpPr/>
            <p:nvPr/>
          </p:nvSpPr>
          <p:spPr bwMode="auto">
            <a:xfrm>
              <a:off x="3868738" y="3824288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任意多边形 55">
              <a:extLst>
                <a:ext uri="{FF2B5EF4-FFF2-40B4-BE49-F238E27FC236}">
                  <a16:creationId xmlns:a16="http://schemas.microsoft.com/office/drawing/2014/main" id="{372029A6-F448-4C3D-A143-316B6E06AF1A}"/>
                </a:ext>
              </a:extLst>
            </p:cNvPr>
            <p:cNvSpPr/>
            <p:nvPr/>
          </p:nvSpPr>
          <p:spPr bwMode="auto">
            <a:xfrm>
              <a:off x="3868738" y="3429000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直接连接符 79">
              <a:extLst>
                <a:ext uri="{FF2B5EF4-FFF2-40B4-BE49-F238E27FC236}">
                  <a16:creationId xmlns:a16="http://schemas.microsoft.com/office/drawing/2014/main" id="{A433C1DA-862E-4E86-A5F7-D696029F13BF}"/>
                </a:ext>
              </a:extLst>
            </p:cNvPr>
            <p:cNvSpPr/>
            <p:nvPr/>
          </p:nvSpPr>
          <p:spPr bwMode="auto">
            <a:xfrm>
              <a:off x="3868738" y="3429000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任意多边形 57">
              <a:extLst>
                <a:ext uri="{FF2B5EF4-FFF2-40B4-BE49-F238E27FC236}">
                  <a16:creationId xmlns:a16="http://schemas.microsoft.com/office/drawing/2014/main" id="{AA9A1BA4-F046-4BFF-BD1C-09B576875F9D}"/>
                </a:ext>
              </a:extLst>
            </p:cNvPr>
            <p:cNvSpPr/>
            <p:nvPr/>
          </p:nvSpPr>
          <p:spPr bwMode="auto">
            <a:xfrm>
              <a:off x="3868738" y="3033713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直接连接符 81">
              <a:extLst>
                <a:ext uri="{FF2B5EF4-FFF2-40B4-BE49-F238E27FC236}">
                  <a16:creationId xmlns:a16="http://schemas.microsoft.com/office/drawing/2014/main" id="{78D51339-998A-408F-9696-566777FF3793}"/>
                </a:ext>
              </a:extLst>
            </p:cNvPr>
            <p:cNvSpPr/>
            <p:nvPr/>
          </p:nvSpPr>
          <p:spPr bwMode="auto">
            <a:xfrm>
              <a:off x="3868738" y="3033713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任意多边形 59">
              <a:extLst>
                <a:ext uri="{FF2B5EF4-FFF2-40B4-BE49-F238E27FC236}">
                  <a16:creationId xmlns:a16="http://schemas.microsoft.com/office/drawing/2014/main" id="{6BF60C51-181D-4CF2-863E-68839948DB36}"/>
                </a:ext>
              </a:extLst>
            </p:cNvPr>
            <p:cNvSpPr/>
            <p:nvPr/>
          </p:nvSpPr>
          <p:spPr bwMode="auto">
            <a:xfrm>
              <a:off x="3868738" y="2641600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直接连接符 83">
              <a:extLst>
                <a:ext uri="{FF2B5EF4-FFF2-40B4-BE49-F238E27FC236}">
                  <a16:creationId xmlns:a16="http://schemas.microsoft.com/office/drawing/2014/main" id="{14FAC07A-2670-4EF9-909E-9B8A6E9BE83E}"/>
                </a:ext>
              </a:extLst>
            </p:cNvPr>
            <p:cNvSpPr/>
            <p:nvPr/>
          </p:nvSpPr>
          <p:spPr bwMode="auto">
            <a:xfrm>
              <a:off x="3868738" y="2641600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任意多边形 61">
              <a:extLst>
                <a:ext uri="{FF2B5EF4-FFF2-40B4-BE49-F238E27FC236}">
                  <a16:creationId xmlns:a16="http://schemas.microsoft.com/office/drawing/2014/main" id="{7C3DD4EB-37F0-4E45-8381-47480047A432}"/>
                </a:ext>
              </a:extLst>
            </p:cNvPr>
            <p:cNvSpPr/>
            <p:nvPr/>
          </p:nvSpPr>
          <p:spPr bwMode="auto">
            <a:xfrm>
              <a:off x="3868738" y="2246313"/>
              <a:ext cx="541338" cy="0"/>
            </a:xfrm>
            <a:custGeom>
              <a:avLst/>
              <a:gdLst>
                <a:gd name="T0" fmla="*/ 0 w 341"/>
                <a:gd name="T1" fmla="*/ 341 w 341"/>
                <a:gd name="T2" fmla="*/ 0 w 3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41">
                  <a:moveTo>
                    <a:pt x="0" y="0"/>
                  </a:moveTo>
                  <a:lnTo>
                    <a:pt x="3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9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直接连接符 85">
              <a:extLst>
                <a:ext uri="{FF2B5EF4-FFF2-40B4-BE49-F238E27FC236}">
                  <a16:creationId xmlns:a16="http://schemas.microsoft.com/office/drawing/2014/main" id="{7E32DB82-6292-416D-BA23-F1DE5E3E013E}"/>
                </a:ext>
              </a:extLst>
            </p:cNvPr>
            <p:cNvSpPr/>
            <p:nvPr/>
          </p:nvSpPr>
          <p:spPr bwMode="auto">
            <a:xfrm>
              <a:off x="3868738" y="2246313"/>
              <a:ext cx="541338" cy="0"/>
            </a:xfrm>
            <a:prstGeom prst="lin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FFBDEC6-AC28-41CF-BB45-350C638146DA}"/>
                </a:ext>
              </a:extLst>
            </p:cNvPr>
            <p:cNvSpPr/>
            <p:nvPr/>
          </p:nvSpPr>
          <p:spPr bwMode="auto">
            <a:xfrm>
              <a:off x="4705350" y="2163763"/>
              <a:ext cx="246063" cy="246063"/>
            </a:xfrm>
            <a:prstGeom prst="ellips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0101D310-3252-47BA-9DB0-1993F3546674}"/>
                </a:ext>
              </a:extLst>
            </p:cNvPr>
            <p:cNvSpPr/>
            <p:nvPr/>
          </p:nvSpPr>
          <p:spPr bwMode="auto">
            <a:xfrm>
              <a:off x="4705350" y="4452938"/>
              <a:ext cx="246063" cy="246063"/>
            </a:xfrm>
            <a:prstGeom prst="ellips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74C835D3-E612-497F-AFF5-0EE19511967B}"/>
                </a:ext>
              </a:extLst>
            </p:cNvPr>
            <p:cNvSpPr/>
            <p:nvPr/>
          </p:nvSpPr>
          <p:spPr bwMode="auto">
            <a:xfrm>
              <a:off x="7281863" y="2163763"/>
              <a:ext cx="246063" cy="246063"/>
            </a:xfrm>
            <a:prstGeom prst="ellips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D53C3866-A3EB-4E13-A1FB-62C28ADB3FFE}"/>
                </a:ext>
              </a:extLst>
            </p:cNvPr>
            <p:cNvSpPr/>
            <p:nvPr/>
          </p:nvSpPr>
          <p:spPr bwMode="auto">
            <a:xfrm>
              <a:off x="7281863" y="4452938"/>
              <a:ext cx="246063" cy="246063"/>
            </a:xfrm>
            <a:prstGeom prst="ellipse">
              <a:avLst/>
            </a:prstGeom>
            <a:noFill/>
            <a:ln w="117475" cap="flat">
              <a:solidFill>
                <a:srgbClr val="0B318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A5DEDB1C-1665-41F7-B999-16B7198EE739}"/>
              </a:ext>
            </a:extLst>
          </p:cNvPr>
          <p:cNvGrpSpPr/>
          <p:nvPr/>
        </p:nvGrpSpPr>
        <p:grpSpPr>
          <a:xfrm>
            <a:off x="2834810" y="4378633"/>
            <a:ext cx="2528197" cy="2362929"/>
            <a:chOff x="8607342" y="4428578"/>
            <a:chExt cx="2528197" cy="2362929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4E0429C-6002-4DB0-AE42-E7497D6BBC6A}"/>
                </a:ext>
              </a:extLst>
            </p:cNvPr>
            <p:cNvSpPr/>
            <p:nvPr/>
          </p:nvSpPr>
          <p:spPr>
            <a:xfrm>
              <a:off x="9631670" y="5613526"/>
              <a:ext cx="546139" cy="947274"/>
            </a:xfrm>
            <a:custGeom>
              <a:avLst/>
              <a:gdLst>
                <a:gd name="connsiteX0" fmla="*/ 282909 w 546139"/>
                <a:gd name="connsiteY0" fmla="*/ 932056 h 947274"/>
                <a:gd name="connsiteX1" fmla="*/ 28195 w 546139"/>
                <a:gd name="connsiteY1" fmla="*/ 633550 h 947274"/>
                <a:gd name="connsiteX2" fmla="*/ 97032 w 546139"/>
                <a:gd name="connsiteY2" fmla="*/ 170065 h 947274"/>
                <a:gd name="connsiteX3" fmla="*/ 161722 w 546139"/>
                <a:gd name="connsiteY3" fmla="*/ 79016 h 947274"/>
                <a:gd name="connsiteX4" fmla="*/ 306065 w 546139"/>
                <a:gd name="connsiteY4" fmla="*/ 36013 h 947274"/>
                <a:gd name="connsiteX5" fmla="*/ 378578 w 546139"/>
                <a:gd name="connsiteY5" fmla="*/ 331053 h 947274"/>
                <a:gd name="connsiteX6" fmla="*/ 431926 w 546139"/>
                <a:gd name="connsiteY6" fmla="*/ 428980 h 947274"/>
                <a:gd name="connsiteX7" fmla="*/ 546078 w 546139"/>
                <a:gd name="connsiteY7" fmla="*/ 917511 h 947274"/>
                <a:gd name="connsiteX8" fmla="*/ 282909 w 546139"/>
                <a:gd name="connsiteY8" fmla="*/ 932056 h 94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6139" h="947274">
                  <a:moveTo>
                    <a:pt x="282909" y="932056"/>
                  </a:moveTo>
                  <a:cubicBezTo>
                    <a:pt x="138618" y="907535"/>
                    <a:pt x="65265" y="758045"/>
                    <a:pt x="28195" y="633550"/>
                  </a:cubicBezTo>
                  <a:cubicBezTo>
                    <a:pt x="-16804" y="488786"/>
                    <a:pt x="-17382" y="357989"/>
                    <a:pt x="97032" y="170065"/>
                  </a:cubicBezTo>
                  <a:lnTo>
                    <a:pt x="161722" y="79016"/>
                  </a:lnTo>
                  <a:cubicBezTo>
                    <a:pt x="194382" y="33335"/>
                    <a:pt x="279391" y="-47002"/>
                    <a:pt x="306065" y="36013"/>
                  </a:cubicBezTo>
                  <a:cubicBezTo>
                    <a:pt x="321503" y="128321"/>
                    <a:pt x="326963" y="245098"/>
                    <a:pt x="378578" y="331053"/>
                  </a:cubicBezTo>
                  <a:cubicBezTo>
                    <a:pt x="398211" y="362653"/>
                    <a:pt x="416023" y="395348"/>
                    <a:pt x="431926" y="428980"/>
                  </a:cubicBezTo>
                  <a:cubicBezTo>
                    <a:pt x="500659" y="572221"/>
                    <a:pt x="535734" y="786714"/>
                    <a:pt x="546078" y="917511"/>
                  </a:cubicBezTo>
                  <a:cubicBezTo>
                    <a:pt x="550436" y="964663"/>
                    <a:pt x="322290" y="944762"/>
                    <a:pt x="282909" y="932056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85A47C7-CD63-4421-8A16-CE316FEA26EA}"/>
                </a:ext>
              </a:extLst>
            </p:cNvPr>
            <p:cNvSpPr/>
            <p:nvPr/>
          </p:nvSpPr>
          <p:spPr>
            <a:xfrm>
              <a:off x="9852607" y="5079358"/>
              <a:ext cx="74449" cy="76661"/>
            </a:xfrm>
            <a:custGeom>
              <a:avLst/>
              <a:gdLst>
                <a:gd name="connsiteX0" fmla="*/ 36979 w 74449"/>
                <a:gd name="connsiteY0" fmla="*/ 76661 h 76661"/>
                <a:gd name="connsiteX1" fmla="*/ 36979 w 74449"/>
                <a:gd name="connsiteY1" fmla="*/ 0 h 76661"/>
                <a:gd name="connsiteX2" fmla="*/ 36979 w 74449"/>
                <a:gd name="connsiteY2" fmla="*/ 76661 h 7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449" h="76661">
                  <a:moveTo>
                    <a:pt x="36979" y="76661"/>
                  </a:moveTo>
                  <a:cubicBezTo>
                    <a:pt x="-12379" y="76084"/>
                    <a:pt x="-12274" y="263"/>
                    <a:pt x="36979" y="0"/>
                  </a:cubicBezTo>
                  <a:cubicBezTo>
                    <a:pt x="86913" y="158"/>
                    <a:pt x="86965" y="76189"/>
                    <a:pt x="36979" y="7666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797069E-DEF3-44BE-94E6-63691CAA6EB4}"/>
                </a:ext>
              </a:extLst>
            </p:cNvPr>
            <p:cNvSpPr/>
            <p:nvPr/>
          </p:nvSpPr>
          <p:spPr>
            <a:xfrm>
              <a:off x="8772695" y="4428578"/>
              <a:ext cx="2362844" cy="2278806"/>
            </a:xfrm>
            <a:custGeom>
              <a:avLst/>
              <a:gdLst>
                <a:gd name="connsiteX0" fmla="*/ 2330080 w 2362844"/>
                <a:gd name="connsiteY0" fmla="*/ 1009470 h 2278806"/>
                <a:gd name="connsiteX1" fmla="*/ 2117791 w 2362844"/>
                <a:gd name="connsiteY1" fmla="*/ 1009470 h 2278806"/>
                <a:gd name="connsiteX2" fmla="*/ 2079949 w 2362844"/>
                <a:gd name="connsiteY2" fmla="*/ 866382 h 2278806"/>
                <a:gd name="connsiteX3" fmla="*/ 2264545 w 2362844"/>
                <a:gd name="connsiteY3" fmla="*/ 759760 h 2278806"/>
                <a:gd name="connsiteX4" fmla="*/ 2276893 w 2362844"/>
                <a:gd name="connsiteY4" fmla="*/ 716059 h 2278806"/>
                <a:gd name="connsiteX5" fmla="*/ 2276543 w 2362844"/>
                <a:gd name="connsiteY5" fmla="*/ 715448 h 2278806"/>
                <a:gd name="connsiteX6" fmla="*/ 2134867 w 2362844"/>
                <a:gd name="connsiteY6" fmla="*/ 469886 h 2278806"/>
                <a:gd name="connsiteX7" fmla="*/ 2090566 w 2362844"/>
                <a:gd name="connsiteY7" fmla="*/ 457888 h 2278806"/>
                <a:gd name="connsiteX8" fmla="*/ 1905965 w 2362844"/>
                <a:gd name="connsiteY8" fmla="*/ 564510 h 2278806"/>
                <a:gd name="connsiteX9" fmla="*/ 1802131 w 2362844"/>
                <a:gd name="connsiteY9" fmla="*/ 459731 h 2278806"/>
                <a:gd name="connsiteX10" fmla="*/ 1908737 w 2362844"/>
                <a:gd name="connsiteY10" fmla="*/ 274639 h 2278806"/>
                <a:gd name="connsiteX11" fmla="*/ 1896958 w 2362844"/>
                <a:gd name="connsiteY11" fmla="*/ 229995 h 2278806"/>
                <a:gd name="connsiteX12" fmla="*/ 1896734 w 2362844"/>
                <a:gd name="connsiteY12" fmla="*/ 229866 h 2278806"/>
                <a:gd name="connsiteX13" fmla="*/ 1651686 w 2362844"/>
                <a:gd name="connsiteY13" fmla="*/ 88623 h 2278806"/>
                <a:gd name="connsiteX14" fmla="*/ 1607054 w 2362844"/>
                <a:gd name="connsiteY14" fmla="*/ 100388 h 2278806"/>
                <a:gd name="connsiteX15" fmla="*/ 1606918 w 2362844"/>
                <a:gd name="connsiteY15" fmla="*/ 100624 h 2278806"/>
                <a:gd name="connsiteX16" fmla="*/ 1500774 w 2362844"/>
                <a:gd name="connsiteY16" fmla="*/ 284794 h 2278806"/>
                <a:gd name="connsiteX17" fmla="*/ 1358173 w 2362844"/>
                <a:gd name="connsiteY17" fmla="*/ 246482 h 2278806"/>
                <a:gd name="connsiteX18" fmla="*/ 1358173 w 2362844"/>
                <a:gd name="connsiteY18" fmla="*/ 32772 h 2278806"/>
                <a:gd name="connsiteX19" fmla="*/ 1325409 w 2362844"/>
                <a:gd name="connsiteY19" fmla="*/ 0 h 2278806"/>
                <a:gd name="connsiteX20" fmla="*/ 1042513 w 2362844"/>
                <a:gd name="connsiteY20" fmla="*/ 0 h 2278806"/>
                <a:gd name="connsiteX21" fmla="*/ 1009748 w 2362844"/>
                <a:gd name="connsiteY21" fmla="*/ 32772 h 2278806"/>
                <a:gd name="connsiteX22" fmla="*/ 1009748 w 2362844"/>
                <a:gd name="connsiteY22" fmla="*/ 245559 h 2278806"/>
                <a:gd name="connsiteX23" fmla="*/ 866686 w 2362844"/>
                <a:gd name="connsiteY23" fmla="*/ 283409 h 2278806"/>
                <a:gd name="connsiteX24" fmla="*/ 760080 w 2362844"/>
                <a:gd name="connsiteY24" fmla="*/ 98316 h 2278806"/>
                <a:gd name="connsiteX25" fmla="*/ 715312 w 2362844"/>
                <a:gd name="connsiteY25" fmla="*/ 86777 h 2278806"/>
                <a:gd name="connsiteX26" fmla="*/ 470264 w 2362844"/>
                <a:gd name="connsiteY26" fmla="*/ 228020 h 2278806"/>
                <a:gd name="connsiteX27" fmla="*/ 458260 w 2362844"/>
                <a:gd name="connsiteY27" fmla="*/ 272792 h 2278806"/>
                <a:gd name="connsiteX28" fmla="*/ 564867 w 2362844"/>
                <a:gd name="connsiteY28" fmla="*/ 456964 h 2278806"/>
                <a:gd name="connsiteX29" fmla="*/ 460109 w 2362844"/>
                <a:gd name="connsiteY29" fmla="*/ 561281 h 2278806"/>
                <a:gd name="connsiteX30" fmla="*/ 275050 w 2362844"/>
                <a:gd name="connsiteY30" fmla="*/ 454653 h 2278806"/>
                <a:gd name="connsiteX31" fmla="*/ 230528 w 2362844"/>
                <a:gd name="connsiteY31" fmla="*/ 466234 h 2278806"/>
                <a:gd name="connsiteX32" fmla="*/ 230285 w 2362844"/>
                <a:gd name="connsiteY32" fmla="*/ 466656 h 2278806"/>
                <a:gd name="connsiteX33" fmla="*/ 88606 w 2362844"/>
                <a:gd name="connsiteY33" fmla="*/ 711752 h 2278806"/>
                <a:gd name="connsiteX34" fmla="*/ 100605 w 2362844"/>
                <a:gd name="connsiteY34" fmla="*/ 756525 h 2278806"/>
                <a:gd name="connsiteX35" fmla="*/ 284741 w 2362844"/>
                <a:gd name="connsiteY35" fmla="*/ 862690 h 2278806"/>
                <a:gd name="connsiteX36" fmla="*/ 245976 w 2362844"/>
                <a:gd name="connsiteY36" fmla="*/ 1005317 h 2278806"/>
                <a:gd name="connsiteX37" fmla="*/ 32766 w 2362844"/>
                <a:gd name="connsiteY37" fmla="*/ 1005317 h 2278806"/>
                <a:gd name="connsiteX38" fmla="*/ 0 w 2362844"/>
                <a:gd name="connsiteY38" fmla="*/ 1038087 h 2278806"/>
                <a:gd name="connsiteX39" fmla="*/ 0 w 2362844"/>
                <a:gd name="connsiteY39" fmla="*/ 1321035 h 2278806"/>
                <a:gd name="connsiteX40" fmla="*/ 32766 w 2362844"/>
                <a:gd name="connsiteY40" fmla="*/ 1353810 h 2278806"/>
                <a:gd name="connsiteX41" fmla="*/ 245053 w 2362844"/>
                <a:gd name="connsiteY41" fmla="*/ 1353810 h 2278806"/>
                <a:gd name="connsiteX42" fmla="*/ 282896 w 2362844"/>
                <a:gd name="connsiteY42" fmla="*/ 1496899 h 2278806"/>
                <a:gd name="connsiteX43" fmla="*/ 98298 w 2362844"/>
                <a:gd name="connsiteY43" fmla="*/ 1603521 h 2278806"/>
                <a:gd name="connsiteX44" fmla="*/ 85953 w 2362844"/>
                <a:gd name="connsiteY44" fmla="*/ 1647229 h 2278806"/>
                <a:gd name="connsiteX45" fmla="*/ 86299 w 2362844"/>
                <a:gd name="connsiteY45" fmla="*/ 1647832 h 2278806"/>
                <a:gd name="connsiteX46" fmla="*/ 227978 w 2362844"/>
                <a:gd name="connsiteY46" fmla="*/ 1893395 h 2278806"/>
                <a:gd name="connsiteX47" fmla="*/ 272254 w 2362844"/>
                <a:gd name="connsiteY47" fmla="*/ 1904952 h 2278806"/>
                <a:gd name="connsiteX48" fmla="*/ 272281 w 2362844"/>
                <a:gd name="connsiteY48" fmla="*/ 1904936 h 2278806"/>
                <a:gd name="connsiteX49" fmla="*/ 456418 w 2362844"/>
                <a:gd name="connsiteY49" fmla="*/ 1799233 h 2278806"/>
                <a:gd name="connsiteX50" fmla="*/ 560714 w 2362844"/>
                <a:gd name="connsiteY50" fmla="*/ 1904012 h 2278806"/>
                <a:gd name="connsiteX51" fmla="*/ 454570 w 2362844"/>
                <a:gd name="connsiteY51" fmla="*/ 2088182 h 2278806"/>
                <a:gd name="connsiteX52" fmla="*/ 466155 w 2362844"/>
                <a:gd name="connsiteY52" fmla="*/ 2132712 h 2278806"/>
                <a:gd name="connsiteX53" fmla="*/ 466568 w 2362844"/>
                <a:gd name="connsiteY53" fmla="*/ 2132950 h 2278806"/>
                <a:gd name="connsiteX54" fmla="*/ 711621 w 2362844"/>
                <a:gd name="connsiteY54" fmla="*/ 2274658 h 2278806"/>
                <a:gd name="connsiteX55" fmla="*/ 756389 w 2362844"/>
                <a:gd name="connsiteY55" fmla="*/ 2262655 h 2278806"/>
                <a:gd name="connsiteX56" fmla="*/ 855145 w 2362844"/>
                <a:gd name="connsiteY56" fmla="*/ 2132950 h 2278806"/>
                <a:gd name="connsiteX57" fmla="*/ 690854 w 2362844"/>
                <a:gd name="connsiteY57" fmla="*/ 1708762 h 2278806"/>
                <a:gd name="connsiteX58" fmla="*/ 510411 w 2362844"/>
                <a:gd name="connsiteY58" fmla="*/ 1465510 h 2278806"/>
                <a:gd name="connsiteX59" fmla="*/ 666396 w 2362844"/>
                <a:gd name="connsiteY59" fmla="*/ 666978 h 2278806"/>
                <a:gd name="connsiteX60" fmla="*/ 898065 w 2362844"/>
                <a:gd name="connsiteY60" fmla="*/ 510506 h 2278806"/>
                <a:gd name="connsiteX61" fmla="*/ 1852947 w 2362844"/>
                <a:gd name="connsiteY61" fmla="*/ 899375 h 2278806"/>
                <a:gd name="connsiteX62" fmla="*/ 1852896 w 2362844"/>
                <a:gd name="connsiteY62" fmla="*/ 1465510 h 2278806"/>
                <a:gd name="connsiteX63" fmla="*/ 1759212 w 2362844"/>
                <a:gd name="connsiteY63" fmla="*/ 1647832 h 2278806"/>
                <a:gd name="connsiteX64" fmla="*/ 1800745 w 2362844"/>
                <a:gd name="connsiteY64" fmla="*/ 1940473 h 2278806"/>
                <a:gd name="connsiteX65" fmla="*/ 1903660 w 2362844"/>
                <a:gd name="connsiteY65" fmla="*/ 1802462 h 2278806"/>
                <a:gd name="connsiteX66" fmla="*/ 2088256 w 2362844"/>
                <a:gd name="connsiteY66" fmla="*/ 1909089 h 2278806"/>
                <a:gd name="connsiteX67" fmla="*/ 2133019 w 2362844"/>
                <a:gd name="connsiteY67" fmla="*/ 1897086 h 2278806"/>
                <a:gd name="connsiteX68" fmla="*/ 2274238 w 2362844"/>
                <a:gd name="connsiteY68" fmla="*/ 1651991 h 2278806"/>
                <a:gd name="connsiteX69" fmla="*/ 2262651 w 2362844"/>
                <a:gd name="connsiteY69" fmla="*/ 1607454 h 2278806"/>
                <a:gd name="connsiteX70" fmla="*/ 2262240 w 2362844"/>
                <a:gd name="connsiteY70" fmla="*/ 1607218 h 2278806"/>
                <a:gd name="connsiteX71" fmla="*/ 2078563 w 2362844"/>
                <a:gd name="connsiteY71" fmla="*/ 1501052 h 2278806"/>
                <a:gd name="connsiteX72" fmla="*/ 2116868 w 2362844"/>
                <a:gd name="connsiteY72" fmla="*/ 1357963 h 2278806"/>
                <a:gd name="connsiteX73" fmla="*/ 2330080 w 2362844"/>
                <a:gd name="connsiteY73" fmla="*/ 1357963 h 2278806"/>
                <a:gd name="connsiteX74" fmla="*/ 2362845 w 2362844"/>
                <a:gd name="connsiteY74" fmla="*/ 1325650 h 2278806"/>
                <a:gd name="connsiteX75" fmla="*/ 2362845 w 2362844"/>
                <a:gd name="connsiteY75" fmla="*/ 1042245 h 2278806"/>
                <a:gd name="connsiteX76" fmla="*/ 2330080 w 2362844"/>
                <a:gd name="connsiteY76" fmla="*/ 1009470 h 227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2362844" h="2278806">
                  <a:moveTo>
                    <a:pt x="2330080" y="1009470"/>
                  </a:moveTo>
                  <a:lnTo>
                    <a:pt x="2117791" y="1009470"/>
                  </a:lnTo>
                  <a:cubicBezTo>
                    <a:pt x="2108553" y="960945"/>
                    <a:pt x="2095908" y="913130"/>
                    <a:pt x="2079949" y="866382"/>
                  </a:cubicBezTo>
                  <a:lnTo>
                    <a:pt x="2264545" y="759760"/>
                  </a:lnTo>
                  <a:cubicBezTo>
                    <a:pt x="2280023" y="751102"/>
                    <a:pt x="2285551" y="731536"/>
                    <a:pt x="2276893" y="716059"/>
                  </a:cubicBezTo>
                  <a:cubicBezTo>
                    <a:pt x="2276779" y="715854"/>
                    <a:pt x="2276662" y="715651"/>
                    <a:pt x="2276543" y="715448"/>
                  </a:cubicBezTo>
                  <a:lnTo>
                    <a:pt x="2134867" y="469886"/>
                  </a:lnTo>
                  <a:cubicBezTo>
                    <a:pt x="2125786" y="454549"/>
                    <a:pt x="2106146" y="449229"/>
                    <a:pt x="2090566" y="457888"/>
                  </a:cubicBezTo>
                  <a:lnTo>
                    <a:pt x="1905965" y="564510"/>
                  </a:lnTo>
                  <a:cubicBezTo>
                    <a:pt x="1873949" y="527104"/>
                    <a:pt x="1839245" y="492085"/>
                    <a:pt x="1802131" y="459731"/>
                  </a:cubicBezTo>
                  <a:lnTo>
                    <a:pt x="1908737" y="274639"/>
                  </a:lnTo>
                  <a:cubicBezTo>
                    <a:pt x="1917813" y="259058"/>
                    <a:pt x="1912539" y="239070"/>
                    <a:pt x="1896958" y="229995"/>
                  </a:cubicBezTo>
                  <a:cubicBezTo>
                    <a:pt x="1896883" y="229952"/>
                    <a:pt x="1896809" y="229909"/>
                    <a:pt x="1896734" y="229866"/>
                  </a:cubicBezTo>
                  <a:lnTo>
                    <a:pt x="1651686" y="88623"/>
                  </a:lnTo>
                  <a:cubicBezTo>
                    <a:pt x="1636112" y="79547"/>
                    <a:pt x="1616130" y="84815"/>
                    <a:pt x="1607054" y="100388"/>
                  </a:cubicBezTo>
                  <a:cubicBezTo>
                    <a:pt x="1607008" y="100467"/>
                    <a:pt x="1606963" y="100545"/>
                    <a:pt x="1606918" y="100624"/>
                  </a:cubicBezTo>
                  <a:lnTo>
                    <a:pt x="1500774" y="284794"/>
                  </a:lnTo>
                  <a:cubicBezTo>
                    <a:pt x="1454401" y="268040"/>
                    <a:pt x="1406699" y="255224"/>
                    <a:pt x="1358173" y="246482"/>
                  </a:cubicBezTo>
                  <a:lnTo>
                    <a:pt x="1358173" y="32772"/>
                  </a:lnTo>
                  <a:cubicBezTo>
                    <a:pt x="1358107" y="14703"/>
                    <a:pt x="1343478" y="70"/>
                    <a:pt x="1325409" y="0"/>
                  </a:cubicBezTo>
                  <a:lnTo>
                    <a:pt x="1042513" y="0"/>
                  </a:lnTo>
                  <a:cubicBezTo>
                    <a:pt x="1024444" y="70"/>
                    <a:pt x="1009815" y="14703"/>
                    <a:pt x="1009748" y="32772"/>
                  </a:cubicBezTo>
                  <a:lnTo>
                    <a:pt x="1009748" y="245559"/>
                  </a:lnTo>
                  <a:cubicBezTo>
                    <a:pt x="961145" y="254420"/>
                    <a:pt x="913312" y="267075"/>
                    <a:pt x="866686" y="283409"/>
                  </a:cubicBezTo>
                  <a:lnTo>
                    <a:pt x="760080" y="98316"/>
                  </a:lnTo>
                  <a:cubicBezTo>
                    <a:pt x="750867" y="82816"/>
                    <a:pt x="730869" y="77661"/>
                    <a:pt x="715312" y="86777"/>
                  </a:cubicBezTo>
                  <a:lnTo>
                    <a:pt x="470264" y="228020"/>
                  </a:lnTo>
                  <a:cubicBezTo>
                    <a:pt x="454713" y="237167"/>
                    <a:pt x="449371" y="257094"/>
                    <a:pt x="458260" y="272792"/>
                  </a:cubicBezTo>
                  <a:lnTo>
                    <a:pt x="564867" y="456964"/>
                  </a:lnTo>
                  <a:cubicBezTo>
                    <a:pt x="527238" y="488904"/>
                    <a:pt x="492208" y="523787"/>
                    <a:pt x="460109" y="561281"/>
                  </a:cubicBezTo>
                  <a:lnTo>
                    <a:pt x="275050" y="454653"/>
                  </a:lnTo>
                  <a:cubicBezTo>
                    <a:pt x="259557" y="445557"/>
                    <a:pt x="239625" y="450742"/>
                    <a:pt x="230528" y="466234"/>
                  </a:cubicBezTo>
                  <a:cubicBezTo>
                    <a:pt x="230446" y="466374"/>
                    <a:pt x="230365" y="466515"/>
                    <a:pt x="230285" y="466656"/>
                  </a:cubicBezTo>
                  <a:lnTo>
                    <a:pt x="88606" y="711752"/>
                  </a:lnTo>
                  <a:cubicBezTo>
                    <a:pt x="79956" y="727480"/>
                    <a:pt x="85250" y="747231"/>
                    <a:pt x="100605" y="756525"/>
                  </a:cubicBezTo>
                  <a:lnTo>
                    <a:pt x="284741" y="862690"/>
                  </a:lnTo>
                  <a:cubicBezTo>
                    <a:pt x="267994" y="909109"/>
                    <a:pt x="255030" y="956807"/>
                    <a:pt x="245976" y="1005317"/>
                  </a:cubicBezTo>
                  <a:lnTo>
                    <a:pt x="32766" y="1005317"/>
                  </a:lnTo>
                  <a:cubicBezTo>
                    <a:pt x="14697" y="1005387"/>
                    <a:pt x="68" y="1020018"/>
                    <a:pt x="0" y="1038087"/>
                  </a:cubicBezTo>
                  <a:lnTo>
                    <a:pt x="0" y="1321035"/>
                  </a:lnTo>
                  <a:cubicBezTo>
                    <a:pt x="66" y="1339105"/>
                    <a:pt x="14696" y="1353739"/>
                    <a:pt x="32766" y="1353810"/>
                  </a:cubicBezTo>
                  <a:lnTo>
                    <a:pt x="245053" y="1353810"/>
                  </a:lnTo>
                  <a:cubicBezTo>
                    <a:pt x="253855" y="1402434"/>
                    <a:pt x="266509" y="1450281"/>
                    <a:pt x="282896" y="1496899"/>
                  </a:cubicBezTo>
                  <a:lnTo>
                    <a:pt x="98298" y="1603521"/>
                  </a:lnTo>
                  <a:cubicBezTo>
                    <a:pt x="82820" y="1612181"/>
                    <a:pt x="77292" y="1631750"/>
                    <a:pt x="85953" y="1647229"/>
                  </a:cubicBezTo>
                  <a:cubicBezTo>
                    <a:pt x="86066" y="1647431"/>
                    <a:pt x="86182" y="1647632"/>
                    <a:pt x="86299" y="1647832"/>
                  </a:cubicBezTo>
                  <a:lnTo>
                    <a:pt x="227978" y="1893395"/>
                  </a:lnTo>
                  <a:cubicBezTo>
                    <a:pt x="237013" y="1908813"/>
                    <a:pt x="256836" y="1913987"/>
                    <a:pt x="272254" y="1904952"/>
                  </a:cubicBezTo>
                  <a:cubicBezTo>
                    <a:pt x="272263" y="1904947"/>
                    <a:pt x="272272" y="1904941"/>
                    <a:pt x="272281" y="1904936"/>
                  </a:cubicBezTo>
                  <a:lnTo>
                    <a:pt x="456418" y="1799233"/>
                  </a:lnTo>
                  <a:cubicBezTo>
                    <a:pt x="488594" y="1836644"/>
                    <a:pt x="523451" y="1871663"/>
                    <a:pt x="560714" y="1904012"/>
                  </a:cubicBezTo>
                  <a:lnTo>
                    <a:pt x="454570" y="2088182"/>
                  </a:lnTo>
                  <a:cubicBezTo>
                    <a:pt x="445472" y="2103678"/>
                    <a:pt x="450659" y="2123615"/>
                    <a:pt x="466155" y="2132712"/>
                  </a:cubicBezTo>
                  <a:cubicBezTo>
                    <a:pt x="466292" y="2132793"/>
                    <a:pt x="466430" y="2132872"/>
                    <a:pt x="466568" y="2132950"/>
                  </a:cubicBezTo>
                  <a:lnTo>
                    <a:pt x="711621" y="2274658"/>
                  </a:lnTo>
                  <a:cubicBezTo>
                    <a:pt x="727348" y="2283308"/>
                    <a:pt x="747099" y="2278013"/>
                    <a:pt x="756389" y="2262655"/>
                  </a:cubicBezTo>
                  <a:lnTo>
                    <a:pt x="855145" y="2132950"/>
                  </a:lnTo>
                  <a:cubicBezTo>
                    <a:pt x="774845" y="2010172"/>
                    <a:pt x="727777" y="1928013"/>
                    <a:pt x="690854" y="1708762"/>
                  </a:cubicBezTo>
                  <a:cubicBezTo>
                    <a:pt x="623938" y="1641836"/>
                    <a:pt x="546868" y="1552289"/>
                    <a:pt x="510411" y="1465510"/>
                  </a:cubicBezTo>
                  <a:cubicBezTo>
                    <a:pt x="394788" y="1192420"/>
                    <a:pt x="456503" y="876482"/>
                    <a:pt x="666396" y="666978"/>
                  </a:cubicBezTo>
                  <a:cubicBezTo>
                    <a:pt x="732918" y="600505"/>
                    <a:pt x="811558" y="547390"/>
                    <a:pt x="898065" y="510506"/>
                  </a:cubicBezTo>
                  <a:cubicBezTo>
                    <a:pt x="1269132" y="354205"/>
                    <a:pt x="1696647" y="528308"/>
                    <a:pt x="1852947" y="899375"/>
                  </a:cubicBezTo>
                  <a:cubicBezTo>
                    <a:pt x="1929193" y="1080388"/>
                    <a:pt x="1929175" y="1284510"/>
                    <a:pt x="1852896" y="1465510"/>
                  </a:cubicBezTo>
                  <a:cubicBezTo>
                    <a:pt x="1818283" y="1554594"/>
                    <a:pt x="1797516" y="1591523"/>
                    <a:pt x="1759212" y="1647832"/>
                  </a:cubicBezTo>
                  <a:lnTo>
                    <a:pt x="1800745" y="1940473"/>
                  </a:lnTo>
                  <a:cubicBezTo>
                    <a:pt x="1838125" y="1908627"/>
                    <a:pt x="1871814" y="1839852"/>
                    <a:pt x="1903660" y="1802462"/>
                  </a:cubicBezTo>
                  <a:lnTo>
                    <a:pt x="2088256" y="1909089"/>
                  </a:lnTo>
                  <a:cubicBezTo>
                    <a:pt x="2103982" y="1917739"/>
                    <a:pt x="2123731" y="1912443"/>
                    <a:pt x="2133019" y="1897086"/>
                  </a:cubicBezTo>
                  <a:lnTo>
                    <a:pt x="2274238" y="1651991"/>
                  </a:lnTo>
                  <a:cubicBezTo>
                    <a:pt x="2283337" y="1636493"/>
                    <a:pt x="2278149" y="1616553"/>
                    <a:pt x="2262651" y="1607454"/>
                  </a:cubicBezTo>
                  <a:cubicBezTo>
                    <a:pt x="2262514" y="1607374"/>
                    <a:pt x="2262378" y="1607295"/>
                    <a:pt x="2262240" y="1607218"/>
                  </a:cubicBezTo>
                  <a:lnTo>
                    <a:pt x="2078563" y="1501052"/>
                  </a:lnTo>
                  <a:cubicBezTo>
                    <a:pt x="2095314" y="1454512"/>
                    <a:pt x="2108128" y="1406648"/>
                    <a:pt x="2116868" y="1357963"/>
                  </a:cubicBezTo>
                  <a:lnTo>
                    <a:pt x="2330080" y="1357963"/>
                  </a:lnTo>
                  <a:cubicBezTo>
                    <a:pt x="2347992" y="1357944"/>
                    <a:pt x="2362577" y="1343560"/>
                    <a:pt x="2362845" y="1325650"/>
                  </a:cubicBezTo>
                  <a:lnTo>
                    <a:pt x="2362845" y="1042245"/>
                  </a:lnTo>
                  <a:cubicBezTo>
                    <a:pt x="2362778" y="1024176"/>
                    <a:pt x="2348149" y="1009543"/>
                    <a:pt x="2330080" y="100947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C7C1301-0F06-4F2A-8D91-10679EE5790A}"/>
                </a:ext>
              </a:extLst>
            </p:cNvPr>
            <p:cNvSpPr/>
            <p:nvPr/>
          </p:nvSpPr>
          <p:spPr>
            <a:xfrm>
              <a:off x="9445453" y="4945254"/>
              <a:ext cx="1164255" cy="1846253"/>
            </a:xfrm>
            <a:custGeom>
              <a:avLst/>
              <a:gdLst>
                <a:gd name="connsiteX0" fmla="*/ 1126784 w 1164255"/>
                <a:gd name="connsiteY0" fmla="*/ 1691009 h 1846253"/>
                <a:gd name="connsiteX1" fmla="*/ 1045187 w 1164255"/>
                <a:gd name="connsiteY1" fmla="*/ 1520411 h 1846253"/>
                <a:gd name="connsiteX2" fmla="*/ 1050176 w 1164255"/>
                <a:gd name="connsiteY2" fmla="*/ 1293368 h 1846253"/>
                <a:gd name="connsiteX3" fmla="*/ 837310 w 1164255"/>
                <a:gd name="connsiteY3" fmla="*/ 424314 h 1846253"/>
                <a:gd name="connsiteX4" fmla="*/ 756185 w 1164255"/>
                <a:gd name="connsiteY4" fmla="*/ 134105 h 1846253"/>
                <a:gd name="connsiteX5" fmla="*/ 397453 w 1164255"/>
                <a:gd name="connsiteY5" fmla="*/ 0 h 1846253"/>
                <a:gd name="connsiteX6" fmla="*/ 271277 w 1164255"/>
                <a:gd name="connsiteY6" fmla="*/ 53243 h 1846253"/>
                <a:gd name="connsiteX7" fmla="*/ 810 w 1164255"/>
                <a:gd name="connsiteY7" fmla="*/ 267527 h 1846253"/>
                <a:gd name="connsiteX8" fmla="*/ 111286 w 1164255"/>
                <a:gd name="connsiteY8" fmla="*/ 309585 h 1846253"/>
                <a:gd name="connsiteX9" fmla="*/ 306037 w 1164255"/>
                <a:gd name="connsiteY9" fmla="*/ 374222 h 1846253"/>
                <a:gd name="connsiteX10" fmla="*/ 306510 w 1164255"/>
                <a:gd name="connsiteY10" fmla="*/ 374695 h 1846253"/>
                <a:gd name="connsiteX11" fmla="*/ 306510 w 1164255"/>
                <a:gd name="connsiteY11" fmla="*/ 670155 h 1846253"/>
                <a:gd name="connsiteX12" fmla="*/ 213886 w 1164255"/>
                <a:gd name="connsiteY12" fmla="*/ 785357 h 1846253"/>
                <a:gd name="connsiteX13" fmla="*/ 213834 w 1164255"/>
                <a:gd name="connsiteY13" fmla="*/ 785462 h 1846253"/>
                <a:gd name="connsiteX14" fmla="*/ 118480 w 1164255"/>
                <a:gd name="connsiteY14" fmla="*/ 1027154 h 1846253"/>
                <a:gd name="connsiteX15" fmla="*/ 118480 w 1164255"/>
                <a:gd name="connsiteY15" fmla="*/ 1027207 h 1846253"/>
                <a:gd name="connsiteX16" fmla="*/ 107138 w 1164255"/>
                <a:gd name="connsiteY16" fmla="*/ 1151282 h 1846253"/>
                <a:gd name="connsiteX17" fmla="*/ 306510 w 1164255"/>
                <a:gd name="connsiteY17" fmla="*/ 1632883 h 1846253"/>
                <a:gd name="connsiteX18" fmla="*/ 307875 w 1164255"/>
                <a:gd name="connsiteY18" fmla="*/ 1643804 h 1846253"/>
                <a:gd name="connsiteX19" fmla="*/ 333656 w 1164255"/>
                <a:gd name="connsiteY19" fmla="*/ 1846169 h 1846253"/>
                <a:gd name="connsiteX20" fmla="*/ 788478 w 1164255"/>
                <a:gd name="connsiteY20" fmla="*/ 1846169 h 1846253"/>
                <a:gd name="connsiteX21" fmla="*/ 885249 w 1164255"/>
                <a:gd name="connsiteY21" fmla="*/ 1715897 h 1846253"/>
                <a:gd name="connsiteX22" fmla="*/ 947681 w 1164255"/>
                <a:gd name="connsiteY22" fmla="*/ 1716160 h 1846253"/>
                <a:gd name="connsiteX23" fmla="*/ 1126785 w 1164255"/>
                <a:gd name="connsiteY23" fmla="*/ 1767670 h 1846253"/>
                <a:gd name="connsiteX24" fmla="*/ 1126784 w 1164255"/>
                <a:gd name="connsiteY24" fmla="*/ 1691009 h 1846253"/>
                <a:gd name="connsiteX25" fmla="*/ 283879 w 1164255"/>
                <a:gd name="connsiteY25" fmla="*/ 214966 h 1846253"/>
                <a:gd name="connsiteX26" fmla="*/ 283249 w 1164255"/>
                <a:gd name="connsiteY26" fmla="*/ 222055 h 1846253"/>
                <a:gd name="connsiteX27" fmla="*/ 282881 w 1164255"/>
                <a:gd name="connsiteY27" fmla="*/ 225678 h 1846253"/>
                <a:gd name="connsiteX28" fmla="*/ 281463 w 1164255"/>
                <a:gd name="connsiteY28" fmla="*/ 235549 h 1846253"/>
                <a:gd name="connsiteX29" fmla="*/ 280361 w 1164255"/>
                <a:gd name="connsiteY29" fmla="*/ 241797 h 1846253"/>
                <a:gd name="connsiteX30" fmla="*/ 279206 w 1164255"/>
                <a:gd name="connsiteY30" fmla="*/ 247731 h 1846253"/>
                <a:gd name="connsiteX31" fmla="*/ 273640 w 1164255"/>
                <a:gd name="connsiteY31" fmla="*/ 269732 h 1846253"/>
                <a:gd name="connsiteX32" fmla="*/ 273535 w 1164255"/>
                <a:gd name="connsiteY32" fmla="*/ 269994 h 1846253"/>
                <a:gd name="connsiteX33" fmla="*/ 273272 w 1164255"/>
                <a:gd name="connsiteY33" fmla="*/ 270992 h 1846253"/>
                <a:gd name="connsiteX34" fmla="*/ 273062 w 1164255"/>
                <a:gd name="connsiteY34" fmla="*/ 271412 h 1846253"/>
                <a:gd name="connsiteX35" fmla="*/ 272957 w 1164255"/>
                <a:gd name="connsiteY35" fmla="*/ 271727 h 1846253"/>
                <a:gd name="connsiteX36" fmla="*/ 266971 w 1164255"/>
                <a:gd name="connsiteY36" fmla="*/ 273985 h 1846253"/>
                <a:gd name="connsiteX37" fmla="*/ 208216 w 1164255"/>
                <a:gd name="connsiteY37" fmla="*/ 262591 h 1846253"/>
                <a:gd name="connsiteX38" fmla="*/ 196506 w 1164255"/>
                <a:gd name="connsiteY38" fmla="*/ 261330 h 1846253"/>
                <a:gd name="connsiteX39" fmla="*/ 175766 w 1164255"/>
                <a:gd name="connsiteY39" fmla="*/ 259493 h 1846253"/>
                <a:gd name="connsiteX40" fmla="*/ 169202 w 1164255"/>
                <a:gd name="connsiteY40" fmla="*/ 259020 h 1846253"/>
                <a:gd name="connsiteX41" fmla="*/ 143526 w 1164255"/>
                <a:gd name="connsiteY41" fmla="*/ 257655 h 1846253"/>
                <a:gd name="connsiteX42" fmla="*/ 127196 w 1164255"/>
                <a:gd name="connsiteY42" fmla="*/ 257340 h 1846253"/>
                <a:gd name="connsiteX43" fmla="*/ 116485 w 1164255"/>
                <a:gd name="connsiteY43" fmla="*/ 257550 h 1846253"/>
                <a:gd name="connsiteX44" fmla="*/ 109869 w 1164255"/>
                <a:gd name="connsiteY44" fmla="*/ 258022 h 1846253"/>
                <a:gd name="connsiteX45" fmla="*/ 105353 w 1164255"/>
                <a:gd name="connsiteY45" fmla="*/ 258810 h 1846253"/>
                <a:gd name="connsiteX46" fmla="*/ 101730 w 1164255"/>
                <a:gd name="connsiteY46" fmla="*/ 259703 h 1846253"/>
                <a:gd name="connsiteX47" fmla="*/ 98212 w 1164255"/>
                <a:gd name="connsiteY47" fmla="*/ 260490 h 1846253"/>
                <a:gd name="connsiteX48" fmla="*/ 91386 w 1164255"/>
                <a:gd name="connsiteY48" fmla="*/ 261750 h 1846253"/>
                <a:gd name="connsiteX49" fmla="*/ 86555 w 1164255"/>
                <a:gd name="connsiteY49" fmla="*/ 262328 h 1846253"/>
                <a:gd name="connsiteX50" fmla="*/ 65867 w 1164255"/>
                <a:gd name="connsiteY50" fmla="*/ 253559 h 1846253"/>
                <a:gd name="connsiteX51" fmla="*/ 81882 w 1164255"/>
                <a:gd name="connsiteY51" fmla="*/ 213128 h 1846253"/>
                <a:gd name="connsiteX52" fmla="*/ 81987 w 1164255"/>
                <a:gd name="connsiteY52" fmla="*/ 212971 h 1846253"/>
                <a:gd name="connsiteX53" fmla="*/ 178654 w 1164255"/>
                <a:gd name="connsiteY53" fmla="*/ 124915 h 1846253"/>
                <a:gd name="connsiteX54" fmla="*/ 179336 w 1164255"/>
                <a:gd name="connsiteY54" fmla="*/ 124495 h 1846253"/>
                <a:gd name="connsiteX55" fmla="*/ 239142 w 1164255"/>
                <a:gd name="connsiteY55" fmla="*/ 110371 h 1846253"/>
                <a:gd name="connsiteX56" fmla="*/ 239352 w 1164255"/>
                <a:gd name="connsiteY56" fmla="*/ 110476 h 1846253"/>
                <a:gd name="connsiteX57" fmla="*/ 242398 w 1164255"/>
                <a:gd name="connsiteY57" fmla="*/ 112156 h 1846253"/>
                <a:gd name="connsiteX58" fmla="*/ 244550 w 1164255"/>
                <a:gd name="connsiteY58" fmla="*/ 113416 h 1846253"/>
                <a:gd name="connsiteX59" fmla="*/ 248016 w 1164255"/>
                <a:gd name="connsiteY59" fmla="*/ 115727 h 1846253"/>
                <a:gd name="connsiteX60" fmla="*/ 249749 w 1164255"/>
                <a:gd name="connsiteY60" fmla="*/ 116987 h 1846253"/>
                <a:gd name="connsiteX61" fmla="*/ 251744 w 1164255"/>
                <a:gd name="connsiteY61" fmla="*/ 118457 h 1846253"/>
                <a:gd name="connsiteX62" fmla="*/ 254422 w 1164255"/>
                <a:gd name="connsiteY62" fmla="*/ 120662 h 1846253"/>
                <a:gd name="connsiteX63" fmla="*/ 256942 w 1164255"/>
                <a:gd name="connsiteY63" fmla="*/ 122973 h 1846253"/>
                <a:gd name="connsiteX64" fmla="*/ 263716 w 1164255"/>
                <a:gd name="connsiteY64" fmla="*/ 130324 h 1846253"/>
                <a:gd name="connsiteX65" fmla="*/ 267864 w 1164255"/>
                <a:gd name="connsiteY65" fmla="*/ 135995 h 1846253"/>
                <a:gd name="connsiteX66" fmla="*/ 271014 w 1164255"/>
                <a:gd name="connsiteY66" fmla="*/ 141088 h 1846253"/>
                <a:gd name="connsiteX67" fmla="*/ 275005 w 1164255"/>
                <a:gd name="connsiteY67" fmla="*/ 149121 h 1846253"/>
                <a:gd name="connsiteX68" fmla="*/ 276528 w 1164255"/>
                <a:gd name="connsiteY68" fmla="*/ 152745 h 1846253"/>
                <a:gd name="connsiteX69" fmla="*/ 277630 w 1164255"/>
                <a:gd name="connsiteY69" fmla="*/ 155737 h 1846253"/>
                <a:gd name="connsiteX70" fmla="*/ 279573 w 1164255"/>
                <a:gd name="connsiteY70" fmla="*/ 161933 h 1846253"/>
                <a:gd name="connsiteX71" fmla="*/ 280413 w 1164255"/>
                <a:gd name="connsiteY71" fmla="*/ 165031 h 1846253"/>
                <a:gd name="connsiteX72" fmla="*/ 283354 w 1164255"/>
                <a:gd name="connsiteY72" fmla="*/ 180941 h 1846253"/>
                <a:gd name="connsiteX73" fmla="*/ 283984 w 1164255"/>
                <a:gd name="connsiteY73" fmla="*/ 187400 h 1846253"/>
                <a:gd name="connsiteX74" fmla="*/ 284351 w 1164255"/>
                <a:gd name="connsiteY74" fmla="*/ 193858 h 1846253"/>
                <a:gd name="connsiteX75" fmla="*/ 283879 w 1164255"/>
                <a:gd name="connsiteY75" fmla="*/ 214966 h 1846253"/>
                <a:gd name="connsiteX76" fmla="*/ 444132 w 1164255"/>
                <a:gd name="connsiteY76" fmla="*/ 134104 h 1846253"/>
                <a:gd name="connsiteX77" fmla="*/ 444132 w 1164255"/>
                <a:gd name="connsiteY77" fmla="*/ 210765 h 1846253"/>
                <a:gd name="connsiteX78" fmla="*/ 444133 w 1164255"/>
                <a:gd name="connsiteY78" fmla="*/ 134104 h 1846253"/>
                <a:gd name="connsiteX79" fmla="*/ 469126 w 1164255"/>
                <a:gd name="connsiteY79" fmla="*/ 1600328 h 1846253"/>
                <a:gd name="connsiteX80" fmla="*/ 214411 w 1164255"/>
                <a:gd name="connsiteY80" fmla="*/ 1301822 h 1846253"/>
                <a:gd name="connsiteX81" fmla="*/ 283249 w 1164255"/>
                <a:gd name="connsiteY81" fmla="*/ 838337 h 1846253"/>
                <a:gd name="connsiteX82" fmla="*/ 347938 w 1164255"/>
                <a:gd name="connsiteY82" fmla="*/ 747289 h 1846253"/>
                <a:gd name="connsiteX83" fmla="*/ 492282 w 1164255"/>
                <a:gd name="connsiteY83" fmla="*/ 704285 h 1846253"/>
                <a:gd name="connsiteX84" fmla="*/ 564795 w 1164255"/>
                <a:gd name="connsiteY84" fmla="*/ 999325 h 1846253"/>
                <a:gd name="connsiteX85" fmla="*/ 618143 w 1164255"/>
                <a:gd name="connsiteY85" fmla="*/ 1097252 h 1846253"/>
                <a:gd name="connsiteX86" fmla="*/ 732294 w 1164255"/>
                <a:gd name="connsiteY86" fmla="*/ 1585784 h 1846253"/>
                <a:gd name="connsiteX87" fmla="*/ 469126 w 1164255"/>
                <a:gd name="connsiteY87" fmla="*/ 1600328 h 184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64255" h="1846253">
                  <a:moveTo>
                    <a:pt x="1126784" y="1691009"/>
                  </a:moveTo>
                  <a:cubicBezTo>
                    <a:pt x="1035473" y="1698045"/>
                    <a:pt x="1027702" y="1612667"/>
                    <a:pt x="1045187" y="1520411"/>
                  </a:cubicBezTo>
                  <a:cubicBezTo>
                    <a:pt x="1056372" y="1467536"/>
                    <a:pt x="1051908" y="1347241"/>
                    <a:pt x="1050176" y="1293368"/>
                  </a:cubicBezTo>
                  <a:cubicBezTo>
                    <a:pt x="1022347" y="1068111"/>
                    <a:pt x="800607" y="647840"/>
                    <a:pt x="837310" y="424314"/>
                  </a:cubicBezTo>
                  <a:cubicBezTo>
                    <a:pt x="864403" y="259388"/>
                    <a:pt x="810846" y="187872"/>
                    <a:pt x="756185" y="134105"/>
                  </a:cubicBezTo>
                  <a:cubicBezTo>
                    <a:pt x="642454" y="22263"/>
                    <a:pt x="563377" y="1103"/>
                    <a:pt x="397453" y="0"/>
                  </a:cubicBezTo>
                  <a:cubicBezTo>
                    <a:pt x="354712" y="1838"/>
                    <a:pt x="303779" y="26149"/>
                    <a:pt x="271277" y="53243"/>
                  </a:cubicBezTo>
                  <a:cubicBezTo>
                    <a:pt x="145206" y="62379"/>
                    <a:pt x="37250" y="143608"/>
                    <a:pt x="810" y="267527"/>
                  </a:cubicBezTo>
                  <a:cubicBezTo>
                    <a:pt x="-8799" y="340460"/>
                    <a:pt x="69385" y="307800"/>
                    <a:pt x="111286" y="309585"/>
                  </a:cubicBezTo>
                  <a:cubicBezTo>
                    <a:pt x="181699" y="310320"/>
                    <a:pt x="249119" y="329276"/>
                    <a:pt x="306037" y="374222"/>
                  </a:cubicBezTo>
                  <a:cubicBezTo>
                    <a:pt x="306037" y="374695"/>
                    <a:pt x="306037" y="374695"/>
                    <a:pt x="306510" y="374695"/>
                  </a:cubicBezTo>
                  <a:cubicBezTo>
                    <a:pt x="387372" y="452616"/>
                    <a:pt x="387529" y="592549"/>
                    <a:pt x="306510" y="670155"/>
                  </a:cubicBezTo>
                  <a:cubicBezTo>
                    <a:pt x="271585" y="705115"/>
                    <a:pt x="240531" y="743739"/>
                    <a:pt x="213886" y="785357"/>
                  </a:cubicBezTo>
                  <a:lnTo>
                    <a:pt x="213834" y="785462"/>
                  </a:lnTo>
                  <a:cubicBezTo>
                    <a:pt x="166642" y="859062"/>
                    <a:pt x="134253" y="941158"/>
                    <a:pt x="118480" y="1027154"/>
                  </a:cubicBezTo>
                  <a:lnTo>
                    <a:pt x="118480" y="1027207"/>
                  </a:lnTo>
                  <a:cubicBezTo>
                    <a:pt x="110915" y="1068132"/>
                    <a:pt x="107119" y="1109664"/>
                    <a:pt x="107138" y="1151282"/>
                  </a:cubicBezTo>
                  <a:cubicBezTo>
                    <a:pt x="109921" y="1381423"/>
                    <a:pt x="180387" y="1483236"/>
                    <a:pt x="306510" y="1632883"/>
                  </a:cubicBezTo>
                  <a:cubicBezTo>
                    <a:pt x="309923" y="1635455"/>
                    <a:pt x="313914" y="1641336"/>
                    <a:pt x="307875" y="1643804"/>
                  </a:cubicBezTo>
                  <a:cubicBezTo>
                    <a:pt x="160959" y="1723353"/>
                    <a:pt x="118270" y="1843753"/>
                    <a:pt x="333656" y="1846169"/>
                  </a:cubicBezTo>
                  <a:lnTo>
                    <a:pt x="788478" y="1846169"/>
                  </a:lnTo>
                  <a:cubicBezTo>
                    <a:pt x="870390" y="1849057"/>
                    <a:pt x="867974" y="1777699"/>
                    <a:pt x="885249" y="1715897"/>
                  </a:cubicBezTo>
                  <a:cubicBezTo>
                    <a:pt x="906252" y="1693896"/>
                    <a:pt x="927361" y="1685023"/>
                    <a:pt x="947681" y="1716160"/>
                  </a:cubicBezTo>
                  <a:cubicBezTo>
                    <a:pt x="1000294" y="1757378"/>
                    <a:pt x="1048548" y="1767985"/>
                    <a:pt x="1126785" y="1767670"/>
                  </a:cubicBezTo>
                  <a:cubicBezTo>
                    <a:pt x="1177034" y="1767617"/>
                    <a:pt x="1176457" y="1691009"/>
                    <a:pt x="1126784" y="1691009"/>
                  </a:cubicBezTo>
                  <a:close/>
                  <a:moveTo>
                    <a:pt x="283879" y="214966"/>
                  </a:moveTo>
                  <a:cubicBezTo>
                    <a:pt x="283721" y="217381"/>
                    <a:pt x="283511" y="219744"/>
                    <a:pt x="283249" y="222055"/>
                  </a:cubicBezTo>
                  <a:cubicBezTo>
                    <a:pt x="283144" y="223315"/>
                    <a:pt x="282986" y="224522"/>
                    <a:pt x="282881" y="225678"/>
                  </a:cubicBezTo>
                  <a:cubicBezTo>
                    <a:pt x="282461" y="229091"/>
                    <a:pt x="281989" y="232346"/>
                    <a:pt x="281463" y="235549"/>
                  </a:cubicBezTo>
                  <a:cubicBezTo>
                    <a:pt x="281096" y="237702"/>
                    <a:pt x="280728" y="239802"/>
                    <a:pt x="280361" y="241797"/>
                  </a:cubicBezTo>
                  <a:cubicBezTo>
                    <a:pt x="279993" y="243845"/>
                    <a:pt x="279626" y="245841"/>
                    <a:pt x="279206" y="247731"/>
                  </a:cubicBezTo>
                  <a:cubicBezTo>
                    <a:pt x="277263" y="257077"/>
                    <a:pt x="275215" y="264743"/>
                    <a:pt x="273640" y="269732"/>
                  </a:cubicBezTo>
                  <a:cubicBezTo>
                    <a:pt x="273591" y="269813"/>
                    <a:pt x="273556" y="269902"/>
                    <a:pt x="273535" y="269994"/>
                  </a:cubicBezTo>
                  <a:cubicBezTo>
                    <a:pt x="273479" y="270334"/>
                    <a:pt x="273391" y="270668"/>
                    <a:pt x="273272" y="270992"/>
                  </a:cubicBezTo>
                  <a:cubicBezTo>
                    <a:pt x="273224" y="271142"/>
                    <a:pt x="273153" y="271283"/>
                    <a:pt x="273062" y="271412"/>
                  </a:cubicBezTo>
                  <a:cubicBezTo>
                    <a:pt x="273051" y="271523"/>
                    <a:pt x="273016" y="271631"/>
                    <a:pt x="272957" y="271727"/>
                  </a:cubicBezTo>
                  <a:cubicBezTo>
                    <a:pt x="271869" y="273940"/>
                    <a:pt x="269250" y="274928"/>
                    <a:pt x="266971" y="273985"/>
                  </a:cubicBezTo>
                  <a:cubicBezTo>
                    <a:pt x="255787" y="269417"/>
                    <a:pt x="233157" y="265478"/>
                    <a:pt x="208216" y="262591"/>
                  </a:cubicBezTo>
                  <a:cubicBezTo>
                    <a:pt x="204330" y="262118"/>
                    <a:pt x="200445" y="261698"/>
                    <a:pt x="196506" y="261330"/>
                  </a:cubicBezTo>
                  <a:cubicBezTo>
                    <a:pt x="189575" y="260596"/>
                    <a:pt x="182644" y="260018"/>
                    <a:pt x="175766" y="259493"/>
                  </a:cubicBezTo>
                  <a:cubicBezTo>
                    <a:pt x="173561" y="259335"/>
                    <a:pt x="171355" y="259178"/>
                    <a:pt x="169202" y="259020"/>
                  </a:cubicBezTo>
                  <a:cubicBezTo>
                    <a:pt x="160171" y="258390"/>
                    <a:pt x="151455" y="257917"/>
                    <a:pt x="143526" y="257655"/>
                  </a:cubicBezTo>
                  <a:cubicBezTo>
                    <a:pt x="137646" y="257445"/>
                    <a:pt x="132132" y="257340"/>
                    <a:pt x="127196" y="257340"/>
                  </a:cubicBezTo>
                  <a:cubicBezTo>
                    <a:pt x="123206" y="257340"/>
                    <a:pt x="119583" y="257392"/>
                    <a:pt x="116485" y="257550"/>
                  </a:cubicBezTo>
                  <a:cubicBezTo>
                    <a:pt x="113964" y="257655"/>
                    <a:pt x="111759" y="257812"/>
                    <a:pt x="109869" y="258022"/>
                  </a:cubicBezTo>
                  <a:cubicBezTo>
                    <a:pt x="108346" y="258170"/>
                    <a:pt x="106836" y="258433"/>
                    <a:pt x="105353" y="258810"/>
                  </a:cubicBezTo>
                  <a:cubicBezTo>
                    <a:pt x="104093" y="259125"/>
                    <a:pt x="102885" y="259440"/>
                    <a:pt x="101730" y="259703"/>
                  </a:cubicBezTo>
                  <a:cubicBezTo>
                    <a:pt x="100522" y="260018"/>
                    <a:pt x="99367" y="260280"/>
                    <a:pt x="98212" y="260490"/>
                  </a:cubicBezTo>
                  <a:cubicBezTo>
                    <a:pt x="95961" y="261034"/>
                    <a:pt x="93683" y="261455"/>
                    <a:pt x="91386" y="261750"/>
                  </a:cubicBezTo>
                  <a:cubicBezTo>
                    <a:pt x="89758" y="262013"/>
                    <a:pt x="88130" y="262223"/>
                    <a:pt x="86555" y="262328"/>
                  </a:cubicBezTo>
                  <a:cubicBezTo>
                    <a:pt x="74164" y="263221"/>
                    <a:pt x="67705" y="259860"/>
                    <a:pt x="65867" y="253559"/>
                  </a:cubicBezTo>
                  <a:cubicBezTo>
                    <a:pt x="63242" y="244633"/>
                    <a:pt x="69805" y="229931"/>
                    <a:pt x="81882" y="213128"/>
                  </a:cubicBezTo>
                  <a:cubicBezTo>
                    <a:pt x="81935" y="213076"/>
                    <a:pt x="81935" y="213023"/>
                    <a:pt x="81987" y="212971"/>
                  </a:cubicBezTo>
                  <a:cubicBezTo>
                    <a:pt x="108555" y="177956"/>
                    <a:pt x="141319" y="148111"/>
                    <a:pt x="178654" y="124915"/>
                  </a:cubicBezTo>
                  <a:cubicBezTo>
                    <a:pt x="178864" y="124758"/>
                    <a:pt x="179126" y="124653"/>
                    <a:pt x="179336" y="124495"/>
                  </a:cubicBezTo>
                  <a:cubicBezTo>
                    <a:pt x="203280" y="110371"/>
                    <a:pt x="225438" y="103387"/>
                    <a:pt x="239142" y="110371"/>
                  </a:cubicBezTo>
                  <a:cubicBezTo>
                    <a:pt x="239195" y="110423"/>
                    <a:pt x="239300" y="110423"/>
                    <a:pt x="239352" y="110476"/>
                  </a:cubicBezTo>
                  <a:cubicBezTo>
                    <a:pt x="240403" y="111001"/>
                    <a:pt x="241400" y="111579"/>
                    <a:pt x="242398" y="112156"/>
                  </a:cubicBezTo>
                  <a:cubicBezTo>
                    <a:pt x="243133" y="112576"/>
                    <a:pt x="243868" y="112996"/>
                    <a:pt x="244550" y="113416"/>
                  </a:cubicBezTo>
                  <a:cubicBezTo>
                    <a:pt x="245745" y="114125"/>
                    <a:pt x="246902" y="114896"/>
                    <a:pt x="248016" y="115727"/>
                  </a:cubicBezTo>
                  <a:cubicBezTo>
                    <a:pt x="248593" y="116094"/>
                    <a:pt x="249171" y="116567"/>
                    <a:pt x="249749" y="116987"/>
                  </a:cubicBezTo>
                  <a:cubicBezTo>
                    <a:pt x="250431" y="117459"/>
                    <a:pt x="251114" y="117932"/>
                    <a:pt x="251744" y="118457"/>
                  </a:cubicBezTo>
                  <a:cubicBezTo>
                    <a:pt x="252689" y="119140"/>
                    <a:pt x="253529" y="119875"/>
                    <a:pt x="254422" y="120662"/>
                  </a:cubicBezTo>
                  <a:cubicBezTo>
                    <a:pt x="255262" y="121450"/>
                    <a:pt x="256102" y="122185"/>
                    <a:pt x="256942" y="122973"/>
                  </a:cubicBezTo>
                  <a:cubicBezTo>
                    <a:pt x="259402" y="125229"/>
                    <a:pt x="261668" y="127688"/>
                    <a:pt x="263716" y="130324"/>
                  </a:cubicBezTo>
                  <a:cubicBezTo>
                    <a:pt x="265186" y="132162"/>
                    <a:pt x="266604" y="134052"/>
                    <a:pt x="267864" y="135995"/>
                  </a:cubicBezTo>
                  <a:cubicBezTo>
                    <a:pt x="269050" y="137605"/>
                    <a:pt x="270103" y="139308"/>
                    <a:pt x="271014" y="141088"/>
                  </a:cubicBezTo>
                  <a:cubicBezTo>
                    <a:pt x="272532" y="143668"/>
                    <a:pt x="273866" y="146353"/>
                    <a:pt x="275005" y="149121"/>
                  </a:cubicBezTo>
                  <a:cubicBezTo>
                    <a:pt x="275582" y="150329"/>
                    <a:pt x="276055" y="151537"/>
                    <a:pt x="276528" y="152745"/>
                  </a:cubicBezTo>
                  <a:cubicBezTo>
                    <a:pt x="276948" y="153742"/>
                    <a:pt x="277315" y="154740"/>
                    <a:pt x="277630" y="155737"/>
                  </a:cubicBezTo>
                  <a:cubicBezTo>
                    <a:pt x="278365" y="157785"/>
                    <a:pt x="278995" y="159833"/>
                    <a:pt x="279573" y="161933"/>
                  </a:cubicBezTo>
                  <a:cubicBezTo>
                    <a:pt x="279908" y="162950"/>
                    <a:pt x="280189" y="163984"/>
                    <a:pt x="280413" y="165031"/>
                  </a:cubicBezTo>
                  <a:cubicBezTo>
                    <a:pt x="281757" y="170261"/>
                    <a:pt x="282739" y="175577"/>
                    <a:pt x="283354" y="180941"/>
                  </a:cubicBezTo>
                  <a:cubicBezTo>
                    <a:pt x="283616" y="183094"/>
                    <a:pt x="283826" y="185247"/>
                    <a:pt x="283984" y="187400"/>
                  </a:cubicBezTo>
                  <a:cubicBezTo>
                    <a:pt x="284141" y="189552"/>
                    <a:pt x="284246" y="191705"/>
                    <a:pt x="284351" y="193858"/>
                  </a:cubicBezTo>
                  <a:cubicBezTo>
                    <a:pt x="284591" y="200897"/>
                    <a:pt x="284433" y="207945"/>
                    <a:pt x="283879" y="214966"/>
                  </a:cubicBezTo>
                  <a:close/>
                  <a:moveTo>
                    <a:pt x="444132" y="134104"/>
                  </a:moveTo>
                  <a:cubicBezTo>
                    <a:pt x="494067" y="134262"/>
                    <a:pt x="494119" y="210293"/>
                    <a:pt x="444132" y="210765"/>
                  </a:cubicBezTo>
                  <a:cubicBezTo>
                    <a:pt x="394775" y="210188"/>
                    <a:pt x="394880" y="134367"/>
                    <a:pt x="444133" y="134104"/>
                  </a:cubicBezTo>
                  <a:close/>
                  <a:moveTo>
                    <a:pt x="469126" y="1600328"/>
                  </a:moveTo>
                  <a:cubicBezTo>
                    <a:pt x="324835" y="1575807"/>
                    <a:pt x="251482" y="1426318"/>
                    <a:pt x="214411" y="1301822"/>
                  </a:cubicBezTo>
                  <a:cubicBezTo>
                    <a:pt x="169412" y="1157059"/>
                    <a:pt x="168835" y="1026262"/>
                    <a:pt x="283249" y="838337"/>
                  </a:cubicBezTo>
                  <a:lnTo>
                    <a:pt x="347938" y="747289"/>
                  </a:lnTo>
                  <a:cubicBezTo>
                    <a:pt x="380598" y="701607"/>
                    <a:pt x="465608" y="621270"/>
                    <a:pt x="492282" y="704285"/>
                  </a:cubicBezTo>
                  <a:cubicBezTo>
                    <a:pt x="507719" y="796593"/>
                    <a:pt x="513180" y="913370"/>
                    <a:pt x="564795" y="999325"/>
                  </a:cubicBezTo>
                  <a:cubicBezTo>
                    <a:pt x="584428" y="1030925"/>
                    <a:pt x="602239" y="1063621"/>
                    <a:pt x="618143" y="1097252"/>
                  </a:cubicBezTo>
                  <a:cubicBezTo>
                    <a:pt x="686875" y="1240493"/>
                    <a:pt x="721950" y="1454987"/>
                    <a:pt x="732294" y="1585784"/>
                  </a:cubicBezTo>
                  <a:cubicBezTo>
                    <a:pt x="736652" y="1632935"/>
                    <a:pt x="508507" y="1613035"/>
                    <a:pt x="469126" y="1600328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97354F0-1609-4A85-94A2-CB54ABD2E31B}"/>
                </a:ext>
              </a:extLst>
            </p:cNvPr>
            <p:cNvSpPr/>
            <p:nvPr/>
          </p:nvSpPr>
          <p:spPr>
            <a:xfrm>
              <a:off x="9511158" y="5054158"/>
              <a:ext cx="218769" cy="167416"/>
            </a:xfrm>
            <a:custGeom>
              <a:avLst/>
              <a:gdLst>
                <a:gd name="connsiteX0" fmla="*/ 174036 w 218769"/>
                <a:gd name="connsiteY0" fmla="*/ 1660 h 167416"/>
                <a:gd name="connsiteX1" fmla="*/ 31 w 218769"/>
                <a:gd name="connsiteY1" fmla="*/ 149873 h 167416"/>
                <a:gd name="connsiteX2" fmla="*/ 39622 w 218769"/>
                <a:gd name="connsiteY2" fmla="*/ 149873 h 167416"/>
                <a:gd name="connsiteX3" fmla="*/ 205803 w 218769"/>
                <a:gd name="connsiteY3" fmla="*/ 167416 h 167416"/>
                <a:gd name="connsiteX4" fmla="*/ 174036 w 218769"/>
                <a:gd name="connsiteY4" fmla="*/ 1660 h 16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769" h="167416">
                  <a:moveTo>
                    <a:pt x="174036" y="1660"/>
                  </a:moveTo>
                  <a:cubicBezTo>
                    <a:pt x="123860" y="-14502"/>
                    <a:pt x="-2269" y="91233"/>
                    <a:pt x="31" y="149873"/>
                  </a:cubicBezTo>
                  <a:cubicBezTo>
                    <a:pt x="3717" y="155413"/>
                    <a:pt x="20745" y="154951"/>
                    <a:pt x="39622" y="149873"/>
                  </a:cubicBezTo>
                  <a:cubicBezTo>
                    <a:pt x="58036" y="144791"/>
                    <a:pt x="185084" y="153565"/>
                    <a:pt x="205803" y="167416"/>
                  </a:cubicBezTo>
                  <a:cubicBezTo>
                    <a:pt x="205804" y="167416"/>
                    <a:pt x="250456" y="42753"/>
                    <a:pt x="174036" y="1660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CC91C0A3-D0A8-4CDA-B04B-F6F5646C4D0F}"/>
                </a:ext>
              </a:extLst>
            </p:cNvPr>
            <p:cNvSpPr/>
            <p:nvPr/>
          </p:nvSpPr>
          <p:spPr>
            <a:xfrm>
              <a:off x="9355897" y="5730610"/>
              <a:ext cx="303441" cy="244641"/>
            </a:xfrm>
            <a:custGeom>
              <a:avLst/>
              <a:gdLst>
                <a:gd name="connsiteX0" fmla="*/ 303442 w 303441"/>
                <a:gd name="connsiteY0" fmla="*/ 0 h 244641"/>
                <a:gd name="connsiteX1" fmla="*/ 208035 w 303441"/>
                <a:gd name="connsiteY1" fmla="*/ 241851 h 244641"/>
                <a:gd name="connsiteX2" fmla="*/ 0 w 303441"/>
                <a:gd name="connsiteY2" fmla="*/ 200422 h 244641"/>
                <a:gd name="connsiteX3" fmla="*/ 20425 w 303441"/>
                <a:gd name="connsiteY3" fmla="*/ 121503 h 244641"/>
                <a:gd name="connsiteX4" fmla="*/ 303442 w 303441"/>
                <a:gd name="connsiteY4" fmla="*/ 0 h 24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441" h="244641">
                  <a:moveTo>
                    <a:pt x="303442" y="0"/>
                  </a:moveTo>
                  <a:lnTo>
                    <a:pt x="208035" y="241851"/>
                  </a:lnTo>
                  <a:cubicBezTo>
                    <a:pt x="208035" y="241851"/>
                    <a:pt x="108743" y="260701"/>
                    <a:pt x="0" y="200422"/>
                  </a:cubicBezTo>
                  <a:lnTo>
                    <a:pt x="20425" y="121503"/>
                  </a:lnTo>
                  <a:cubicBezTo>
                    <a:pt x="145184" y="84695"/>
                    <a:pt x="303442" y="0"/>
                    <a:pt x="303442" y="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D205272-D315-41CB-BBE8-44CDB8145FEC}"/>
                </a:ext>
              </a:extLst>
            </p:cNvPr>
            <p:cNvSpPr/>
            <p:nvPr/>
          </p:nvSpPr>
          <p:spPr>
            <a:xfrm>
              <a:off x="9138691" y="6113235"/>
              <a:ext cx="28576" cy="28118"/>
            </a:xfrm>
            <a:custGeom>
              <a:avLst/>
              <a:gdLst>
                <a:gd name="connsiteX0" fmla="*/ 28577 w 28576"/>
                <a:gd name="connsiteY0" fmla="*/ 14105 h 28118"/>
                <a:gd name="connsiteX1" fmla="*/ 14887 w 28576"/>
                <a:gd name="connsiteY1" fmla="*/ 28089 h 28118"/>
                <a:gd name="connsiteX2" fmla="*/ 0 w 28576"/>
                <a:gd name="connsiteY2" fmla="*/ 16200 h 28118"/>
                <a:gd name="connsiteX3" fmla="*/ 13178 w 28576"/>
                <a:gd name="connsiteY3" fmla="*/ 43 h 28118"/>
                <a:gd name="connsiteX4" fmla="*/ 28577 w 28576"/>
                <a:gd name="connsiteY4" fmla="*/ 14105 h 2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6" h="28118">
                  <a:moveTo>
                    <a:pt x="28577" y="14105"/>
                  </a:moveTo>
                  <a:cubicBezTo>
                    <a:pt x="26427" y="23607"/>
                    <a:pt x="22437" y="27683"/>
                    <a:pt x="14887" y="28089"/>
                  </a:cubicBezTo>
                  <a:cubicBezTo>
                    <a:pt x="7664" y="28477"/>
                    <a:pt x="3412" y="25081"/>
                    <a:pt x="0" y="16200"/>
                  </a:cubicBezTo>
                  <a:cubicBezTo>
                    <a:pt x="693" y="6451"/>
                    <a:pt x="5459" y="609"/>
                    <a:pt x="13178" y="43"/>
                  </a:cubicBezTo>
                  <a:cubicBezTo>
                    <a:pt x="20902" y="-523"/>
                    <a:pt x="26448" y="4543"/>
                    <a:pt x="28577" y="14105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44B5C4B-83F1-4090-8468-0FD10AA92E4E}"/>
                </a:ext>
              </a:extLst>
            </p:cNvPr>
            <p:cNvSpPr/>
            <p:nvPr/>
          </p:nvSpPr>
          <p:spPr>
            <a:xfrm>
              <a:off x="8954579" y="5380483"/>
              <a:ext cx="553143" cy="944896"/>
            </a:xfrm>
            <a:custGeom>
              <a:avLst/>
              <a:gdLst>
                <a:gd name="connsiteX0" fmla="*/ 531043 w 553143"/>
                <a:gd name="connsiteY0" fmla="*/ 934322 h 944896"/>
                <a:gd name="connsiteX1" fmla="*/ 447324 w 553143"/>
                <a:gd name="connsiteY1" fmla="*/ 893407 h 944896"/>
                <a:gd name="connsiteX2" fmla="*/ 416606 w 553143"/>
                <a:gd name="connsiteY2" fmla="*/ 887857 h 944896"/>
                <a:gd name="connsiteX3" fmla="*/ 357644 w 553143"/>
                <a:gd name="connsiteY3" fmla="*/ 943601 h 944896"/>
                <a:gd name="connsiteX4" fmla="*/ 133689 w 553143"/>
                <a:gd name="connsiteY4" fmla="*/ 904112 h 944896"/>
                <a:gd name="connsiteX5" fmla="*/ 138564 w 553143"/>
                <a:gd name="connsiteY5" fmla="*/ 802228 h 944896"/>
                <a:gd name="connsiteX6" fmla="*/ 138840 w 553143"/>
                <a:gd name="connsiteY6" fmla="*/ 796732 h 944896"/>
                <a:gd name="connsiteX7" fmla="*/ 82483 w 553143"/>
                <a:gd name="connsiteY7" fmla="*/ 542280 h 944896"/>
                <a:gd name="connsiteX8" fmla="*/ 98840 w 553143"/>
                <a:gd name="connsiteY8" fmla="*/ 482169 h 944896"/>
                <a:gd name="connsiteX9" fmla="*/ 0 w 553143"/>
                <a:gd name="connsiteY9" fmla="*/ 443707 h 944896"/>
                <a:gd name="connsiteX10" fmla="*/ 16910 w 553143"/>
                <a:gd name="connsiteY10" fmla="*/ 406621 h 944896"/>
                <a:gd name="connsiteX11" fmla="*/ 166817 w 553143"/>
                <a:gd name="connsiteY11" fmla="*/ 371365 h 944896"/>
                <a:gd name="connsiteX12" fmla="*/ 222428 w 553143"/>
                <a:gd name="connsiteY12" fmla="*/ 322681 h 944896"/>
                <a:gd name="connsiteX13" fmla="*/ 248081 w 553143"/>
                <a:gd name="connsiteY13" fmla="*/ 177195 h 944896"/>
                <a:gd name="connsiteX14" fmla="*/ 247889 w 553143"/>
                <a:gd name="connsiteY14" fmla="*/ 176921 h 944896"/>
                <a:gd name="connsiteX15" fmla="*/ 157605 w 553143"/>
                <a:gd name="connsiteY15" fmla="*/ 128185 h 944896"/>
                <a:gd name="connsiteX16" fmla="*/ 106858 w 553143"/>
                <a:gd name="connsiteY16" fmla="*/ 97883 h 944896"/>
                <a:gd name="connsiteX17" fmla="*/ 258642 w 553143"/>
                <a:gd name="connsiteY17" fmla="*/ 15852 h 944896"/>
                <a:gd name="connsiteX18" fmla="*/ 325394 w 553143"/>
                <a:gd name="connsiteY18" fmla="*/ 590 h 944896"/>
                <a:gd name="connsiteX19" fmla="*/ 490392 w 553143"/>
                <a:gd name="connsiteY19" fmla="*/ 97770 h 944896"/>
                <a:gd name="connsiteX20" fmla="*/ 505141 w 553143"/>
                <a:gd name="connsiteY20" fmla="*/ 247714 h 944896"/>
                <a:gd name="connsiteX21" fmla="*/ 534502 w 553143"/>
                <a:gd name="connsiteY21" fmla="*/ 694122 h 944896"/>
                <a:gd name="connsiteX22" fmla="*/ 512333 w 553143"/>
                <a:gd name="connsiteY22" fmla="*/ 805485 h 944896"/>
                <a:gd name="connsiteX23" fmla="*/ 537699 w 553143"/>
                <a:gd name="connsiteY23" fmla="*/ 896573 h 944896"/>
                <a:gd name="connsiteX24" fmla="*/ 531043 w 553143"/>
                <a:gd name="connsiteY24" fmla="*/ 934322 h 94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3143" h="944896">
                  <a:moveTo>
                    <a:pt x="531043" y="934322"/>
                  </a:moveTo>
                  <a:cubicBezTo>
                    <a:pt x="492492" y="927684"/>
                    <a:pt x="469652" y="918271"/>
                    <a:pt x="447324" y="893407"/>
                  </a:cubicBezTo>
                  <a:cubicBezTo>
                    <a:pt x="440022" y="876311"/>
                    <a:pt x="428858" y="878848"/>
                    <a:pt x="416606" y="887857"/>
                  </a:cubicBezTo>
                  <a:cubicBezTo>
                    <a:pt x="402733" y="916789"/>
                    <a:pt x="397727" y="952135"/>
                    <a:pt x="357644" y="943601"/>
                  </a:cubicBezTo>
                  <a:lnTo>
                    <a:pt x="133689" y="904112"/>
                  </a:lnTo>
                  <a:cubicBezTo>
                    <a:pt x="27841" y="884222"/>
                    <a:pt x="59315" y="828643"/>
                    <a:pt x="138564" y="802228"/>
                  </a:cubicBezTo>
                  <a:cubicBezTo>
                    <a:pt x="141751" y="801538"/>
                    <a:pt x="140297" y="798295"/>
                    <a:pt x="138840" y="796732"/>
                  </a:cubicBezTo>
                  <a:cubicBezTo>
                    <a:pt x="89729" y="712095"/>
                    <a:pt x="63871" y="655844"/>
                    <a:pt x="82483" y="542280"/>
                  </a:cubicBezTo>
                  <a:cubicBezTo>
                    <a:pt x="86087" y="521785"/>
                    <a:pt x="91562" y="501664"/>
                    <a:pt x="98840" y="482169"/>
                  </a:cubicBezTo>
                  <a:cubicBezTo>
                    <a:pt x="62609" y="480337"/>
                    <a:pt x="27940" y="466846"/>
                    <a:pt x="0" y="443707"/>
                  </a:cubicBezTo>
                  <a:lnTo>
                    <a:pt x="16910" y="406621"/>
                  </a:lnTo>
                  <a:cubicBezTo>
                    <a:pt x="81537" y="399328"/>
                    <a:pt x="166817" y="371365"/>
                    <a:pt x="166817" y="371365"/>
                  </a:cubicBezTo>
                  <a:cubicBezTo>
                    <a:pt x="183551" y="353186"/>
                    <a:pt x="202195" y="336863"/>
                    <a:pt x="222428" y="322681"/>
                  </a:cubicBezTo>
                  <a:cubicBezTo>
                    <a:pt x="269060" y="291502"/>
                    <a:pt x="281132" y="222585"/>
                    <a:pt x="248081" y="177195"/>
                  </a:cubicBezTo>
                  <a:cubicBezTo>
                    <a:pt x="247848" y="177154"/>
                    <a:pt x="247848" y="177154"/>
                    <a:pt x="247889" y="176921"/>
                  </a:cubicBezTo>
                  <a:cubicBezTo>
                    <a:pt x="224141" y="150973"/>
                    <a:pt x="192329" y="133801"/>
                    <a:pt x="157605" y="128185"/>
                  </a:cubicBezTo>
                  <a:cubicBezTo>
                    <a:pt x="137128" y="123668"/>
                    <a:pt x="95794" y="132961"/>
                    <a:pt x="106858" y="97883"/>
                  </a:cubicBezTo>
                  <a:cubicBezTo>
                    <a:pt x="135074" y="41250"/>
                    <a:pt x="195806" y="8427"/>
                    <a:pt x="258642" y="15852"/>
                  </a:cubicBezTo>
                  <a:cubicBezTo>
                    <a:pt x="276999" y="5333"/>
                    <a:pt x="304189" y="-2216"/>
                    <a:pt x="325394" y="590"/>
                  </a:cubicBezTo>
                  <a:cubicBezTo>
                    <a:pt x="407000" y="15539"/>
                    <a:pt x="444100" y="32825"/>
                    <a:pt x="490392" y="97770"/>
                  </a:cubicBezTo>
                  <a:cubicBezTo>
                    <a:pt x="512638" y="128992"/>
                    <a:pt x="532801" y="168856"/>
                    <a:pt x="505141" y="247714"/>
                  </a:cubicBezTo>
                  <a:cubicBezTo>
                    <a:pt x="467661" y="354592"/>
                    <a:pt x="540356" y="580788"/>
                    <a:pt x="534502" y="694122"/>
                  </a:cubicBezTo>
                  <a:cubicBezTo>
                    <a:pt x="530677" y="720800"/>
                    <a:pt x="522431" y="780421"/>
                    <a:pt x="512333" y="805485"/>
                  </a:cubicBezTo>
                  <a:cubicBezTo>
                    <a:pt x="495713" y="849395"/>
                    <a:pt x="492127" y="892109"/>
                    <a:pt x="537699" y="896573"/>
                  </a:cubicBezTo>
                  <a:cubicBezTo>
                    <a:pt x="562158" y="900886"/>
                    <a:pt x="555791" y="938659"/>
                    <a:pt x="531043" y="934322"/>
                  </a:cubicBezTo>
                  <a:close/>
                </a:path>
              </a:pathLst>
            </a:custGeom>
            <a:solidFill>
              <a:srgbClr val="FFFFFF"/>
            </a:solidFill>
            <a:ln w="52462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F3FD0F8-60A5-4479-865C-42315C3CF5C1}"/>
                </a:ext>
              </a:extLst>
            </p:cNvPr>
            <p:cNvSpPr/>
            <p:nvPr/>
          </p:nvSpPr>
          <p:spPr>
            <a:xfrm>
              <a:off x="9020631" y="5380482"/>
              <a:ext cx="487087" cy="944897"/>
            </a:xfrm>
            <a:custGeom>
              <a:avLst/>
              <a:gdLst>
                <a:gd name="connsiteX0" fmla="*/ 471643 w 487087"/>
                <a:gd name="connsiteY0" fmla="*/ 896573 h 944897"/>
                <a:gd name="connsiteX1" fmla="*/ 446277 w 487087"/>
                <a:gd name="connsiteY1" fmla="*/ 805486 h 944897"/>
                <a:gd name="connsiteX2" fmla="*/ 468446 w 487087"/>
                <a:gd name="connsiteY2" fmla="*/ 694122 h 944897"/>
                <a:gd name="connsiteX3" fmla="*/ 439085 w 487087"/>
                <a:gd name="connsiteY3" fmla="*/ 247714 h 944897"/>
                <a:gd name="connsiteX4" fmla="*/ 424336 w 487087"/>
                <a:gd name="connsiteY4" fmla="*/ 97770 h 944897"/>
                <a:gd name="connsiteX5" fmla="*/ 259338 w 487087"/>
                <a:gd name="connsiteY5" fmla="*/ 590 h 944897"/>
                <a:gd name="connsiteX6" fmla="*/ 192586 w 487087"/>
                <a:gd name="connsiteY6" fmla="*/ 15852 h 944897"/>
                <a:gd name="connsiteX7" fmla="*/ 40802 w 487087"/>
                <a:gd name="connsiteY7" fmla="*/ 97883 h 944897"/>
                <a:gd name="connsiteX8" fmla="*/ 91549 w 487087"/>
                <a:gd name="connsiteY8" fmla="*/ 128185 h 944897"/>
                <a:gd name="connsiteX9" fmla="*/ 181833 w 487087"/>
                <a:gd name="connsiteY9" fmla="*/ 176921 h 944897"/>
                <a:gd name="connsiteX10" fmla="*/ 182025 w 487087"/>
                <a:gd name="connsiteY10" fmla="*/ 177195 h 944897"/>
                <a:gd name="connsiteX11" fmla="*/ 156372 w 487087"/>
                <a:gd name="connsiteY11" fmla="*/ 322681 h 944897"/>
                <a:gd name="connsiteX12" fmla="*/ 100761 w 487087"/>
                <a:gd name="connsiteY12" fmla="*/ 371365 h 944897"/>
                <a:gd name="connsiteX13" fmla="*/ 100727 w 487087"/>
                <a:gd name="connsiteY13" fmla="*/ 371412 h 944897"/>
                <a:gd name="connsiteX14" fmla="*/ 32789 w 487087"/>
                <a:gd name="connsiteY14" fmla="*/ 482144 h 944897"/>
                <a:gd name="connsiteX15" fmla="*/ 32785 w 487087"/>
                <a:gd name="connsiteY15" fmla="*/ 482169 h 944897"/>
                <a:gd name="connsiteX16" fmla="*/ 16427 w 487087"/>
                <a:gd name="connsiteY16" fmla="*/ 542280 h 944897"/>
                <a:gd name="connsiteX17" fmla="*/ 72784 w 487087"/>
                <a:gd name="connsiteY17" fmla="*/ 796732 h 944897"/>
                <a:gd name="connsiteX18" fmla="*/ 72508 w 487087"/>
                <a:gd name="connsiteY18" fmla="*/ 802229 h 944897"/>
                <a:gd name="connsiteX19" fmla="*/ 67633 w 487087"/>
                <a:gd name="connsiteY19" fmla="*/ 904112 h 944897"/>
                <a:gd name="connsiteX20" fmla="*/ 291588 w 487087"/>
                <a:gd name="connsiteY20" fmla="*/ 943602 h 944897"/>
                <a:gd name="connsiteX21" fmla="*/ 350550 w 487087"/>
                <a:gd name="connsiteY21" fmla="*/ 887858 h 944897"/>
                <a:gd name="connsiteX22" fmla="*/ 381268 w 487087"/>
                <a:gd name="connsiteY22" fmla="*/ 893408 h 944897"/>
                <a:gd name="connsiteX23" fmla="*/ 464987 w 487087"/>
                <a:gd name="connsiteY23" fmla="*/ 934322 h 944897"/>
                <a:gd name="connsiteX24" fmla="*/ 471643 w 487087"/>
                <a:gd name="connsiteY24" fmla="*/ 896573 h 944897"/>
                <a:gd name="connsiteX25" fmla="*/ 182834 w 487087"/>
                <a:gd name="connsiteY25" fmla="*/ 103359 h 944897"/>
                <a:gd name="connsiteX26" fmla="*/ 182555 w 487087"/>
                <a:gd name="connsiteY26" fmla="*/ 104190 h 944897"/>
                <a:gd name="connsiteX27" fmla="*/ 181773 w 487087"/>
                <a:gd name="connsiteY27" fmla="*/ 106505 h 944897"/>
                <a:gd name="connsiteX28" fmla="*/ 180688 w 487087"/>
                <a:gd name="connsiteY28" fmla="*/ 109486 h 944897"/>
                <a:gd name="connsiteX29" fmla="*/ 179604 w 487087"/>
                <a:gd name="connsiteY29" fmla="*/ 112307 h 944897"/>
                <a:gd name="connsiteX30" fmla="*/ 178301 w 487087"/>
                <a:gd name="connsiteY30" fmla="*/ 115463 h 944897"/>
                <a:gd name="connsiteX31" fmla="*/ 175938 w 487087"/>
                <a:gd name="connsiteY31" fmla="*/ 120698 h 944897"/>
                <a:gd name="connsiteX32" fmla="*/ 175599 w 487087"/>
                <a:gd name="connsiteY32" fmla="*/ 121411 h 944897"/>
                <a:gd name="connsiteX33" fmla="*/ 175269 w 487087"/>
                <a:gd name="connsiteY33" fmla="*/ 122073 h 944897"/>
                <a:gd name="connsiteX34" fmla="*/ 174953 w 487087"/>
                <a:gd name="connsiteY34" fmla="*/ 122657 h 944897"/>
                <a:gd name="connsiteX35" fmla="*/ 174878 w 487087"/>
                <a:gd name="connsiteY35" fmla="*/ 122777 h 944897"/>
                <a:gd name="connsiteX36" fmla="*/ 174662 w 487087"/>
                <a:gd name="connsiteY36" fmla="*/ 123245 h 944897"/>
                <a:gd name="connsiteX37" fmla="*/ 174522 w 487087"/>
                <a:gd name="connsiteY37" fmla="*/ 123434 h 944897"/>
                <a:gd name="connsiteX38" fmla="*/ 174443 w 487087"/>
                <a:gd name="connsiteY38" fmla="*/ 123580 h 944897"/>
                <a:gd name="connsiteX39" fmla="*/ 171300 w 487087"/>
                <a:gd name="connsiteY39" fmla="*/ 124172 h 944897"/>
                <a:gd name="connsiteX40" fmla="*/ 170454 w 487087"/>
                <a:gd name="connsiteY40" fmla="*/ 123676 h 944897"/>
                <a:gd name="connsiteX41" fmla="*/ 169140 w 487087"/>
                <a:gd name="connsiteY41" fmla="*/ 122964 h 944897"/>
                <a:gd name="connsiteX42" fmla="*/ 166021 w 487087"/>
                <a:gd name="connsiteY42" fmla="*/ 121455 h 944897"/>
                <a:gd name="connsiteX43" fmla="*/ 153079 w 487087"/>
                <a:gd name="connsiteY43" fmla="*/ 116534 h 944897"/>
                <a:gd name="connsiteX44" fmla="*/ 148793 w 487087"/>
                <a:gd name="connsiteY44" fmla="*/ 115138 h 944897"/>
                <a:gd name="connsiteX45" fmla="*/ 137701 w 487087"/>
                <a:gd name="connsiteY45" fmla="*/ 111823 h 944897"/>
                <a:gd name="connsiteX46" fmla="*/ 134218 w 487087"/>
                <a:gd name="connsiteY46" fmla="*/ 110862 h 944897"/>
                <a:gd name="connsiteX47" fmla="*/ 95932 w 487087"/>
                <a:gd name="connsiteY47" fmla="*/ 102724 h 944897"/>
                <a:gd name="connsiteX48" fmla="*/ 95328 w 487087"/>
                <a:gd name="connsiteY48" fmla="*/ 102671 h 944897"/>
                <a:gd name="connsiteX49" fmla="*/ 94797 w 487087"/>
                <a:gd name="connsiteY49" fmla="*/ 102658 h 944897"/>
                <a:gd name="connsiteX50" fmla="*/ 94055 w 487087"/>
                <a:gd name="connsiteY50" fmla="*/ 102634 h 944897"/>
                <a:gd name="connsiteX51" fmla="*/ 93494 w 487087"/>
                <a:gd name="connsiteY51" fmla="*/ 102641 h 944897"/>
                <a:gd name="connsiteX52" fmla="*/ 93036 w 487087"/>
                <a:gd name="connsiteY52" fmla="*/ 102667 h 944897"/>
                <a:gd name="connsiteX53" fmla="*/ 89374 w 487087"/>
                <a:gd name="connsiteY53" fmla="*/ 102874 h 944897"/>
                <a:gd name="connsiteX54" fmla="*/ 86542 w 487087"/>
                <a:gd name="connsiteY54" fmla="*/ 102908 h 944897"/>
                <a:gd name="connsiteX55" fmla="*/ 83474 w 487087"/>
                <a:gd name="connsiteY55" fmla="*/ 102767 h 944897"/>
                <a:gd name="connsiteX56" fmla="*/ 74049 w 487087"/>
                <a:gd name="connsiteY56" fmla="*/ 96653 h 944897"/>
                <a:gd name="connsiteX57" fmla="*/ 85445 w 487087"/>
                <a:gd name="connsiteY57" fmla="*/ 78136 h 944897"/>
                <a:gd name="connsiteX58" fmla="*/ 85798 w 487087"/>
                <a:gd name="connsiteY58" fmla="*/ 77798 h 944897"/>
                <a:gd name="connsiteX59" fmla="*/ 140755 w 487087"/>
                <a:gd name="connsiteY59" fmla="*/ 43101 h 944897"/>
                <a:gd name="connsiteX60" fmla="*/ 141127 w 487087"/>
                <a:gd name="connsiteY60" fmla="*/ 42954 h 944897"/>
                <a:gd name="connsiteX61" fmla="*/ 171803 w 487087"/>
                <a:gd name="connsiteY61" fmla="*/ 41191 h 944897"/>
                <a:gd name="connsiteX62" fmla="*/ 171850 w 487087"/>
                <a:gd name="connsiteY62" fmla="*/ 41226 h 944897"/>
                <a:gd name="connsiteX63" fmla="*/ 171897 w 487087"/>
                <a:gd name="connsiteY63" fmla="*/ 41261 h 944897"/>
                <a:gd name="connsiteX64" fmla="*/ 173251 w 487087"/>
                <a:gd name="connsiteY64" fmla="*/ 42353 h 944897"/>
                <a:gd name="connsiteX65" fmla="*/ 174201 w 487087"/>
                <a:gd name="connsiteY65" fmla="*/ 43160 h 944897"/>
                <a:gd name="connsiteX66" fmla="*/ 184506 w 487087"/>
                <a:gd name="connsiteY66" fmla="*/ 58200 h 944897"/>
                <a:gd name="connsiteX67" fmla="*/ 185359 w 487087"/>
                <a:gd name="connsiteY67" fmla="*/ 60616 h 944897"/>
                <a:gd name="connsiteX68" fmla="*/ 185656 w 487087"/>
                <a:gd name="connsiteY68" fmla="*/ 61655 h 944897"/>
                <a:gd name="connsiteX69" fmla="*/ 186097 w 487087"/>
                <a:gd name="connsiteY69" fmla="*/ 63386 h 944897"/>
                <a:gd name="connsiteX70" fmla="*/ 186441 w 487087"/>
                <a:gd name="connsiteY70" fmla="*/ 64913 h 944897"/>
                <a:gd name="connsiteX71" fmla="*/ 186816 w 487087"/>
                <a:gd name="connsiteY71" fmla="*/ 66871 h 944897"/>
                <a:gd name="connsiteX72" fmla="*/ 186837 w 487087"/>
                <a:gd name="connsiteY72" fmla="*/ 66902 h 944897"/>
                <a:gd name="connsiteX73" fmla="*/ 187112 w 487087"/>
                <a:gd name="connsiteY73" fmla="*/ 68817 h 944897"/>
                <a:gd name="connsiteX74" fmla="*/ 187400 w 487087"/>
                <a:gd name="connsiteY74" fmla="*/ 71720 h 944897"/>
                <a:gd name="connsiteX75" fmla="*/ 187501 w 487087"/>
                <a:gd name="connsiteY75" fmla="*/ 73417 h 944897"/>
                <a:gd name="connsiteX76" fmla="*/ 187544 w 487087"/>
                <a:gd name="connsiteY76" fmla="*/ 75744 h 944897"/>
                <a:gd name="connsiteX77" fmla="*/ 187533 w 487087"/>
                <a:gd name="connsiteY77" fmla="*/ 77768 h 944897"/>
                <a:gd name="connsiteX78" fmla="*/ 187146 w 487087"/>
                <a:gd name="connsiteY78" fmla="*/ 83501 h 944897"/>
                <a:gd name="connsiteX79" fmla="*/ 186962 w 487087"/>
                <a:gd name="connsiteY79" fmla="*/ 84977 h 944897"/>
                <a:gd name="connsiteX80" fmla="*/ 186574 w 487087"/>
                <a:gd name="connsiteY80" fmla="*/ 87634 h 944897"/>
                <a:gd name="connsiteX81" fmla="*/ 185960 w 487087"/>
                <a:gd name="connsiteY81" fmla="*/ 91234 h 944897"/>
                <a:gd name="connsiteX82" fmla="*/ 185672 w 487087"/>
                <a:gd name="connsiteY82" fmla="*/ 92576 h 944897"/>
                <a:gd name="connsiteX83" fmla="*/ 184750 w 487087"/>
                <a:gd name="connsiteY83" fmla="*/ 96578 h 944897"/>
                <a:gd name="connsiteX84" fmla="*/ 183824 w 487087"/>
                <a:gd name="connsiteY84" fmla="*/ 100014 h 944897"/>
                <a:gd name="connsiteX85" fmla="*/ 183449 w 487087"/>
                <a:gd name="connsiteY85" fmla="*/ 101387 h 944897"/>
                <a:gd name="connsiteX86" fmla="*/ 182834 w 487087"/>
                <a:gd name="connsiteY86" fmla="*/ 103359 h 944897"/>
                <a:gd name="connsiteX87" fmla="*/ 270680 w 487087"/>
                <a:gd name="connsiteY87" fmla="*/ 70676 h 944897"/>
                <a:gd name="connsiteX88" fmla="*/ 264023 w 487087"/>
                <a:gd name="connsiteY88" fmla="*/ 108425 h 944897"/>
                <a:gd name="connsiteX89" fmla="*/ 270680 w 487087"/>
                <a:gd name="connsiteY89" fmla="*/ 70676 h 944897"/>
                <a:gd name="connsiteX90" fmla="*/ 155683 w 487087"/>
                <a:gd name="connsiteY90" fmla="*/ 794821 h 944897"/>
                <a:gd name="connsiteX91" fmla="*/ 56178 w 487087"/>
                <a:gd name="connsiteY91" fmla="*/ 625720 h 944897"/>
                <a:gd name="connsiteX92" fmla="*/ 130316 w 487087"/>
                <a:gd name="connsiteY92" fmla="*/ 403475 h 944897"/>
                <a:gd name="connsiteX93" fmla="*/ 170074 w 487087"/>
                <a:gd name="connsiteY93" fmla="*/ 364259 h 944897"/>
                <a:gd name="connsiteX94" fmla="*/ 244883 w 487087"/>
                <a:gd name="connsiteY94" fmla="*/ 355616 h 944897"/>
                <a:gd name="connsiteX95" fmla="*/ 254972 w 487087"/>
                <a:gd name="connsiteY95" fmla="*/ 507191 h 944897"/>
                <a:gd name="connsiteX96" fmla="*/ 272739 w 487087"/>
                <a:gd name="connsiteY96" fmla="*/ 560043 h 944897"/>
                <a:gd name="connsiteX97" fmla="*/ 286531 w 487087"/>
                <a:gd name="connsiteY97" fmla="*/ 810508 h 944897"/>
                <a:gd name="connsiteX98" fmla="*/ 155683 w 487087"/>
                <a:gd name="connsiteY98" fmla="*/ 794821 h 94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87087" h="944897">
                  <a:moveTo>
                    <a:pt x="471643" y="896573"/>
                  </a:moveTo>
                  <a:cubicBezTo>
                    <a:pt x="426071" y="892110"/>
                    <a:pt x="429657" y="849395"/>
                    <a:pt x="446277" y="805486"/>
                  </a:cubicBezTo>
                  <a:cubicBezTo>
                    <a:pt x="456375" y="780421"/>
                    <a:pt x="464622" y="720799"/>
                    <a:pt x="468446" y="694122"/>
                  </a:cubicBezTo>
                  <a:cubicBezTo>
                    <a:pt x="474301" y="580788"/>
                    <a:pt x="401605" y="354592"/>
                    <a:pt x="439085" y="247714"/>
                  </a:cubicBezTo>
                  <a:cubicBezTo>
                    <a:pt x="466746" y="168856"/>
                    <a:pt x="446583" y="128992"/>
                    <a:pt x="424336" y="97770"/>
                  </a:cubicBezTo>
                  <a:cubicBezTo>
                    <a:pt x="378045" y="32825"/>
                    <a:pt x="340944" y="15539"/>
                    <a:pt x="259338" y="590"/>
                  </a:cubicBezTo>
                  <a:cubicBezTo>
                    <a:pt x="238133" y="-2216"/>
                    <a:pt x="210943" y="5333"/>
                    <a:pt x="192586" y="15852"/>
                  </a:cubicBezTo>
                  <a:cubicBezTo>
                    <a:pt x="129750" y="8427"/>
                    <a:pt x="69018" y="41250"/>
                    <a:pt x="40802" y="97883"/>
                  </a:cubicBezTo>
                  <a:cubicBezTo>
                    <a:pt x="29738" y="132961"/>
                    <a:pt x="71072" y="123668"/>
                    <a:pt x="91549" y="128185"/>
                  </a:cubicBezTo>
                  <a:cubicBezTo>
                    <a:pt x="126273" y="133801"/>
                    <a:pt x="158085" y="150973"/>
                    <a:pt x="181833" y="176921"/>
                  </a:cubicBezTo>
                  <a:cubicBezTo>
                    <a:pt x="181792" y="177154"/>
                    <a:pt x="181792" y="177154"/>
                    <a:pt x="182025" y="177195"/>
                  </a:cubicBezTo>
                  <a:cubicBezTo>
                    <a:pt x="215076" y="222585"/>
                    <a:pt x="203004" y="291502"/>
                    <a:pt x="156372" y="322681"/>
                  </a:cubicBezTo>
                  <a:cubicBezTo>
                    <a:pt x="136139" y="336863"/>
                    <a:pt x="117495" y="353185"/>
                    <a:pt x="100761" y="371365"/>
                  </a:cubicBezTo>
                  <a:lnTo>
                    <a:pt x="100727" y="371412"/>
                  </a:lnTo>
                  <a:cubicBezTo>
                    <a:pt x="71099" y="403556"/>
                    <a:pt x="48022" y="441168"/>
                    <a:pt x="32789" y="482144"/>
                  </a:cubicBezTo>
                  <a:lnTo>
                    <a:pt x="32785" y="482169"/>
                  </a:lnTo>
                  <a:cubicBezTo>
                    <a:pt x="25506" y="501664"/>
                    <a:pt x="20031" y="521785"/>
                    <a:pt x="16427" y="542280"/>
                  </a:cubicBezTo>
                  <a:cubicBezTo>
                    <a:pt x="-2184" y="655844"/>
                    <a:pt x="23673" y="712095"/>
                    <a:pt x="72784" y="796732"/>
                  </a:cubicBezTo>
                  <a:cubicBezTo>
                    <a:pt x="74241" y="798296"/>
                    <a:pt x="75695" y="801538"/>
                    <a:pt x="72508" y="802229"/>
                  </a:cubicBezTo>
                  <a:cubicBezTo>
                    <a:pt x="-6741" y="828643"/>
                    <a:pt x="-38215" y="884222"/>
                    <a:pt x="67633" y="904112"/>
                  </a:cubicBezTo>
                  <a:lnTo>
                    <a:pt x="291588" y="943602"/>
                  </a:lnTo>
                  <a:cubicBezTo>
                    <a:pt x="331671" y="952136"/>
                    <a:pt x="336678" y="916789"/>
                    <a:pt x="350550" y="887858"/>
                  </a:cubicBezTo>
                  <a:cubicBezTo>
                    <a:pt x="362802" y="878848"/>
                    <a:pt x="373966" y="876311"/>
                    <a:pt x="381268" y="893408"/>
                  </a:cubicBezTo>
                  <a:cubicBezTo>
                    <a:pt x="403596" y="918272"/>
                    <a:pt x="426436" y="927684"/>
                    <a:pt x="464987" y="934322"/>
                  </a:cubicBezTo>
                  <a:cubicBezTo>
                    <a:pt x="489735" y="938658"/>
                    <a:pt x="496102" y="900886"/>
                    <a:pt x="471643" y="896573"/>
                  </a:cubicBezTo>
                  <a:close/>
                  <a:moveTo>
                    <a:pt x="182834" y="103359"/>
                  </a:moveTo>
                  <a:cubicBezTo>
                    <a:pt x="182758" y="103639"/>
                    <a:pt x="182656" y="103915"/>
                    <a:pt x="182555" y="104190"/>
                  </a:cubicBezTo>
                  <a:cubicBezTo>
                    <a:pt x="182310" y="104973"/>
                    <a:pt x="182039" y="105752"/>
                    <a:pt x="181773" y="106505"/>
                  </a:cubicBezTo>
                  <a:cubicBezTo>
                    <a:pt x="181405" y="107533"/>
                    <a:pt x="181042" y="108535"/>
                    <a:pt x="180688" y="109486"/>
                  </a:cubicBezTo>
                  <a:cubicBezTo>
                    <a:pt x="180329" y="110462"/>
                    <a:pt x="179975" y="111413"/>
                    <a:pt x="179604" y="112307"/>
                  </a:cubicBezTo>
                  <a:cubicBezTo>
                    <a:pt x="179170" y="113404"/>
                    <a:pt x="178716" y="114470"/>
                    <a:pt x="178301" y="115463"/>
                  </a:cubicBezTo>
                  <a:cubicBezTo>
                    <a:pt x="177440" y="117470"/>
                    <a:pt x="176651" y="119224"/>
                    <a:pt x="175938" y="120698"/>
                  </a:cubicBezTo>
                  <a:cubicBezTo>
                    <a:pt x="175815" y="120942"/>
                    <a:pt x="175692" y="121187"/>
                    <a:pt x="175599" y="121411"/>
                  </a:cubicBezTo>
                  <a:cubicBezTo>
                    <a:pt x="175478" y="121626"/>
                    <a:pt x="175368" y="121847"/>
                    <a:pt x="175269" y="122073"/>
                  </a:cubicBezTo>
                  <a:cubicBezTo>
                    <a:pt x="175153" y="122261"/>
                    <a:pt x="175047" y="122456"/>
                    <a:pt x="174953" y="122657"/>
                  </a:cubicBezTo>
                  <a:cubicBezTo>
                    <a:pt x="174922" y="122692"/>
                    <a:pt x="174896" y="122733"/>
                    <a:pt x="174878" y="122777"/>
                  </a:cubicBezTo>
                  <a:cubicBezTo>
                    <a:pt x="174821" y="122939"/>
                    <a:pt x="174749" y="123096"/>
                    <a:pt x="174662" y="123245"/>
                  </a:cubicBezTo>
                  <a:cubicBezTo>
                    <a:pt x="174625" y="123315"/>
                    <a:pt x="174578" y="123378"/>
                    <a:pt x="174522" y="123434"/>
                  </a:cubicBezTo>
                  <a:cubicBezTo>
                    <a:pt x="174507" y="123488"/>
                    <a:pt x="174480" y="123538"/>
                    <a:pt x="174443" y="123580"/>
                  </a:cubicBezTo>
                  <a:cubicBezTo>
                    <a:pt x="173716" y="124575"/>
                    <a:pt x="172340" y="124834"/>
                    <a:pt x="171300" y="124172"/>
                  </a:cubicBezTo>
                  <a:cubicBezTo>
                    <a:pt x="171027" y="123992"/>
                    <a:pt x="170745" y="123827"/>
                    <a:pt x="170454" y="123676"/>
                  </a:cubicBezTo>
                  <a:cubicBezTo>
                    <a:pt x="170042" y="123443"/>
                    <a:pt x="169604" y="123206"/>
                    <a:pt x="169140" y="122964"/>
                  </a:cubicBezTo>
                  <a:cubicBezTo>
                    <a:pt x="168217" y="122455"/>
                    <a:pt x="167160" y="121949"/>
                    <a:pt x="166021" y="121455"/>
                  </a:cubicBezTo>
                  <a:cubicBezTo>
                    <a:pt x="162488" y="119872"/>
                    <a:pt x="158040" y="118182"/>
                    <a:pt x="153079" y="116534"/>
                  </a:cubicBezTo>
                  <a:cubicBezTo>
                    <a:pt x="151672" y="116045"/>
                    <a:pt x="150256" y="115609"/>
                    <a:pt x="148793" y="115138"/>
                  </a:cubicBezTo>
                  <a:cubicBezTo>
                    <a:pt x="145234" y="114004"/>
                    <a:pt x="141511" y="112894"/>
                    <a:pt x="137701" y="111823"/>
                  </a:cubicBezTo>
                  <a:cubicBezTo>
                    <a:pt x="136561" y="111488"/>
                    <a:pt x="135364" y="111171"/>
                    <a:pt x="134218" y="110862"/>
                  </a:cubicBezTo>
                  <a:cubicBezTo>
                    <a:pt x="121671" y="107223"/>
                    <a:pt x="108875" y="104503"/>
                    <a:pt x="95932" y="102724"/>
                  </a:cubicBezTo>
                  <a:cubicBezTo>
                    <a:pt x="95732" y="102693"/>
                    <a:pt x="95530" y="102675"/>
                    <a:pt x="95328" y="102671"/>
                  </a:cubicBezTo>
                  <a:cubicBezTo>
                    <a:pt x="95142" y="102665"/>
                    <a:pt x="94957" y="102659"/>
                    <a:pt x="94797" y="102658"/>
                  </a:cubicBezTo>
                  <a:cubicBezTo>
                    <a:pt x="94550" y="102633"/>
                    <a:pt x="94303" y="102625"/>
                    <a:pt x="94055" y="102634"/>
                  </a:cubicBezTo>
                  <a:cubicBezTo>
                    <a:pt x="93868" y="102623"/>
                    <a:pt x="93680" y="102626"/>
                    <a:pt x="93494" y="102641"/>
                  </a:cubicBezTo>
                  <a:cubicBezTo>
                    <a:pt x="93334" y="102640"/>
                    <a:pt x="93170" y="102664"/>
                    <a:pt x="93036" y="102667"/>
                  </a:cubicBezTo>
                  <a:cubicBezTo>
                    <a:pt x="91792" y="102768"/>
                    <a:pt x="90578" y="102847"/>
                    <a:pt x="89374" y="102874"/>
                  </a:cubicBezTo>
                  <a:cubicBezTo>
                    <a:pt x="88431" y="102941"/>
                    <a:pt x="87486" y="102952"/>
                    <a:pt x="86542" y="102908"/>
                  </a:cubicBezTo>
                  <a:cubicBezTo>
                    <a:pt x="85476" y="102907"/>
                    <a:pt x="84445" y="102858"/>
                    <a:pt x="83474" y="102767"/>
                  </a:cubicBezTo>
                  <a:cubicBezTo>
                    <a:pt x="77295" y="102131"/>
                    <a:pt x="74407" y="99915"/>
                    <a:pt x="74049" y="96653"/>
                  </a:cubicBezTo>
                  <a:cubicBezTo>
                    <a:pt x="73531" y="92030"/>
                    <a:pt x="78039" y="85360"/>
                    <a:pt x="85445" y="78136"/>
                  </a:cubicBezTo>
                  <a:cubicBezTo>
                    <a:pt x="85571" y="78024"/>
                    <a:pt x="85671" y="77909"/>
                    <a:pt x="85798" y="77798"/>
                  </a:cubicBezTo>
                  <a:cubicBezTo>
                    <a:pt x="101854" y="62986"/>
                    <a:pt x="120478" y="51228"/>
                    <a:pt x="140755" y="43101"/>
                  </a:cubicBezTo>
                  <a:cubicBezTo>
                    <a:pt x="140881" y="43058"/>
                    <a:pt x="141006" y="43009"/>
                    <a:pt x="141127" y="42954"/>
                  </a:cubicBezTo>
                  <a:cubicBezTo>
                    <a:pt x="154144" y="38078"/>
                    <a:pt x="165661" y="36563"/>
                    <a:pt x="171803" y="41191"/>
                  </a:cubicBezTo>
                  <a:cubicBezTo>
                    <a:pt x="171824" y="41222"/>
                    <a:pt x="171824" y="41222"/>
                    <a:pt x="171850" y="41226"/>
                  </a:cubicBezTo>
                  <a:cubicBezTo>
                    <a:pt x="171876" y="41231"/>
                    <a:pt x="171876" y="41231"/>
                    <a:pt x="171897" y="41261"/>
                  </a:cubicBezTo>
                  <a:cubicBezTo>
                    <a:pt x="172369" y="41611"/>
                    <a:pt x="172810" y="41982"/>
                    <a:pt x="173251" y="42353"/>
                  </a:cubicBezTo>
                  <a:cubicBezTo>
                    <a:pt x="173576" y="42624"/>
                    <a:pt x="173902" y="42894"/>
                    <a:pt x="174201" y="43160"/>
                  </a:cubicBezTo>
                  <a:cubicBezTo>
                    <a:pt x="178821" y="47250"/>
                    <a:pt x="182360" y="52416"/>
                    <a:pt x="184506" y="58200"/>
                  </a:cubicBezTo>
                  <a:cubicBezTo>
                    <a:pt x="184818" y="59002"/>
                    <a:pt x="185099" y="59824"/>
                    <a:pt x="185359" y="60616"/>
                  </a:cubicBezTo>
                  <a:cubicBezTo>
                    <a:pt x="185455" y="60980"/>
                    <a:pt x="185581" y="61322"/>
                    <a:pt x="185656" y="61655"/>
                  </a:cubicBezTo>
                  <a:cubicBezTo>
                    <a:pt x="185823" y="62218"/>
                    <a:pt x="185960" y="62802"/>
                    <a:pt x="186097" y="63386"/>
                  </a:cubicBezTo>
                  <a:cubicBezTo>
                    <a:pt x="186248" y="63892"/>
                    <a:pt x="186342" y="64416"/>
                    <a:pt x="186441" y="64913"/>
                  </a:cubicBezTo>
                  <a:cubicBezTo>
                    <a:pt x="186590" y="65579"/>
                    <a:pt x="186718" y="66215"/>
                    <a:pt x="186816" y="66871"/>
                  </a:cubicBezTo>
                  <a:lnTo>
                    <a:pt x="186837" y="66902"/>
                  </a:lnTo>
                  <a:cubicBezTo>
                    <a:pt x="186939" y="67533"/>
                    <a:pt x="187041" y="68164"/>
                    <a:pt x="187112" y="68817"/>
                  </a:cubicBezTo>
                  <a:cubicBezTo>
                    <a:pt x="187237" y="69772"/>
                    <a:pt x="187331" y="70748"/>
                    <a:pt x="187400" y="71720"/>
                  </a:cubicBezTo>
                  <a:cubicBezTo>
                    <a:pt x="187460" y="72290"/>
                    <a:pt x="187493" y="72856"/>
                    <a:pt x="187501" y="73417"/>
                  </a:cubicBezTo>
                  <a:cubicBezTo>
                    <a:pt x="187524" y="74194"/>
                    <a:pt x="187546" y="74971"/>
                    <a:pt x="187544" y="75744"/>
                  </a:cubicBezTo>
                  <a:cubicBezTo>
                    <a:pt x="187559" y="76413"/>
                    <a:pt x="187548" y="77078"/>
                    <a:pt x="187533" y="77768"/>
                  </a:cubicBezTo>
                  <a:cubicBezTo>
                    <a:pt x="187487" y="79687"/>
                    <a:pt x="187343" y="81600"/>
                    <a:pt x="187146" y="83501"/>
                  </a:cubicBezTo>
                  <a:cubicBezTo>
                    <a:pt x="187089" y="83999"/>
                    <a:pt x="187025" y="84487"/>
                    <a:pt x="186962" y="84977"/>
                  </a:cubicBezTo>
                  <a:cubicBezTo>
                    <a:pt x="186853" y="85870"/>
                    <a:pt x="186711" y="86751"/>
                    <a:pt x="186574" y="87634"/>
                  </a:cubicBezTo>
                  <a:cubicBezTo>
                    <a:pt x="186388" y="88840"/>
                    <a:pt x="186195" y="90045"/>
                    <a:pt x="185960" y="91234"/>
                  </a:cubicBezTo>
                  <a:cubicBezTo>
                    <a:pt x="185870" y="91686"/>
                    <a:pt x="185767" y="92128"/>
                    <a:pt x="185672" y="92576"/>
                  </a:cubicBezTo>
                  <a:cubicBezTo>
                    <a:pt x="185383" y="93929"/>
                    <a:pt x="185086" y="95280"/>
                    <a:pt x="184750" y="96578"/>
                  </a:cubicBezTo>
                  <a:cubicBezTo>
                    <a:pt x="184462" y="97754"/>
                    <a:pt x="184154" y="98899"/>
                    <a:pt x="183824" y="100014"/>
                  </a:cubicBezTo>
                  <a:cubicBezTo>
                    <a:pt x="183686" y="100496"/>
                    <a:pt x="183552" y="100952"/>
                    <a:pt x="183449" y="101387"/>
                  </a:cubicBezTo>
                  <a:cubicBezTo>
                    <a:pt x="183226" y="102042"/>
                    <a:pt x="183030" y="102701"/>
                    <a:pt x="182834" y="103359"/>
                  </a:cubicBezTo>
                  <a:close/>
                  <a:moveTo>
                    <a:pt x="270680" y="70676"/>
                  </a:moveTo>
                  <a:cubicBezTo>
                    <a:pt x="295254" y="75090"/>
                    <a:pt x="288679" y="112532"/>
                    <a:pt x="264023" y="108425"/>
                  </a:cubicBezTo>
                  <a:cubicBezTo>
                    <a:pt x="239770" y="103855"/>
                    <a:pt x="246405" y="66529"/>
                    <a:pt x="270680" y="70676"/>
                  </a:cubicBezTo>
                  <a:close/>
                  <a:moveTo>
                    <a:pt x="155683" y="794821"/>
                  </a:moveTo>
                  <a:cubicBezTo>
                    <a:pt x="86763" y="770219"/>
                    <a:pt x="63622" y="690241"/>
                    <a:pt x="56178" y="625720"/>
                  </a:cubicBezTo>
                  <a:cubicBezTo>
                    <a:pt x="46589" y="550531"/>
                    <a:pt x="57661" y="486076"/>
                    <a:pt x="130316" y="403475"/>
                  </a:cubicBezTo>
                  <a:lnTo>
                    <a:pt x="170074" y="364259"/>
                  </a:lnTo>
                  <a:cubicBezTo>
                    <a:pt x="190122" y="344601"/>
                    <a:pt x="238957" y="312423"/>
                    <a:pt x="244883" y="355616"/>
                  </a:cubicBezTo>
                  <a:cubicBezTo>
                    <a:pt x="244470" y="402409"/>
                    <a:pt x="237020" y="460385"/>
                    <a:pt x="254972" y="507191"/>
                  </a:cubicBezTo>
                  <a:cubicBezTo>
                    <a:pt x="261896" y="524456"/>
                    <a:pt x="267828" y="542102"/>
                    <a:pt x="272739" y="560043"/>
                  </a:cubicBezTo>
                  <a:cubicBezTo>
                    <a:pt x="294146" y="636543"/>
                    <a:pt x="292794" y="745206"/>
                    <a:pt x="286531" y="810508"/>
                  </a:cubicBezTo>
                  <a:cubicBezTo>
                    <a:pt x="284583" y="834104"/>
                    <a:pt x="173971" y="804497"/>
                    <a:pt x="155683" y="794821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8E1B11B-5D42-4CAE-AA98-755E8C867312}"/>
                </a:ext>
              </a:extLst>
            </p:cNvPr>
            <p:cNvSpPr/>
            <p:nvPr/>
          </p:nvSpPr>
          <p:spPr>
            <a:xfrm>
              <a:off x="9073860" y="5714652"/>
              <a:ext cx="237335" cy="485256"/>
            </a:xfrm>
            <a:custGeom>
              <a:avLst/>
              <a:gdLst>
                <a:gd name="connsiteX0" fmla="*/ 102454 w 237335"/>
                <a:gd name="connsiteY0" fmla="*/ 460651 h 485256"/>
                <a:gd name="connsiteX1" fmla="*/ 2949 w 237335"/>
                <a:gd name="connsiteY1" fmla="*/ 291550 h 485256"/>
                <a:gd name="connsiteX2" fmla="*/ 77087 w 237335"/>
                <a:gd name="connsiteY2" fmla="*/ 69305 h 485256"/>
                <a:gd name="connsiteX3" fmla="*/ 116845 w 237335"/>
                <a:gd name="connsiteY3" fmla="*/ 30089 h 485256"/>
                <a:gd name="connsiteX4" fmla="*/ 191654 w 237335"/>
                <a:gd name="connsiteY4" fmla="*/ 21447 h 485256"/>
                <a:gd name="connsiteX5" fmla="*/ 201743 w 237335"/>
                <a:gd name="connsiteY5" fmla="*/ 173022 h 485256"/>
                <a:gd name="connsiteX6" fmla="*/ 219510 w 237335"/>
                <a:gd name="connsiteY6" fmla="*/ 225873 h 485256"/>
                <a:gd name="connsiteX7" fmla="*/ 233302 w 237335"/>
                <a:gd name="connsiteY7" fmla="*/ 476339 h 485256"/>
                <a:gd name="connsiteX8" fmla="*/ 102454 w 237335"/>
                <a:gd name="connsiteY8" fmla="*/ 460651 h 48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335" h="485256">
                  <a:moveTo>
                    <a:pt x="102454" y="460651"/>
                  </a:moveTo>
                  <a:cubicBezTo>
                    <a:pt x="33534" y="436049"/>
                    <a:pt x="10394" y="356071"/>
                    <a:pt x="2949" y="291550"/>
                  </a:cubicBezTo>
                  <a:cubicBezTo>
                    <a:pt x="-6640" y="216361"/>
                    <a:pt x="4432" y="151906"/>
                    <a:pt x="77087" y="69305"/>
                  </a:cubicBezTo>
                  <a:lnTo>
                    <a:pt x="116845" y="30089"/>
                  </a:lnTo>
                  <a:cubicBezTo>
                    <a:pt x="136893" y="10431"/>
                    <a:pt x="185728" y="-21746"/>
                    <a:pt x="191654" y="21447"/>
                  </a:cubicBezTo>
                  <a:cubicBezTo>
                    <a:pt x="191241" y="68240"/>
                    <a:pt x="183791" y="126216"/>
                    <a:pt x="201743" y="173022"/>
                  </a:cubicBezTo>
                  <a:cubicBezTo>
                    <a:pt x="208667" y="190286"/>
                    <a:pt x="214599" y="207932"/>
                    <a:pt x="219510" y="225873"/>
                  </a:cubicBezTo>
                  <a:cubicBezTo>
                    <a:pt x="240917" y="302373"/>
                    <a:pt x="239565" y="411036"/>
                    <a:pt x="233302" y="476339"/>
                  </a:cubicBezTo>
                  <a:cubicBezTo>
                    <a:pt x="231354" y="499935"/>
                    <a:pt x="120742" y="470327"/>
                    <a:pt x="102454" y="46065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D9F0F721-5A9C-474E-B776-7157FC79408C}"/>
                </a:ext>
              </a:extLst>
            </p:cNvPr>
            <p:cNvSpPr/>
            <p:nvPr/>
          </p:nvSpPr>
          <p:spPr>
            <a:xfrm>
              <a:off x="9269448" y="5450838"/>
              <a:ext cx="37325" cy="38383"/>
            </a:xfrm>
            <a:custGeom>
              <a:avLst/>
              <a:gdLst>
                <a:gd name="connsiteX0" fmla="*/ 15207 w 37325"/>
                <a:gd name="connsiteY0" fmla="*/ 38069 h 38383"/>
                <a:gd name="connsiteX1" fmla="*/ 21863 w 37325"/>
                <a:gd name="connsiteY1" fmla="*/ 321 h 38383"/>
                <a:gd name="connsiteX2" fmla="*/ 15207 w 37325"/>
                <a:gd name="connsiteY2" fmla="*/ 38069 h 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25" h="38383">
                  <a:moveTo>
                    <a:pt x="15207" y="38069"/>
                  </a:moveTo>
                  <a:cubicBezTo>
                    <a:pt x="-9046" y="33500"/>
                    <a:pt x="-2412" y="-3826"/>
                    <a:pt x="21863" y="321"/>
                  </a:cubicBezTo>
                  <a:cubicBezTo>
                    <a:pt x="46437" y="4734"/>
                    <a:pt x="39862" y="42177"/>
                    <a:pt x="15207" y="38069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98C5914-9211-4581-B32B-03F01308305F}"/>
                </a:ext>
              </a:extLst>
            </p:cNvPr>
            <p:cNvSpPr/>
            <p:nvPr/>
          </p:nvSpPr>
          <p:spPr>
            <a:xfrm>
              <a:off x="9094165" y="5419585"/>
              <a:ext cx="114018" cy="86618"/>
            </a:xfrm>
            <a:custGeom>
              <a:avLst/>
              <a:gdLst>
                <a:gd name="connsiteX0" fmla="*/ 98549 w 114018"/>
                <a:gd name="connsiteY0" fmla="*/ 2241 h 86618"/>
                <a:gd name="connsiteX1" fmla="*/ 0 w 114018"/>
                <a:gd name="connsiteY1" fmla="*/ 60115 h 86618"/>
                <a:gd name="connsiteX2" fmla="*/ 19495 w 114018"/>
                <a:gd name="connsiteY2" fmla="*/ 63552 h 86618"/>
                <a:gd name="connsiteX3" fmla="*/ 99800 w 114018"/>
                <a:gd name="connsiteY3" fmla="*/ 86619 h 86618"/>
                <a:gd name="connsiteX4" fmla="*/ 98549 w 114018"/>
                <a:gd name="connsiteY4" fmla="*/ 2241 h 8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018" h="86618">
                  <a:moveTo>
                    <a:pt x="98549" y="2241"/>
                  </a:moveTo>
                  <a:cubicBezTo>
                    <a:pt x="75246" y="-10073"/>
                    <a:pt x="3959" y="31040"/>
                    <a:pt x="0" y="60115"/>
                  </a:cubicBezTo>
                  <a:cubicBezTo>
                    <a:pt x="1334" y="63162"/>
                    <a:pt x="9759" y="64413"/>
                    <a:pt x="19495" y="63552"/>
                  </a:cubicBezTo>
                  <a:cubicBezTo>
                    <a:pt x="29003" y="62648"/>
                    <a:pt x="90800" y="77999"/>
                    <a:pt x="99800" y="86619"/>
                  </a:cubicBezTo>
                  <a:cubicBezTo>
                    <a:pt x="99800" y="86619"/>
                    <a:pt x="132611" y="29111"/>
                    <a:pt x="98549" y="2241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D17E440-B688-48C9-961B-FBD2956FB87F}"/>
                </a:ext>
              </a:extLst>
            </p:cNvPr>
            <p:cNvSpPr/>
            <p:nvPr/>
          </p:nvSpPr>
          <p:spPr>
            <a:xfrm>
              <a:off x="8954578" y="5751852"/>
              <a:ext cx="166817" cy="110804"/>
            </a:xfrm>
            <a:custGeom>
              <a:avLst/>
              <a:gdLst>
                <a:gd name="connsiteX0" fmla="*/ 166817 w 166817"/>
                <a:gd name="connsiteY0" fmla="*/ 0 h 110804"/>
                <a:gd name="connsiteX1" fmla="*/ 98840 w 166817"/>
                <a:gd name="connsiteY1" fmla="*/ 110805 h 110804"/>
                <a:gd name="connsiteX2" fmla="*/ 0 w 166817"/>
                <a:gd name="connsiteY2" fmla="*/ 72343 h 110804"/>
                <a:gd name="connsiteX3" fmla="*/ 16910 w 166817"/>
                <a:gd name="connsiteY3" fmla="*/ 35256 h 110804"/>
                <a:gd name="connsiteX4" fmla="*/ 166817 w 166817"/>
                <a:gd name="connsiteY4" fmla="*/ 0 h 11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817" h="110804">
                  <a:moveTo>
                    <a:pt x="166817" y="0"/>
                  </a:moveTo>
                  <a:lnTo>
                    <a:pt x="98840" y="110805"/>
                  </a:lnTo>
                  <a:cubicBezTo>
                    <a:pt x="62609" y="108972"/>
                    <a:pt x="27940" y="95482"/>
                    <a:pt x="0" y="72343"/>
                  </a:cubicBezTo>
                  <a:lnTo>
                    <a:pt x="16910" y="35256"/>
                  </a:lnTo>
                  <a:cubicBezTo>
                    <a:pt x="81537" y="27964"/>
                    <a:pt x="166817" y="0"/>
                    <a:pt x="166817" y="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AB1A2B0-F0E2-460D-9688-CCC35BCC1E3D}"/>
                </a:ext>
              </a:extLst>
            </p:cNvPr>
            <p:cNvSpPr/>
            <p:nvPr/>
          </p:nvSpPr>
          <p:spPr>
            <a:xfrm>
              <a:off x="8758995" y="5546115"/>
              <a:ext cx="283298" cy="479902"/>
            </a:xfrm>
            <a:custGeom>
              <a:avLst/>
              <a:gdLst>
                <a:gd name="connsiteX0" fmla="*/ 222793 w 283298"/>
                <a:gd name="connsiteY0" fmla="*/ 479394 h 479902"/>
                <a:gd name="connsiteX1" fmla="*/ 185121 w 283298"/>
                <a:gd name="connsiteY1" fmla="*/ 451979 h 479902"/>
                <a:gd name="connsiteX2" fmla="*/ 170477 w 283298"/>
                <a:gd name="connsiteY2" fmla="*/ 446579 h 479902"/>
                <a:gd name="connsiteX3" fmla="*/ 136605 w 283298"/>
                <a:gd name="connsiteY3" fmla="*/ 468908 h 479902"/>
                <a:gd name="connsiteX4" fmla="*/ 29757 w 283298"/>
                <a:gd name="connsiteY4" fmla="*/ 430019 h 479902"/>
                <a:gd name="connsiteX5" fmla="*/ 41003 w 283298"/>
                <a:gd name="connsiteY5" fmla="*/ 380274 h 479902"/>
                <a:gd name="connsiteX6" fmla="*/ 41616 w 283298"/>
                <a:gd name="connsiteY6" fmla="*/ 377592 h 479902"/>
                <a:gd name="connsiteX7" fmla="*/ 35959 w 283298"/>
                <a:gd name="connsiteY7" fmla="*/ 247405 h 479902"/>
                <a:gd name="connsiteX8" fmla="*/ 49232 w 283298"/>
                <a:gd name="connsiteY8" fmla="*/ 219227 h 479902"/>
                <a:gd name="connsiteX9" fmla="*/ 3902 w 283298"/>
                <a:gd name="connsiteY9" fmla="*/ 191706 h 479902"/>
                <a:gd name="connsiteX10" fmla="*/ 15449 w 283298"/>
                <a:gd name="connsiteY10" fmla="*/ 174913 h 479902"/>
                <a:gd name="connsiteX11" fmla="*/ 92325 w 283298"/>
                <a:gd name="connsiteY11" fmla="*/ 170568 h 479902"/>
                <a:gd name="connsiteX12" fmla="*/ 123934 w 283298"/>
                <a:gd name="connsiteY12" fmla="*/ 151425 h 479902"/>
                <a:gd name="connsiteX13" fmla="*/ 149198 w 283298"/>
                <a:gd name="connsiteY13" fmla="*/ 82014 h 479902"/>
                <a:gd name="connsiteX14" fmla="*/ 149127 w 283298"/>
                <a:gd name="connsiteY14" fmla="*/ 81863 h 479902"/>
                <a:gd name="connsiteX15" fmla="*/ 108902 w 283298"/>
                <a:gd name="connsiteY15" fmla="*/ 50026 h 479902"/>
                <a:gd name="connsiteX16" fmla="*/ 86545 w 283298"/>
                <a:gd name="connsiteY16" fmla="*/ 30699 h 479902"/>
                <a:gd name="connsiteX17" fmla="*/ 168406 w 283298"/>
                <a:gd name="connsiteY17" fmla="*/ 3485 h 479902"/>
                <a:gd name="connsiteX18" fmla="*/ 202601 w 283298"/>
                <a:gd name="connsiteY18" fmla="*/ 1766 h 479902"/>
                <a:gd name="connsiteX19" fmla="*/ 275409 w 283298"/>
                <a:gd name="connsiteY19" fmla="*/ 63943 h 479902"/>
                <a:gd name="connsiteX20" fmla="*/ 269652 w 283298"/>
                <a:gd name="connsiteY20" fmla="*/ 139057 h 479902"/>
                <a:gd name="connsiteX21" fmla="*/ 245351 w 283298"/>
                <a:gd name="connsiteY21" fmla="*/ 361419 h 479902"/>
                <a:gd name="connsiteX22" fmla="*/ 224766 w 283298"/>
                <a:gd name="connsiteY22" fmla="*/ 414330 h 479902"/>
                <a:gd name="connsiteX23" fmla="*/ 229348 w 283298"/>
                <a:gd name="connsiteY23" fmla="*/ 461384 h 479902"/>
                <a:gd name="connsiteX24" fmla="*/ 234797 w 283298"/>
                <a:gd name="connsiteY24" fmla="*/ 473796 h 479902"/>
                <a:gd name="connsiteX25" fmla="*/ 222793 w 283298"/>
                <a:gd name="connsiteY25" fmla="*/ 479394 h 47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3298" h="479902">
                  <a:moveTo>
                    <a:pt x="222793" y="479394"/>
                  </a:moveTo>
                  <a:cubicBezTo>
                    <a:pt x="204386" y="472778"/>
                    <a:pt x="193957" y="466161"/>
                    <a:pt x="185121" y="451979"/>
                  </a:cubicBezTo>
                  <a:cubicBezTo>
                    <a:pt x="183010" y="442927"/>
                    <a:pt x="177292" y="443206"/>
                    <a:pt x="170477" y="446579"/>
                  </a:cubicBezTo>
                  <a:cubicBezTo>
                    <a:pt x="161135" y="459620"/>
                    <a:pt x="155600" y="476591"/>
                    <a:pt x="136605" y="468908"/>
                  </a:cubicBezTo>
                  <a:lnTo>
                    <a:pt x="29757" y="430019"/>
                  </a:lnTo>
                  <a:cubicBezTo>
                    <a:pt x="-20636" y="411035"/>
                    <a:pt x="-313" y="386400"/>
                    <a:pt x="41003" y="380274"/>
                  </a:cubicBezTo>
                  <a:cubicBezTo>
                    <a:pt x="42633" y="380211"/>
                    <a:pt x="42198" y="378488"/>
                    <a:pt x="41616" y="377592"/>
                  </a:cubicBezTo>
                  <a:cubicBezTo>
                    <a:pt x="24782" y="331652"/>
                    <a:pt x="16934" y="301709"/>
                    <a:pt x="35959" y="247405"/>
                  </a:cubicBezTo>
                  <a:cubicBezTo>
                    <a:pt x="39513" y="237627"/>
                    <a:pt x="43956" y="228194"/>
                    <a:pt x="49232" y="219227"/>
                  </a:cubicBezTo>
                  <a:cubicBezTo>
                    <a:pt x="31551" y="215179"/>
                    <a:pt x="15651" y="205526"/>
                    <a:pt x="3902" y="191706"/>
                  </a:cubicBezTo>
                  <a:lnTo>
                    <a:pt x="15449" y="174913"/>
                  </a:lnTo>
                  <a:cubicBezTo>
                    <a:pt x="41150" y="175599"/>
                    <a:pt x="66864" y="174146"/>
                    <a:pt x="92325" y="170568"/>
                  </a:cubicBezTo>
                  <a:cubicBezTo>
                    <a:pt x="102143" y="163070"/>
                    <a:pt x="112740" y="156651"/>
                    <a:pt x="123934" y="151425"/>
                  </a:cubicBezTo>
                  <a:cubicBezTo>
                    <a:pt x="149948" y="139115"/>
                    <a:pt x="161213" y="108165"/>
                    <a:pt x="149198" y="82014"/>
                  </a:cubicBezTo>
                  <a:cubicBezTo>
                    <a:pt x="149087" y="81974"/>
                    <a:pt x="149087" y="81974"/>
                    <a:pt x="149127" y="81863"/>
                  </a:cubicBezTo>
                  <a:cubicBezTo>
                    <a:pt x="139686" y="67024"/>
                    <a:pt x="125513" y="55806"/>
                    <a:pt x="108902" y="50026"/>
                  </a:cubicBezTo>
                  <a:cubicBezTo>
                    <a:pt x="99211" y="46024"/>
                    <a:pt x="78052" y="47011"/>
                    <a:pt x="86545" y="30699"/>
                  </a:cubicBezTo>
                  <a:cubicBezTo>
                    <a:pt x="105356" y="5263"/>
                    <a:pt x="138111" y="-5626"/>
                    <a:pt x="168406" y="3485"/>
                  </a:cubicBezTo>
                  <a:cubicBezTo>
                    <a:pt x="179380" y="-477"/>
                    <a:pt x="191285" y="-1076"/>
                    <a:pt x="202601" y="1766"/>
                  </a:cubicBezTo>
                  <a:cubicBezTo>
                    <a:pt x="241486" y="16212"/>
                    <a:pt x="258253" y="27945"/>
                    <a:pt x="275409" y="63943"/>
                  </a:cubicBezTo>
                  <a:cubicBezTo>
                    <a:pt x="283652" y="81248"/>
                    <a:pt x="290119" y="102629"/>
                    <a:pt x="269652" y="139057"/>
                  </a:cubicBezTo>
                  <a:cubicBezTo>
                    <a:pt x="241917" y="188430"/>
                    <a:pt x="258074" y="306121"/>
                    <a:pt x="245351" y="361419"/>
                  </a:cubicBezTo>
                  <a:cubicBezTo>
                    <a:pt x="241151" y="374223"/>
                    <a:pt x="231914" y="402865"/>
                    <a:pt x="224766" y="414330"/>
                  </a:cubicBezTo>
                  <a:cubicBezTo>
                    <a:pt x="212770" y="434508"/>
                    <a:pt x="207295" y="455230"/>
                    <a:pt x="229348" y="461384"/>
                  </a:cubicBezTo>
                  <a:cubicBezTo>
                    <a:pt x="234280" y="463307"/>
                    <a:pt x="236720" y="468864"/>
                    <a:pt x="234797" y="473796"/>
                  </a:cubicBezTo>
                  <a:cubicBezTo>
                    <a:pt x="232936" y="478572"/>
                    <a:pt x="227647" y="481038"/>
                    <a:pt x="222793" y="479394"/>
                  </a:cubicBezTo>
                  <a:close/>
                </a:path>
              </a:pathLst>
            </a:custGeom>
            <a:solidFill>
              <a:srgbClr val="FFFFFF"/>
            </a:solidFill>
            <a:ln w="2623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2ACA353F-72C0-40FF-9015-B3BD15E14EDA}"/>
                </a:ext>
              </a:extLst>
            </p:cNvPr>
            <p:cNvSpPr/>
            <p:nvPr/>
          </p:nvSpPr>
          <p:spPr>
            <a:xfrm>
              <a:off x="8758993" y="5546114"/>
              <a:ext cx="283298" cy="479901"/>
            </a:xfrm>
            <a:custGeom>
              <a:avLst/>
              <a:gdLst>
                <a:gd name="connsiteX0" fmla="*/ 229348 w 283298"/>
                <a:gd name="connsiteY0" fmla="*/ 461384 h 479901"/>
                <a:gd name="connsiteX1" fmla="*/ 224766 w 283298"/>
                <a:gd name="connsiteY1" fmla="*/ 414330 h 479901"/>
                <a:gd name="connsiteX2" fmla="*/ 245351 w 283298"/>
                <a:gd name="connsiteY2" fmla="*/ 361419 h 479901"/>
                <a:gd name="connsiteX3" fmla="*/ 269652 w 283298"/>
                <a:gd name="connsiteY3" fmla="*/ 139057 h 479901"/>
                <a:gd name="connsiteX4" fmla="*/ 275409 w 283298"/>
                <a:gd name="connsiteY4" fmla="*/ 63943 h 479901"/>
                <a:gd name="connsiteX5" fmla="*/ 202601 w 283298"/>
                <a:gd name="connsiteY5" fmla="*/ 1766 h 479901"/>
                <a:gd name="connsiteX6" fmla="*/ 168406 w 283298"/>
                <a:gd name="connsiteY6" fmla="*/ 3485 h 479901"/>
                <a:gd name="connsiteX7" fmla="*/ 86545 w 283298"/>
                <a:gd name="connsiteY7" fmla="*/ 30699 h 479901"/>
                <a:gd name="connsiteX8" fmla="*/ 108902 w 283298"/>
                <a:gd name="connsiteY8" fmla="*/ 50026 h 479901"/>
                <a:gd name="connsiteX9" fmla="*/ 149127 w 283298"/>
                <a:gd name="connsiteY9" fmla="*/ 81863 h 479901"/>
                <a:gd name="connsiteX10" fmla="*/ 149198 w 283298"/>
                <a:gd name="connsiteY10" fmla="*/ 82014 h 479901"/>
                <a:gd name="connsiteX11" fmla="*/ 123934 w 283298"/>
                <a:gd name="connsiteY11" fmla="*/ 151425 h 479901"/>
                <a:gd name="connsiteX12" fmla="*/ 92325 w 283298"/>
                <a:gd name="connsiteY12" fmla="*/ 170568 h 479901"/>
                <a:gd name="connsiteX13" fmla="*/ 92303 w 283298"/>
                <a:gd name="connsiteY13" fmla="*/ 170589 h 479901"/>
                <a:gd name="connsiteX14" fmla="*/ 49237 w 283298"/>
                <a:gd name="connsiteY14" fmla="*/ 219215 h 479901"/>
                <a:gd name="connsiteX15" fmla="*/ 49232 w 283298"/>
                <a:gd name="connsiteY15" fmla="*/ 219227 h 479901"/>
                <a:gd name="connsiteX16" fmla="*/ 35959 w 283298"/>
                <a:gd name="connsiteY16" fmla="*/ 247406 h 479901"/>
                <a:gd name="connsiteX17" fmla="*/ 41616 w 283298"/>
                <a:gd name="connsiteY17" fmla="*/ 377592 h 479901"/>
                <a:gd name="connsiteX18" fmla="*/ 41003 w 283298"/>
                <a:gd name="connsiteY18" fmla="*/ 380274 h 479901"/>
                <a:gd name="connsiteX19" fmla="*/ 29757 w 283298"/>
                <a:gd name="connsiteY19" fmla="*/ 430019 h 479901"/>
                <a:gd name="connsiteX20" fmla="*/ 136605 w 283298"/>
                <a:gd name="connsiteY20" fmla="*/ 468908 h 479901"/>
                <a:gd name="connsiteX21" fmla="*/ 170477 w 283298"/>
                <a:gd name="connsiteY21" fmla="*/ 446579 h 479901"/>
                <a:gd name="connsiteX22" fmla="*/ 185122 w 283298"/>
                <a:gd name="connsiteY22" fmla="*/ 451979 h 479901"/>
                <a:gd name="connsiteX23" fmla="*/ 222793 w 283298"/>
                <a:gd name="connsiteY23" fmla="*/ 479394 h 479901"/>
                <a:gd name="connsiteX24" fmla="*/ 234944 w 283298"/>
                <a:gd name="connsiteY24" fmla="*/ 473384 h 479901"/>
                <a:gd name="connsiteX25" fmla="*/ 229348 w 283298"/>
                <a:gd name="connsiteY25" fmla="*/ 461384 h 479901"/>
                <a:gd name="connsiteX26" fmla="*/ 156007 w 283298"/>
                <a:gd name="connsiteY26" fmla="*/ 45728 h 479901"/>
                <a:gd name="connsiteX27" fmla="*/ 155797 w 283298"/>
                <a:gd name="connsiteY27" fmla="*/ 46112 h 479901"/>
                <a:gd name="connsiteX28" fmla="*/ 155211 w 283298"/>
                <a:gd name="connsiteY28" fmla="*/ 47184 h 479901"/>
                <a:gd name="connsiteX29" fmla="*/ 154418 w 283298"/>
                <a:gd name="connsiteY29" fmla="*/ 48558 h 479901"/>
                <a:gd name="connsiteX30" fmla="*/ 153639 w 283298"/>
                <a:gd name="connsiteY30" fmla="*/ 49853 h 479901"/>
                <a:gd name="connsiteX31" fmla="*/ 152724 w 283298"/>
                <a:gd name="connsiteY31" fmla="*/ 51294 h 479901"/>
                <a:gd name="connsiteX32" fmla="*/ 151106 w 283298"/>
                <a:gd name="connsiteY32" fmla="*/ 53666 h 479901"/>
                <a:gd name="connsiteX33" fmla="*/ 150877 w 283298"/>
                <a:gd name="connsiteY33" fmla="*/ 53988 h 479901"/>
                <a:gd name="connsiteX34" fmla="*/ 150657 w 283298"/>
                <a:gd name="connsiteY34" fmla="*/ 54285 h 479901"/>
                <a:gd name="connsiteX35" fmla="*/ 150450 w 283298"/>
                <a:gd name="connsiteY35" fmla="*/ 54545 h 479901"/>
                <a:gd name="connsiteX36" fmla="*/ 150403 w 283298"/>
                <a:gd name="connsiteY36" fmla="*/ 54598 h 479901"/>
                <a:gd name="connsiteX37" fmla="*/ 150256 w 283298"/>
                <a:gd name="connsiteY37" fmla="*/ 54810 h 479901"/>
                <a:gd name="connsiteX38" fmla="*/ 150171 w 283298"/>
                <a:gd name="connsiteY38" fmla="*/ 54891 h 479901"/>
                <a:gd name="connsiteX39" fmla="*/ 150119 w 283298"/>
                <a:gd name="connsiteY39" fmla="*/ 54956 h 479901"/>
                <a:gd name="connsiteX40" fmla="*/ 148520 w 283298"/>
                <a:gd name="connsiteY40" fmla="*/ 54974 h 479901"/>
                <a:gd name="connsiteX41" fmla="*/ 148147 w 283298"/>
                <a:gd name="connsiteY41" fmla="*/ 54657 h 479901"/>
                <a:gd name="connsiteX42" fmla="*/ 147561 w 283298"/>
                <a:gd name="connsiteY42" fmla="*/ 54192 h 479901"/>
                <a:gd name="connsiteX43" fmla="*/ 146156 w 283298"/>
                <a:gd name="connsiteY43" fmla="*/ 53178 h 479901"/>
                <a:gd name="connsiteX44" fmla="*/ 140211 w 283298"/>
                <a:gd name="connsiteY44" fmla="*/ 49631 h 479901"/>
                <a:gd name="connsiteX45" fmla="*/ 138222 w 283298"/>
                <a:gd name="connsiteY45" fmla="*/ 48572 h 479901"/>
                <a:gd name="connsiteX46" fmla="*/ 133048 w 283298"/>
                <a:gd name="connsiteY46" fmla="*/ 45976 h 479901"/>
                <a:gd name="connsiteX47" fmla="*/ 131417 w 283298"/>
                <a:gd name="connsiteY47" fmla="*/ 45201 h 479901"/>
                <a:gd name="connsiteX48" fmla="*/ 113270 w 283298"/>
                <a:gd name="connsiteY48" fmla="*/ 37870 h 479901"/>
                <a:gd name="connsiteX49" fmla="*/ 112978 w 283298"/>
                <a:gd name="connsiteY49" fmla="*/ 37791 h 479901"/>
                <a:gd name="connsiteX50" fmla="*/ 112718 w 283298"/>
                <a:gd name="connsiteY50" fmla="*/ 37738 h 479901"/>
                <a:gd name="connsiteX51" fmla="*/ 112354 w 283298"/>
                <a:gd name="connsiteY51" fmla="*/ 37662 h 479901"/>
                <a:gd name="connsiteX52" fmla="*/ 112077 w 283298"/>
                <a:gd name="connsiteY52" fmla="*/ 37617 h 479901"/>
                <a:gd name="connsiteX53" fmla="*/ 111850 w 283298"/>
                <a:gd name="connsiteY53" fmla="*/ 37590 h 479901"/>
                <a:gd name="connsiteX54" fmla="*/ 110028 w 283298"/>
                <a:gd name="connsiteY54" fmla="*/ 37374 h 479901"/>
                <a:gd name="connsiteX55" fmla="*/ 108631 w 283298"/>
                <a:gd name="connsiteY55" fmla="*/ 37145 h 479901"/>
                <a:gd name="connsiteX56" fmla="*/ 107133 w 283298"/>
                <a:gd name="connsiteY56" fmla="*/ 36809 h 479901"/>
                <a:gd name="connsiteX57" fmla="*/ 103022 w 283298"/>
                <a:gd name="connsiteY57" fmla="*/ 32980 h 479901"/>
                <a:gd name="connsiteX58" fmla="*/ 110242 w 283298"/>
                <a:gd name="connsiteY58" fmla="*/ 24851 h 479901"/>
                <a:gd name="connsiteX59" fmla="*/ 110445 w 283298"/>
                <a:gd name="connsiteY59" fmla="*/ 24716 h 479901"/>
                <a:gd name="connsiteX60" fmla="*/ 140519 w 283298"/>
                <a:gd name="connsiteY60" fmla="*/ 12403 h 479901"/>
                <a:gd name="connsiteX61" fmla="*/ 140715 w 283298"/>
                <a:gd name="connsiteY61" fmla="*/ 12363 h 479901"/>
                <a:gd name="connsiteX62" fmla="*/ 155972 w 283298"/>
                <a:gd name="connsiteY62" fmla="*/ 14158 h 479901"/>
                <a:gd name="connsiteX63" fmla="*/ 155993 w 283298"/>
                <a:gd name="connsiteY63" fmla="*/ 14180 h 479901"/>
                <a:gd name="connsiteX64" fmla="*/ 156013 w 283298"/>
                <a:gd name="connsiteY64" fmla="*/ 14201 h 479901"/>
                <a:gd name="connsiteX65" fmla="*/ 156585 w 283298"/>
                <a:gd name="connsiteY65" fmla="*/ 14856 h 479901"/>
                <a:gd name="connsiteX66" fmla="*/ 156983 w 283298"/>
                <a:gd name="connsiteY66" fmla="*/ 15336 h 479901"/>
                <a:gd name="connsiteX67" fmla="*/ 160751 w 283298"/>
                <a:gd name="connsiteY67" fmla="*/ 23636 h 479901"/>
                <a:gd name="connsiteX68" fmla="*/ 160961 w 283298"/>
                <a:gd name="connsiteY68" fmla="*/ 24900 h 479901"/>
                <a:gd name="connsiteX69" fmla="*/ 161017 w 283298"/>
                <a:gd name="connsiteY69" fmla="*/ 25438 h 479901"/>
                <a:gd name="connsiteX70" fmla="*/ 161084 w 283298"/>
                <a:gd name="connsiteY70" fmla="*/ 26328 h 479901"/>
                <a:gd name="connsiteX71" fmla="*/ 161121 w 283298"/>
                <a:gd name="connsiteY71" fmla="*/ 27110 h 479901"/>
                <a:gd name="connsiteX72" fmla="*/ 161135 w 283298"/>
                <a:gd name="connsiteY72" fmla="*/ 28107 h 479901"/>
                <a:gd name="connsiteX73" fmla="*/ 161143 w 283298"/>
                <a:gd name="connsiteY73" fmla="*/ 28124 h 479901"/>
                <a:gd name="connsiteX74" fmla="*/ 161112 w 283298"/>
                <a:gd name="connsiteY74" fmla="*/ 29090 h 479901"/>
                <a:gd name="connsiteX75" fmla="*/ 161002 w 283298"/>
                <a:gd name="connsiteY75" fmla="*/ 30545 h 479901"/>
                <a:gd name="connsiteX76" fmla="*/ 160904 w 283298"/>
                <a:gd name="connsiteY76" fmla="*/ 31389 h 479901"/>
                <a:gd name="connsiteX77" fmla="*/ 160723 w 283298"/>
                <a:gd name="connsiteY77" fmla="*/ 32539 h 479901"/>
                <a:gd name="connsiteX78" fmla="*/ 160543 w 283298"/>
                <a:gd name="connsiteY78" fmla="*/ 33535 h 479901"/>
                <a:gd name="connsiteX79" fmla="*/ 159854 w 283298"/>
                <a:gd name="connsiteY79" fmla="*/ 36324 h 479901"/>
                <a:gd name="connsiteX80" fmla="*/ 159636 w 283298"/>
                <a:gd name="connsiteY80" fmla="*/ 37035 h 479901"/>
                <a:gd name="connsiteX81" fmla="*/ 159213 w 283298"/>
                <a:gd name="connsiteY81" fmla="*/ 38309 h 479901"/>
                <a:gd name="connsiteX82" fmla="*/ 158599 w 283298"/>
                <a:gd name="connsiteY82" fmla="*/ 40029 h 479901"/>
                <a:gd name="connsiteX83" fmla="*/ 158340 w 283298"/>
                <a:gd name="connsiteY83" fmla="*/ 40665 h 479901"/>
                <a:gd name="connsiteX84" fmla="*/ 157539 w 283298"/>
                <a:gd name="connsiteY84" fmla="*/ 42555 h 479901"/>
                <a:gd name="connsiteX85" fmla="*/ 156785 w 283298"/>
                <a:gd name="connsiteY85" fmla="*/ 44166 h 479901"/>
                <a:gd name="connsiteX86" fmla="*/ 156481 w 283298"/>
                <a:gd name="connsiteY86" fmla="*/ 44810 h 479901"/>
                <a:gd name="connsiteX87" fmla="*/ 156007 w 283298"/>
                <a:gd name="connsiteY87" fmla="*/ 45728 h 479901"/>
                <a:gd name="connsiteX88" fmla="*/ 202100 w 283298"/>
                <a:gd name="connsiteY88" fmla="*/ 37261 h 479901"/>
                <a:gd name="connsiteX89" fmla="*/ 207550 w 283298"/>
                <a:gd name="connsiteY89" fmla="*/ 49673 h 479901"/>
                <a:gd name="connsiteX90" fmla="*/ 195545 w 283298"/>
                <a:gd name="connsiteY90" fmla="*/ 55271 h 479901"/>
                <a:gd name="connsiteX91" fmla="*/ 190095 w 283298"/>
                <a:gd name="connsiteY91" fmla="*/ 42859 h 479901"/>
                <a:gd name="connsiteX92" fmla="*/ 202100 w 283298"/>
                <a:gd name="connsiteY92" fmla="*/ 37261 h 479901"/>
                <a:gd name="connsiteX93" fmla="*/ 82602 w 283298"/>
                <a:gd name="connsiteY93" fmla="*/ 383849 h 479901"/>
                <a:gd name="connsiteX94" fmla="*/ 48288 w 283298"/>
                <a:gd name="connsiteY94" fmla="*/ 291943 h 479901"/>
                <a:gd name="connsiteX95" fmla="*/ 104089 w 283298"/>
                <a:gd name="connsiteY95" fmla="*/ 188946 h 479901"/>
                <a:gd name="connsiteX96" fmla="*/ 127071 w 283298"/>
                <a:gd name="connsiteY96" fmla="*/ 173088 h 479901"/>
                <a:gd name="connsiteX97" fmla="*/ 164658 w 283298"/>
                <a:gd name="connsiteY97" fmla="*/ 175327 h 479901"/>
                <a:gd name="connsiteX98" fmla="*/ 156466 w 283298"/>
                <a:gd name="connsiteY98" fmla="*/ 250839 h 479901"/>
                <a:gd name="connsiteX99" fmla="*/ 160625 w 283298"/>
                <a:gd name="connsiteY99" fmla="*/ 278406 h 479901"/>
                <a:gd name="connsiteX100" fmla="*/ 145670 w 283298"/>
                <a:gd name="connsiteY100" fmla="*/ 402934 h 479901"/>
                <a:gd name="connsiteX101" fmla="*/ 82602 w 283298"/>
                <a:gd name="connsiteY101" fmla="*/ 383848 h 47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83298" h="479901">
                  <a:moveTo>
                    <a:pt x="229348" y="461384"/>
                  </a:moveTo>
                  <a:cubicBezTo>
                    <a:pt x="207295" y="455230"/>
                    <a:pt x="212770" y="434508"/>
                    <a:pt x="224766" y="414330"/>
                  </a:cubicBezTo>
                  <a:cubicBezTo>
                    <a:pt x="231914" y="402865"/>
                    <a:pt x="241151" y="374223"/>
                    <a:pt x="245351" y="361419"/>
                  </a:cubicBezTo>
                  <a:cubicBezTo>
                    <a:pt x="258074" y="306121"/>
                    <a:pt x="241917" y="188430"/>
                    <a:pt x="269652" y="139057"/>
                  </a:cubicBezTo>
                  <a:cubicBezTo>
                    <a:pt x="290119" y="102629"/>
                    <a:pt x="283652" y="81249"/>
                    <a:pt x="275409" y="63943"/>
                  </a:cubicBezTo>
                  <a:cubicBezTo>
                    <a:pt x="258253" y="27945"/>
                    <a:pt x="241486" y="16212"/>
                    <a:pt x="202601" y="1766"/>
                  </a:cubicBezTo>
                  <a:cubicBezTo>
                    <a:pt x="191285" y="-1076"/>
                    <a:pt x="179380" y="-477"/>
                    <a:pt x="168406" y="3485"/>
                  </a:cubicBezTo>
                  <a:cubicBezTo>
                    <a:pt x="138111" y="-5626"/>
                    <a:pt x="105356" y="5263"/>
                    <a:pt x="86545" y="30699"/>
                  </a:cubicBezTo>
                  <a:cubicBezTo>
                    <a:pt x="78052" y="47011"/>
                    <a:pt x="99211" y="46024"/>
                    <a:pt x="108902" y="50026"/>
                  </a:cubicBezTo>
                  <a:cubicBezTo>
                    <a:pt x="125513" y="55806"/>
                    <a:pt x="139686" y="67024"/>
                    <a:pt x="149127" y="81863"/>
                  </a:cubicBezTo>
                  <a:cubicBezTo>
                    <a:pt x="149087" y="81974"/>
                    <a:pt x="149087" y="81974"/>
                    <a:pt x="149198" y="82014"/>
                  </a:cubicBezTo>
                  <a:cubicBezTo>
                    <a:pt x="161213" y="108165"/>
                    <a:pt x="149948" y="139115"/>
                    <a:pt x="123934" y="151425"/>
                  </a:cubicBezTo>
                  <a:cubicBezTo>
                    <a:pt x="112740" y="156651"/>
                    <a:pt x="102143" y="163070"/>
                    <a:pt x="92325" y="170568"/>
                  </a:cubicBezTo>
                  <a:lnTo>
                    <a:pt x="92303" y="170589"/>
                  </a:lnTo>
                  <a:cubicBezTo>
                    <a:pt x="74924" y="183844"/>
                    <a:pt x="60295" y="200361"/>
                    <a:pt x="49237" y="219215"/>
                  </a:cubicBezTo>
                  <a:lnTo>
                    <a:pt x="49232" y="219227"/>
                  </a:lnTo>
                  <a:cubicBezTo>
                    <a:pt x="43956" y="228194"/>
                    <a:pt x="39512" y="237627"/>
                    <a:pt x="35959" y="247406"/>
                  </a:cubicBezTo>
                  <a:cubicBezTo>
                    <a:pt x="16934" y="301709"/>
                    <a:pt x="24783" y="331652"/>
                    <a:pt x="41616" y="377592"/>
                  </a:cubicBezTo>
                  <a:cubicBezTo>
                    <a:pt x="42198" y="378488"/>
                    <a:pt x="42633" y="380211"/>
                    <a:pt x="41003" y="380274"/>
                  </a:cubicBezTo>
                  <a:cubicBezTo>
                    <a:pt x="-313" y="386400"/>
                    <a:pt x="-20636" y="411035"/>
                    <a:pt x="29757" y="430019"/>
                  </a:cubicBezTo>
                  <a:lnTo>
                    <a:pt x="136605" y="468908"/>
                  </a:lnTo>
                  <a:cubicBezTo>
                    <a:pt x="155601" y="476591"/>
                    <a:pt x="161135" y="459620"/>
                    <a:pt x="170477" y="446579"/>
                  </a:cubicBezTo>
                  <a:cubicBezTo>
                    <a:pt x="177293" y="443206"/>
                    <a:pt x="183010" y="442927"/>
                    <a:pt x="185122" y="451979"/>
                  </a:cubicBezTo>
                  <a:cubicBezTo>
                    <a:pt x="193957" y="466161"/>
                    <a:pt x="204387" y="472778"/>
                    <a:pt x="222793" y="479394"/>
                  </a:cubicBezTo>
                  <a:cubicBezTo>
                    <a:pt x="227808" y="481090"/>
                    <a:pt x="233248" y="478399"/>
                    <a:pt x="234944" y="473384"/>
                  </a:cubicBezTo>
                  <a:cubicBezTo>
                    <a:pt x="236584" y="468532"/>
                    <a:pt x="234120" y="463247"/>
                    <a:pt x="229348" y="461384"/>
                  </a:cubicBezTo>
                  <a:close/>
                  <a:moveTo>
                    <a:pt x="156007" y="45728"/>
                  </a:moveTo>
                  <a:cubicBezTo>
                    <a:pt x="155945" y="45859"/>
                    <a:pt x="155871" y="45985"/>
                    <a:pt x="155797" y="46112"/>
                  </a:cubicBezTo>
                  <a:cubicBezTo>
                    <a:pt x="155608" y="46477"/>
                    <a:pt x="155408" y="46837"/>
                    <a:pt x="155211" y="47184"/>
                  </a:cubicBezTo>
                  <a:cubicBezTo>
                    <a:pt x="154941" y="47659"/>
                    <a:pt x="154675" y="48120"/>
                    <a:pt x="154418" y="48558"/>
                  </a:cubicBezTo>
                  <a:cubicBezTo>
                    <a:pt x="154156" y="49007"/>
                    <a:pt x="153900" y="49445"/>
                    <a:pt x="153639" y="49853"/>
                  </a:cubicBezTo>
                  <a:cubicBezTo>
                    <a:pt x="153331" y="50355"/>
                    <a:pt x="153014" y="50841"/>
                    <a:pt x="152724" y="51294"/>
                  </a:cubicBezTo>
                  <a:cubicBezTo>
                    <a:pt x="152126" y="52207"/>
                    <a:pt x="151585" y="53003"/>
                    <a:pt x="151106" y="53666"/>
                  </a:cubicBezTo>
                  <a:cubicBezTo>
                    <a:pt x="151024" y="53776"/>
                    <a:pt x="150942" y="53886"/>
                    <a:pt x="150877" y="53988"/>
                  </a:cubicBezTo>
                  <a:cubicBezTo>
                    <a:pt x="150798" y="54083"/>
                    <a:pt x="150725" y="54183"/>
                    <a:pt x="150657" y="54285"/>
                  </a:cubicBezTo>
                  <a:cubicBezTo>
                    <a:pt x="150583" y="54368"/>
                    <a:pt x="150514" y="54455"/>
                    <a:pt x="150450" y="54545"/>
                  </a:cubicBezTo>
                  <a:lnTo>
                    <a:pt x="150403" y="54598"/>
                  </a:lnTo>
                  <a:cubicBezTo>
                    <a:pt x="150361" y="54673"/>
                    <a:pt x="150312" y="54744"/>
                    <a:pt x="150256" y="54810"/>
                  </a:cubicBezTo>
                  <a:cubicBezTo>
                    <a:pt x="150232" y="54841"/>
                    <a:pt x="150203" y="54868"/>
                    <a:pt x="150171" y="54891"/>
                  </a:cubicBezTo>
                  <a:cubicBezTo>
                    <a:pt x="150159" y="54916"/>
                    <a:pt x="150141" y="54938"/>
                    <a:pt x="150119" y="54956"/>
                  </a:cubicBezTo>
                  <a:cubicBezTo>
                    <a:pt x="149675" y="55383"/>
                    <a:pt x="148975" y="55391"/>
                    <a:pt x="148520" y="54974"/>
                  </a:cubicBezTo>
                  <a:cubicBezTo>
                    <a:pt x="148401" y="54862"/>
                    <a:pt x="148277" y="54756"/>
                    <a:pt x="148147" y="54657"/>
                  </a:cubicBezTo>
                  <a:cubicBezTo>
                    <a:pt x="147964" y="54506"/>
                    <a:pt x="147769" y="54352"/>
                    <a:pt x="147561" y="54192"/>
                  </a:cubicBezTo>
                  <a:cubicBezTo>
                    <a:pt x="147151" y="53861"/>
                    <a:pt x="146674" y="53520"/>
                    <a:pt x="146156" y="53178"/>
                  </a:cubicBezTo>
                  <a:cubicBezTo>
                    <a:pt x="144554" y="52092"/>
                    <a:pt x="142511" y="50873"/>
                    <a:pt x="140211" y="49631"/>
                  </a:cubicBezTo>
                  <a:cubicBezTo>
                    <a:pt x="139561" y="49269"/>
                    <a:pt x="138902" y="48931"/>
                    <a:pt x="138222" y="48572"/>
                  </a:cubicBezTo>
                  <a:cubicBezTo>
                    <a:pt x="136568" y="47704"/>
                    <a:pt x="134831" y="46835"/>
                    <a:pt x="133048" y="45976"/>
                  </a:cubicBezTo>
                  <a:cubicBezTo>
                    <a:pt x="132516" y="45713"/>
                    <a:pt x="131954" y="45452"/>
                    <a:pt x="131417" y="45201"/>
                  </a:cubicBezTo>
                  <a:cubicBezTo>
                    <a:pt x="125554" y="42320"/>
                    <a:pt x="119489" y="39870"/>
                    <a:pt x="113270" y="37870"/>
                  </a:cubicBezTo>
                  <a:cubicBezTo>
                    <a:pt x="113175" y="37837"/>
                    <a:pt x="113077" y="37810"/>
                    <a:pt x="112978" y="37791"/>
                  </a:cubicBezTo>
                  <a:lnTo>
                    <a:pt x="112718" y="37738"/>
                  </a:lnTo>
                  <a:cubicBezTo>
                    <a:pt x="112598" y="37705"/>
                    <a:pt x="112477" y="37679"/>
                    <a:pt x="112354" y="37662"/>
                  </a:cubicBezTo>
                  <a:cubicBezTo>
                    <a:pt x="112263" y="37641"/>
                    <a:pt x="112171" y="37626"/>
                    <a:pt x="112077" y="37617"/>
                  </a:cubicBezTo>
                  <a:cubicBezTo>
                    <a:pt x="111999" y="37602"/>
                    <a:pt x="111916" y="37600"/>
                    <a:pt x="111850" y="37590"/>
                  </a:cubicBezTo>
                  <a:cubicBezTo>
                    <a:pt x="111228" y="37531"/>
                    <a:pt x="110624" y="37465"/>
                    <a:pt x="110028" y="37374"/>
                  </a:cubicBezTo>
                  <a:cubicBezTo>
                    <a:pt x="109559" y="37325"/>
                    <a:pt x="109092" y="37248"/>
                    <a:pt x="108631" y="37145"/>
                  </a:cubicBezTo>
                  <a:cubicBezTo>
                    <a:pt x="108106" y="37052"/>
                    <a:pt x="107603" y="36938"/>
                    <a:pt x="107133" y="36809"/>
                  </a:cubicBezTo>
                  <a:cubicBezTo>
                    <a:pt x="104145" y="35959"/>
                    <a:pt x="102915" y="34618"/>
                    <a:pt x="103022" y="32980"/>
                  </a:cubicBezTo>
                  <a:cubicBezTo>
                    <a:pt x="103169" y="30659"/>
                    <a:pt x="105968" y="27766"/>
                    <a:pt x="110242" y="24851"/>
                  </a:cubicBezTo>
                  <a:cubicBezTo>
                    <a:pt x="110314" y="24808"/>
                    <a:pt x="110373" y="24759"/>
                    <a:pt x="110445" y="24716"/>
                  </a:cubicBezTo>
                  <a:cubicBezTo>
                    <a:pt x="119637" y="18817"/>
                    <a:pt x="129829" y="14644"/>
                    <a:pt x="140519" y="12403"/>
                  </a:cubicBezTo>
                  <a:cubicBezTo>
                    <a:pt x="140585" y="12393"/>
                    <a:pt x="140650" y="12380"/>
                    <a:pt x="140715" y="12363"/>
                  </a:cubicBezTo>
                  <a:cubicBezTo>
                    <a:pt x="147547" y="11092"/>
                    <a:pt x="153350" y="11346"/>
                    <a:pt x="155972" y="14158"/>
                  </a:cubicBezTo>
                  <a:lnTo>
                    <a:pt x="155993" y="14180"/>
                  </a:lnTo>
                  <a:lnTo>
                    <a:pt x="156013" y="14201"/>
                  </a:lnTo>
                  <a:cubicBezTo>
                    <a:pt x="156215" y="14414"/>
                    <a:pt x="156400" y="14635"/>
                    <a:pt x="156585" y="14856"/>
                  </a:cubicBezTo>
                  <a:cubicBezTo>
                    <a:pt x="156721" y="15017"/>
                    <a:pt x="156858" y="15179"/>
                    <a:pt x="156983" y="15336"/>
                  </a:cubicBezTo>
                  <a:cubicBezTo>
                    <a:pt x="158902" y="17751"/>
                    <a:pt x="160196" y="20602"/>
                    <a:pt x="160751" y="23636"/>
                  </a:cubicBezTo>
                  <a:cubicBezTo>
                    <a:pt x="160835" y="24058"/>
                    <a:pt x="160902" y="24488"/>
                    <a:pt x="160961" y="24900"/>
                  </a:cubicBezTo>
                  <a:cubicBezTo>
                    <a:pt x="160977" y="25088"/>
                    <a:pt x="161009" y="25267"/>
                    <a:pt x="161017" y="25438"/>
                  </a:cubicBezTo>
                  <a:cubicBezTo>
                    <a:pt x="161051" y="25729"/>
                    <a:pt x="161067" y="26029"/>
                    <a:pt x="161084" y="26328"/>
                  </a:cubicBezTo>
                  <a:cubicBezTo>
                    <a:pt x="161114" y="26591"/>
                    <a:pt x="161115" y="26856"/>
                    <a:pt x="161121" y="27110"/>
                  </a:cubicBezTo>
                  <a:cubicBezTo>
                    <a:pt x="161137" y="27451"/>
                    <a:pt x="161144" y="27775"/>
                    <a:pt x="161135" y="28107"/>
                  </a:cubicBezTo>
                  <a:lnTo>
                    <a:pt x="161143" y="28124"/>
                  </a:lnTo>
                  <a:cubicBezTo>
                    <a:pt x="161138" y="28443"/>
                    <a:pt x="161134" y="28763"/>
                    <a:pt x="161112" y="29090"/>
                  </a:cubicBezTo>
                  <a:cubicBezTo>
                    <a:pt x="161091" y="29572"/>
                    <a:pt x="161053" y="30060"/>
                    <a:pt x="161002" y="30545"/>
                  </a:cubicBezTo>
                  <a:cubicBezTo>
                    <a:pt x="160982" y="30831"/>
                    <a:pt x="160949" y="31112"/>
                    <a:pt x="160904" y="31389"/>
                  </a:cubicBezTo>
                  <a:cubicBezTo>
                    <a:pt x="160848" y="31774"/>
                    <a:pt x="160792" y="32159"/>
                    <a:pt x="160723" y="32539"/>
                  </a:cubicBezTo>
                  <a:cubicBezTo>
                    <a:pt x="160673" y="32870"/>
                    <a:pt x="160610" y="33196"/>
                    <a:pt x="160543" y="33535"/>
                  </a:cubicBezTo>
                  <a:cubicBezTo>
                    <a:pt x="160353" y="34475"/>
                    <a:pt x="160116" y="35405"/>
                    <a:pt x="159854" y="36324"/>
                  </a:cubicBezTo>
                  <a:cubicBezTo>
                    <a:pt x="159783" y="36564"/>
                    <a:pt x="159709" y="36799"/>
                    <a:pt x="159636" y="37035"/>
                  </a:cubicBezTo>
                  <a:cubicBezTo>
                    <a:pt x="159504" y="37465"/>
                    <a:pt x="159358" y="37886"/>
                    <a:pt x="159213" y="38309"/>
                  </a:cubicBezTo>
                  <a:cubicBezTo>
                    <a:pt x="159017" y="38887"/>
                    <a:pt x="158818" y="39464"/>
                    <a:pt x="158599" y="40029"/>
                  </a:cubicBezTo>
                  <a:cubicBezTo>
                    <a:pt x="158516" y="40244"/>
                    <a:pt x="158426" y="40452"/>
                    <a:pt x="158340" y="40665"/>
                  </a:cubicBezTo>
                  <a:cubicBezTo>
                    <a:pt x="158081" y="41306"/>
                    <a:pt x="157817" y="41945"/>
                    <a:pt x="157539" y="42555"/>
                  </a:cubicBezTo>
                  <a:cubicBezTo>
                    <a:pt x="157295" y="43109"/>
                    <a:pt x="157044" y="43646"/>
                    <a:pt x="156785" y="44166"/>
                  </a:cubicBezTo>
                  <a:cubicBezTo>
                    <a:pt x="156675" y="44392"/>
                    <a:pt x="156569" y="44605"/>
                    <a:pt x="156481" y="44810"/>
                  </a:cubicBezTo>
                  <a:cubicBezTo>
                    <a:pt x="156314" y="45113"/>
                    <a:pt x="156161" y="45420"/>
                    <a:pt x="156007" y="45728"/>
                  </a:cubicBezTo>
                  <a:close/>
                  <a:moveTo>
                    <a:pt x="202100" y="37261"/>
                  </a:moveTo>
                  <a:cubicBezTo>
                    <a:pt x="207032" y="39184"/>
                    <a:pt x="209472" y="44741"/>
                    <a:pt x="207550" y="49673"/>
                  </a:cubicBezTo>
                  <a:cubicBezTo>
                    <a:pt x="205689" y="54449"/>
                    <a:pt x="200400" y="56915"/>
                    <a:pt x="195545" y="55271"/>
                  </a:cubicBezTo>
                  <a:cubicBezTo>
                    <a:pt x="190613" y="53349"/>
                    <a:pt x="188173" y="47792"/>
                    <a:pt x="190095" y="42859"/>
                  </a:cubicBezTo>
                  <a:cubicBezTo>
                    <a:pt x="191956" y="38084"/>
                    <a:pt x="197245" y="35617"/>
                    <a:pt x="202100" y="37261"/>
                  </a:cubicBezTo>
                  <a:close/>
                  <a:moveTo>
                    <a:pt x="82602" y="383849"/>
                  </a:moveTo>
                  <a:cubicBezTo>
                    <a:pt x="50802" y="365750"/>
                    <a:pt x="46351" y="324360"/>
                    <a:pt x="48288" y="291943"/>
                  </a:cubicBezTo>
                  <a:cubicBezTo>
                    <a:pt x="50094" y="254087"/>
                    <a:pt x="61142" y="223311"/>
                    <a:pt x="104089" y="188946"/>
                  </a:cubicBezTo>
                  <a:lnTo>
                    <a:pt x="127071" y="173088"/>
                  </a:lnTo>
                  <a:cubicBezTo>
                    <a:pt x="138650" y="165149"/>
                    <a:pt x="165490" y="153544"/>
                    <a:pt x="164658" y="175327"/>
                  </a:cubicBezTo>
                  <a:cubicBezTo>
                    <a:pt x="160392" y="198333"/>
                    <a:pt x="151690" y="226233"/>
                    <a:pt x="156466" y="250839"/>
                  </a:cubicBezTo>
                  <a:cubicBezTo>
                    <a:pt x="158376" y="259941"/>
                    <a:pt x="159765" y="269145"/>
                    <a:pt x="160625" y="278406"/>
                  </a:cubicBezTo>
                  <a:cubicBezTo>
                    <a:pt x="164524" y="317934"/>
                    <a:pt x="154424" y="371322"/>
                    <a:pt x="145670" y="402934"/>
                  </a:cubicBezTo>
                  <a:cubicBezTo>
                    <a:pt x="142662" y="414384"/>
                    <a:pt x="90767" y="390201"/>
                    <a:pt x="82602" y="383848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23A9C15A-5A8E-48C6-A7D0-F57D89DFD812}"/>
                </a:ext>
              </a:extLst>
            </p:cNvPr>
            <p:cNvSpPr/>
            <p:nvPr/>
          </p:nvSpPr>
          <p:spPr>
            <a:xfrm>
              <a:off x="8806895" y="5708915"/>
              <a:ext cx="116775" cy="243167"/>
            </a:xfrm>
            <a:custGeom>
              <a:avLst/>
              <a:gdLst>
                <a:gd name="connsiteX0" fmla="*/ 34700 w 116775"/>
                <a:gd name="connsiteY0" fmla="*/ 221048 h 243167"/>
                <a:gd name="connsiteX1" fmla="*/ 386 w 116775"/>
                <a:gd name="connsiteY1" fmla="*/ 129142 h 243167"/>
                <a:gd name="connsiteX2" fmla="*/ 56188 w 116775"/>
                <a:gd name="connsiteY2" fmla="*/ 26145 h 243167"/>
                <a:gd name="connsiteX3" fmla="*/ 79170 w 116775"/>
                <a:gd name="connsiteY3" fmla="*/ 10287 h 243167"/>
                <a:gd name="connsiteX4" fmla="*/ 116756 w 116775"/>
                <a:gd name="connsiteY4" fmla="*/ 12526 h 243167"/>
                <a:gd name="connsiteX5" fmla="*/ 108564 w 116775"/>
                <a:gd name="connsiteY5" fmla="*/ 88038 h 243167"/>
                <a:gd name="connsiteX6" fmla="*/ 112723 w 116775"/>
                <a:gd name="connsiteY6" fmla="*/ 115605 h 243167"/>
                <a:gd name="connsiteX7" fmla="*/ 97768 w 116775"/>
                <a:gd name="connsiteY7" fmla="*/ 240133 h 243167"/>
                <a:gd name="connsiteX8" fmla="*/ 34700 w 116775"/>
                <a:gd name="connsiteY8" fmla="*/ 221048 h 24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775" h="243167">
                  <a:moveTo>
                    <a:pt x="34700" y="221048"/>
                  </a:moveTo>
                  <a:cubicBezTo>
                    <a:pt x="2900" y="202949"/>
                    <a:pt x="-1551" y="161559"/>
                    <a:pt x="386" y="129142"/>
                  </a:cubicBezTo>
                  <a:cubicBezTo>
                    <a:pt x="2192" y="91286"/>
                    <a:pt x="13241" y="60510"/>
                    <a:pt x="56188" y="26145"/>
                  </a:cubicBezTo>
                  <a:lnTo>
                    <a:pt x="79170" y="10287"/>
                  </a:lnTo>
                  <a:cubicBezTo>
                    <a:pt x="90748" y="2348"/>
                    <a:pt x="117588" y="-9257"/>
                    <a:pt x="116756" y="12526"/>
                  </a:cubicBezTo>
                  <a:cubicBezTo>
                    <a:pt x="112490" y="35532"/>
                    <a:pt x="103788" y="63432"/>
                    <a:pt x="108564" y="88038"/>
                  </a:cubicBezTo>
                  <a:cubicBezTo>
                    <a:pt x="110474" y="97141"/>
                    <a:pt x="111863" y="106344"/>
                    <a:pt x="112723" y="115605"/>
                  </a:cubicBezTo>
                  <a:cubicBezTo>
                    <a:pt x="116622" y="155133"/>
                    <a:pt x="106522" y="208521"/>
                    <a:pt x="97768" y="240133"/>
                  </a:cubicBezTo>
                  <a:cubicBezTo>
                    <a:pt x="94760" y="251583"/>
                    <a:pt x="42865" y="227400"/>
                    <a:pt x="34700" y="221048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DC9447DA-2918-4A87-810A-C02D875BD72A}"/>
                </a:ext>
              </a:extLst>
            </p:cNvPr>
            <p:cNvSpPr/>
            <p:nvPr/>
          </p:nvSpPr>
          <p:spPr>
            <a:xfrm>
              <a:off x="8948547" y="5582907"/>
              <a:ext cx="18536" cy="18946"/>
            </a:xfrm>
            <a:custGeom>
              <a:avLst/>
              <a:gdLst>
                <a:gd name="connsiteX0" fmla="*/ 5991 w 18536"/>
                <a:gd name="connsiteY0" fmla="*/ 18478 h 18946"/>
                <a:gd name="connsiteX1" fmla="*/ 704 w 18536"/>
                <a:gd name="connsiteY1" fmla="*/ 5990 h 18946"/>
                <a:gd name="connsiteX2" fmla="*/ 12546 w 18536"/>
                <a:gd name="connsiteY2" fmla="*/ 468 h 18946"/>
                <a:gd name="connsiteX3" fmla="*/ 17832 w 18536"/>
                <a:gd name="connsiteY3" fmla="*/ 12956 h 18946"/>
                <a:gd name="connsiteX4" fmla="*/ 5991 w 18536"/>
                <a:gd name="connsiteY4" fmla="*/ 18478 h 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6" h="18946">
                  <a:moveTo>
                    <a:pt x="5991" y="18478"/>
                  </a:moveTo>
                  <a:cubicBezTo>
                    <a:pt x="1082" y="16489"/>
                    <a:pt x="-1284" y="10898"/>
                    <a:pt x="704" y="5990"/>
                  </a:cubicBezTo>
                  <a:cubicBezTo>
                    <a:pt x="2593" y="1329"/>
                    <a:pt x="7761" y="-1081"/>
                    <a:pt x="12546" y="468"/>
                  </a:cubicBezTo>
                  <a:cubicBezTo>
                    <a:pt x="17454" y="2457"/>
                    <a:pt x="19821" y="8048"/>
                    <a:pt x="17832" y="12956"/>
                  </a:cubicBezTo>
                  <a:cubicBezTo>
                    <a:pt x="15944" y="17617"/>
                    <a:pt x="10775" y="20027"/>
                    <a:pt x="5991" y="18478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19B290EC-25F6-4B65-A097-3E2087179CF2}"/>
                </a:ext>
              </a:extLst>
            </p:cNvPr>
            <p:cNvSpPr/>
            <p:nvPr/>
          </p:nvSpPr>
          <p:spPr>
            <a:xfrm>
              <a:off x="8861540" y="5557998"/>
              <a:ext cx="58595" cy="44029"/>
            </a:xfrm>
            <a:custGeom>
              <a:avLst/>
              <a:gdLst>
                <a:gd name="connsiteX0" fmla="*/ 53551 w 58595"/>
                <a:gd name="connsiteY0" fmla="*/ 2374 h 44029"/>
                <a:gd name="connsiteX1" fmla="*/ 0 w 58595"/>
                <a:gd name="connsiteY1" fmla="*/ 22314 h 44029"/>
                <a:gd name="connsiteX2" fmla="*/ 9301 w 58595"/>
                <a:gd name="connsiteY2" fmla="*/ 25699 h 44029"/>
                <a:gd name="connsiteX3" fmla="*/ 46841 w 58595"/>
                <a:gd name="connsiteY3" fmla="*/ 44030 h 44029"/>
                <a:gd name="connsiteX4" fmla="*/ 53551 w 58595"/>
                <a:gd name="connsiteY4" fmla="*/ 2374 h 4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95" h="44029">
                  <a:moveTo>
                    <a:pt x="53551" y="2374"/>
                  </a:moveTo>
                  <a:cubicBezTo>
                    <a:pt x="43145" y="-5713"/>
                    <a:pt x="4474" y="8341"/>
                    <a:pt x="0" y="22314"/>
                  </a:cubicBezTo>
                  <a:cubicBezTo>
                    <a:pt x="392" y="23931"/>
                    <a:pt x="4432" y="25278"/>
                    <a:pt x="9301" y="25699"/>
                  </a:cubicBezTo>
                  <a:cubicBezTo>
                    <a:pt x="14061" y="26080"/>
                    <a:pt x="43158" y="39004"/>
                    <a:pt x="46841" y="44030"/>
                  </a:cubicBezTo>
                  <a:cubicBezTo>
                    <a:pt x="46841" y="44030"/>
                    <a:pt x="67990" y="18561"/>
                    <a:pt x="53551" y="2374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CDE74B4A-F46C-4D57-B082-6BCC8AF074DE}"/>
                </a:ext>
              </a:extLst>
            </p:cNvPr>
            <p:cNvSpPr/>
            <p:nvPr/>
          </p:nvSpPr>
          <p:spPr>
            <a:xfrm>
              <a:off x="8762896" y="5716685"/>
              <a:ext cx="88422" cy="48658"/>
            </a:xfrm>
            <a:custGeom>
              <a:avLst/>
              <a:gdLst>
                <a:gd name="connsiteX0" fmla="*/ 88422 w 88422"/>
                <a:gd name="connsiteY0" fmla="*/ 0 h 48658"/>
                <a:gd name="connsiteX1" fmla="*/ 45330 w 88422"/>
                <a:gd name="connsiteY1" fmla="*/ 48659 h 48658"/>
                <a:gd name="connsiteX2" fmla="*/ 0 w 88422"/>
                <a:gd name="connsiteY2" fmla="*/ 21138 h 48658"/>
                <a:gd name="connsiteX3" fmla="*/ 11546 w 88422"/>
                <a:gd name="connsiteY3" fmla="*/ 4345 h 48658"/>
                <a:gd name="connsiteX4" fmla="*/ 88422 w 88422"/>
                <a:gd name="connsiteY4" fmla="*/ 0 h 48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2" h="48658">
                  <a:moveTo>
                    <a:pt x="88422" y="0"/>
                  </a:moveTo>
                  <a:lnTo>
                    <a:pt x="45330" y="48659"/>
                  </a:lnTo>
                  <a:cubicBezTo>
                    <a:pt x="27649" y="44611"/>
                    <a:pt x="11749" y="34958"/>
                    <a:pt x="0" y="21138"/>
                  </a:cubicBezTo>
                  <a:lnTo>
                    <a:pt x="11546" y="4345"/>
                  </a:lnTo>
                  <a:cubicBezTo>
                    <a:pt x="37248" y="5031"/>
                    <a:pt x="62962" y="3577"/>
                    <a:pt x="88422" y="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E2414244-C8C8-48FB-ABDE-56728E0D01BB}"/>
                </a:ext>
              </a:extLst>
            </p:cNvPr>
            <p:cNvSpPr/>
            <p:nvPr/>
          </p:nvSpPr>
          <p:spPr>
            <a:xfrm>
              <a:off x="8654751" y="5594787"/>
              <a:ext cx="166976" cy="243657"/>
            </a:xfrm>
            <a:custGeom>
              <a:avLst/>
              <a:gdLst>
                <a:gd name="connsiteX0" fmla="*/ 103336 w 166976"/>
                <a:gd name="connsiteY0" fmla="*/ 243070 h 243657"/>
                <a:gd name="connsiteX1" fmla="*/ 87167 w 166976"/>
                <a:gd name="connsiteY1" fmla="*/ 226300 h 243657"/>
                <a:gd name="connsiteX2" fmla="*/ 80425 w 166976"/>
                <a:gd name="connsiteY2" fmla="*/ 222370 h 243657"/>
                <a:gd name="connsiteX3" fmla="*/ 61807 w 166976"/>
                <a:gd name="connsiteY3" fmla="*/ 230424 h 243657"/>
                <a:gd name="connsiteX4" fmla="*/ 12571 w 166976"/>
                <a:gd name="connsiteY4" fmla="*/ 201997 h 243657"/>
                <a:gd name="connsiteX5" fmla="*/ 22428 w 166976"/>
                <a:gd name="connsiteY5" fmla="*/ 178479 h 243657"/>
                <a:gd name="connsiteX6" fmla="*/ 22963 w 166976"/>
                <a:gd name="connsiteY6" fmla="*/ 177212 h 243657"/>
                <a:gd name="connsiteX7" fmla="*/ 31480 w 166976"/>
                <a:gd name="connsiteY7" fmla="*/ 112616 h 243657"/>
                <a:gd name="connsiteX8" fmla="*/ 40462 w 166976"/>
                <a:gd name="connsiteY8" fmla="*/ 99893 h 243657"/>
                <a:gd name="connsiteX9" fmla="*/ 20531 w 166976"/>
                <a:gd name="connsiteY9" fmla="*/ 82406 h 243657"/>
                <a:gd name="connsiteX10" fmla="*/ 27675 w 166976"/>
                <a:gd name="connsiteY10" fmla="*/ 75140 h 243657"/>
                <a:gd name="connsiteX11" fmla="*/ 65906 w 166976"/>
                <a:gd name="connsiteY11" fmla="*/ 79675 h 243657"/>
                <a:gd name="connsiteX12" fmla="*/ 83133 w 166976"/>
                <a:gd name="connsiteY12" fmla="*/ 72993 h 243657"/>
                <a:gd name="connsiteX13" fmla="*/ 101599 w 166976"/>
                <a:gd name="connsiteY13" fmla="*/ 41009 h 243657"/>
                <a:gd name="connsiteX14" fmla="*/ 101578 w 166976"/>
                <a:gd name="connsiteY14" fmla="*/ 40928 h 243657"/>
                <a:gd name="connsiteX15" fmla="*/ 84535 w 166976"/>
                <a:gd name="connsiteY15" fmla="*/ 21759 h 243657"/>
                <a:gd name="connsiteX16" fmla="*/ 75204 w 166976"/>
                <a:gd name="connsiteY16" fmla="*/ 10301 h 243657"/>
                <a:gd name="connsiteX17" fmla="*/ 117876 w 166976"/>
                <a:gd name="connsiteY17" fmla="*/ 4009 h 243657"/>
                <a:gd name="connsiteX18" fmla="*/ 134863 w 166976"/>
                <a:gd name="connsiteY18" fmla="*/ 6131 h 243657"/>
                <a:gd name="connsiteX19" fmla="*/ 165315 w 166976"/>
                <a:gd name="connsiteY19" fmla="*/ 43069 h 243657"/>
                <a:gd name="connsiteX20" fmla="*/ 155959 w 166976"/>
                <a:gd name="connsiteY20" fmla="*/ 79555 h 243657"/>
                <a:gd name="connsiteX21" fmla="*/ 124686 w 166976"/>
                <a:gd name="connsiteY21" fmla="*/ 186937 h 243657"/>
                <a:gd name="connsiteX22" fmla="*/ 109956 w 166976"/>
                <a:gd name="connsiteY22" fmla="*/ 211204 h 243657"/>
                <a:gd name="connsiteX23" fmla="*/ 108127 w 166976"/>
                <a:gd name="connsiteY23" fmla="*/ 234771 h 243657"/>
                <a:gd name="connsiteX24" fmla="*/ 109727 w 166976"/>
                <a:gd name="connsiteY24" fmla="*/ 241358 h 243657"/>
                <a:gd name="connsiteX25" fmla="*/ 103336 w 166976"/>
                <a:gd name="connsiteY25" fmla="*/ 243070 h 24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6976" h="243657">
                  <a:moveTo>
                    <a:pt x="103336" y="243070"/>
                  </a:moveTo>
                  <a:cubicBezTo>
                    <a:pt x="96020" y="239725"/>
                    <a:pt x="90242" y="233733"/>
                    <a:pt x="87167" y="226300"/>
                  </a:cubicBezTo>
                  <a:cubicBezTo>
                    <a:pt x="86913" y="221659"/>
                    <a:pt x="84073" y="221301"/>
                    <a:pt x="80425" y="222370"/>
                  </a:cubicBezTo>
                  <a:cubicBezTo>
                    <a:pt x="74692" y="227980"/>
                    <a:pt x="70494" y="235856"/>
                    <a:pt x="61807" y="230424"/>
                  </a:cubicBezTo>
                  <a:lnTo>
                    <a:pt x="12571" y="201997"/>
                  </a:lnTo>
                  <a:cubicBezTo>
                    <a:pt x="-10594" y="188274"/>
                    <a:pt x="1552" y="177909"/>
                    <a:pt x="22428" y="178479"/>
                  </a:cubicBezTo>
                  <a:cubicBezTo>
                    <a:pt x="23236" y="178589"/>
                    <a:pt x="23171" y="177703"/>
                    <a:pt x="22963" y="177212"/>
                  </a:cubicBezTo>
                  <a:cubicBezTo>
                    <a:pt x="18662" y="153129"/>
                    <a:pt x="17397" y="137704"/>
                    <a:pt x="31480" y="112616"/>
                  </a:cubicBezTo>
                  <a:cubicBezTo>
                    <a:pt x="34079" y="108110"/>
                    <a:pt x="37086" y="103851"/>
                    <a:pt x="40462" y="99893"/>
                  </a:cubicBezTo>
                  <a:cubicBezTo>
                    <a:pt x="32108" y="96365"/>
                    <a:pt x="25117" y="90231"/>
                    <a:pt x="20531" y="82406"/>
                  </a:cubicBezTo>
                  <a:lnTo>
                    <a:pt x="27675" y="75140"/>
                  </a:lnTo>
                  <a:cubicBezTo>
                    <a:pt x="40271" y="77709"/>
                    <a:pt x="53059" y="79226"/>
                    <a:pt x="65906" y="79675"/>
                  </a:cubicBezTo>
                  <a:cubicBezTo>
                    <a:pt x="71392" y="76835"/>
                    <a:pt x="77167" y="74595"/>
                    <a:pt x="83133" y="72993"/>
                  </a:cubicBezTo>
                  <a:cubicBezTo>
                    <a:pt x="97011" y="69191"/>
                    <a:pt x="105245" y="54929"/>
                    <a:pt x="101599" y="41009"/>
                  </a:cubicBezTo>
                  <a:cubicBezTo>
                    <a:pt x="101548" y="40979"/>
                    <a:pt x="101548" y="40979"/>
                    <a:pt x="101578" y="40928"/>
                  </a:cubicBezTo>
                  <a:cubicBezTo>
                    <a:pt x="98217" y="32802"/>
                    <a:pt x="92212" y="26047"/>
                    <a:pt x="84535" y="21759"/>
                  </a:cubicBezTo>
                  <a:cubicBezTo>
                    <a:pt x="80111" y="18947"/>
                    <a:pt x="69606" y="17596"/>
                    <a:pt x="75204" y="10301"/>
                  </a:cubicBezTo>
                  <a:cubicBezTo>
                    <a:pt x="86675" y="-590"/>
                    <a:pt x="103749" y="-3108"/>
                    <a:pt x="117876" y="4009"/>
                  </a:cubicBezTo>
                  <a:cubicBezTo>
                    <a:pt x="123623" y="3010"/>
                    <a:pt x="129538" y="3749"/>
                    <a:pt x="134863" y="6131"/>
                  </a:cubicBezTo>
                  <a:cubicBezTo>
                    <a:pt x="152756" y="16621"/>
                    <a:pt x="159993" y="23854"/>
                    <a:pt x="165315" y="43069"/>
                  </a:cubicBezTo>
                  <a:cubicBezTo>
                    <a:pt x="167872" y="52306"/>
                    <a:pt x="169200" y="63395"/>
                    <a:pt x="155959" y="79555"/>
                  </a:cubicBezTo>
                  <a:cubicBezTo>
                    <a:pt x="138015" y="101459"/>
                    <a:pt x="135752" y="160813"/>
                    <a:pt x="124686" y="186937"/>
                  </a:cubicBezTo>
                  <a:cubicBezTo>
                    <a:pt x="120476" y="195431"/>
                    <a:pt x="115548" y="203549"/>
                    <a:pt x="109956" y="211204"/>
                  </a:cubicBezTo>
                  <a:cubicBezTo>
                    <a:pt x="102298" y="220098"/>
                    <a:pt x="97803" y="229826"/>
                    <a:pt x="108127" y="234771"/>
                  </a:cubicBezTo>
                  <a:cubicBezTo>
                    <a:pt x="110388" y="236149"/>
                    <a:pt x="111104" y="239097"/>
                    <a:pt x="109727" y="241358"/>
                  </a:cubicBezTo>
                  <a:cubicBezTo>
                    <a:pt x="108395" y="243543"/>
                    <a:pt x="105582" y="244297"/>
                    <a:pt x="103336" y="243070"/>
                  </a:cubicBezTo>
                  <a:close/>
                </a:path>
              </a:pathLst>
            </a:custGeom>
            <a:solidFill>
              <a:srgbClr val="FFFFFF"/>
            </a:solidFill>
            <a:ln w="1311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80FE206-A12E-426E-9A5E-F3B187CD26BF}"/>
                </a:ext>
              </a:extLst>
            </p:cNvPr>
            <p:cNvSpPr/>
            <p:nvPr/>
          </p:nvSpPr>
          <p:spPr>
            <a:xfrm>
              <a:off x="8654750" y="5594787"/>
              <a:ext cx="166976" cy="243660"/>
            </a:xfrm>
            <a:custGeom>
              <a:avLst/>
              <a:gdLst>
                <a:gd name="connsiteX0" fmla="*/ 108127 w 166976"/>
                <a:gd name="connsiteY0" fmla="*/ 234771 h 243660"/>
                <a:gd name="connsiteX1" fmla="*/ 109956 w 166976"/>
                <a:gd name="connsiteY1" fmla="*/ 211204 h 243660"/>
                <a:gd name="connsiteX2" fmla="*/ 124686 w 166976"/>
                <a:gd name="connsiteY2" fmla="*/ 186937 h 243660"/>
                <a:gd name="connsiteX3" fmla="*/ 155959 w 166976"/>
                <a:gd name="connsiteY3" fmla="*/ 79555 h 243660"/>
                <a:gd name="connsiteX4" fmla="*/ 165315 w 166976"/>
                <a:gd name="connsiteY4" fmla="*/ 43069 h 243660"/>
                <a:gd name="connsiteX5" fmla="*/ 134863 w 166976"/>
                <a:gd name="connsiteY5" fmla="*/ 6131 h 243660"/>
                <a:gd name="connsiteX6" fmla="*/ 117876 w 166976"/>
                <a:gd name="connsiteY6" fmla="*/ 4009 h 243660"/>
                <a:gd name="connsiteX7" fmla="*/ 75204 w 166976"/>
                <a:gd name="connsiteY7" fmla="*/ 10301 h 243660"/>
                <a:gd name="connsiteX8" fmla="*/ 84535 w 166976"/>
                <a:gd name="connsiteY8" fmla="*/ 21759 h 243660"/>
                <a:gd name="connsiteX9" fmla="*/ 101578 w 166976"/>
                <a:gd name="connsiteY9" fmla="*/ 40928 h 243660"/>
                <a:gd name="connsiteX10" fmla="*/ 101599 w 166976"/>
                <a:gd name="connsiteY10" fmla="*/ 41009 h 243660"/>
                <a:gd name="connsiteX11" fmla="*/ 83133 w 166976"/>
                <a:gd name="connsiteY11" fmla="*/ 72993 h 243660"/>
                <a:gd name="connsiteX12" fmla="*/ 65906 w 166976"/>
                <a:gd name="connsiteY12" fmla="*/ 79676 h 243660"/>
                <a:gd name="connsiteX13" fmla="*/ 65894 w 166976"/>
                <a:gd name="connsiteY13" fmla="*/ 79684 h 243660"/>
                <a:gd name="connsiteX14" fmla="*/ 40466 w 166976"/>
                <a:gd name="connsiteY14" fmla="*/ 99888 h 243660"/>
                <a:gd name="connsiteX15" fmla="*/ 40462 w 166976"/>
                <a:gd name="connsiteY15" fmla="*/ 99894 h 243660"/>
                <a:gd name="connsiteX16" fmla="*/ 31480 w 166976"/>
                <a:gd name="connsiteY16" fmla="*/ 112616 h 243660"/>
                <a:gd name="connsiteX17" fmla="*/ 22963 w 166976"/>
                <a:gd name="connsiteY17" fmla="*/ 177212 h 243660"/>
                <a:gd name="connsiteX18" fmla="*/ 22428 w 166976"/>
                <a:gd name="connsiteY18" fmla="*/ 178480 h 243660"/>
                <a:gd name="connsiteX19" fmla="*/ 12571 w 166976"/>
                <a:gd name="connsiteY19" fmla="*/ 201997 h 243660"/>
                <a:gd name="connsiteX20" fmla="*/ 61807 w 166976"/>
                <a:gd name="connsiteY20" fmla="*/ 230424 h 243660"/>
                <a:gd name="connsiteX21" fmla="*/ 80425 w 166976"/>
                <a:gd name="connsiteY21" fmla="*/ 222370 h 243660"/>
                <a:gd name="connsiteX22" fmla="*/ 87167 w 166976"/>
                <a:gd name="connsiteY22" fmla="*/ 226300 h 243660"/>
                <a:gd name="connsiteX23" fmla="*/ 103336 w 166976"/>
                <a:gd name="connsiteY23" fmla="*/ 243070 h 243660"/>
                <a:gd name="connsiteX24" fmla="*/ 109842 w 166976"/>
                <a:gd name="connsiteY24" fmla="*/ 241170 h 243660"/>
                <a:gd name="connsiteX25" fmla="*/ 108127 w 166976"/>
                <a:gd name="connsiteY25" fmla="*/ 234771 h 243660"/>
                <a:gd name="connsiteX26" fmla="*/ 108103 w 166976"/>
                <a:gd name="connsiteY26" fmla="*/ 23733 h 243660"/>
                <a:gd name="connsiteX27" fmla="*/ 107966 w 166976"/>
                <a:gd name="connsiteY27" fmla="*/ 23904 h 243660"/>
                <a:gd name="connsiteX28" fmla="*/ 107585 w 166976"/>
                <a:gd name="connsiteY28" fmla="*/ 24381 h 243660"/>
                <a:gd name="connsiteX29" fmla="*/ 107075 w 166976"/>
                <a:gd name="connsiteY29" fmla="*/ 24988 h 243660"/>
                <a:gd name="connsiteX30" fmla="*/ 106579 w 166976"/>
                <a:gd name="connsiteY30" fmla="*/ 25558 h 243660"/>
                <a:gd name="connsiteX31" fmla="*/ 106003 w 166976"/>
                <a:gd name="connsiteY31" fmla="*/ 26188 h 243660"/>
                <a:gd name="connsiteX32" fmla="*/ 105000 w 166976"/>
                <a:gd name="connsiteY32" fmla="*/ 27216 h 243660"/>
                <a:gd name="connsiteX33" fmla="*/ 104860 w 166976"/>
                <a:gd name="connsiteY33" fmla="*/ 27355 h 243660"/>
                <a:gd name="connsiteX34" fmla="*/ 104725 w 166976"/>
                <a:gd name="connsiteY34" fmla="*/ 27482 h 243660"/>
                <a:gd name="connsiteX35" fmla="*/ 104601 w 166976"/>
                <a:gd name="connsiteY35" fmla="*/ 27592 h 243660"/>
                <a:gd name="connsiteX36" fmla="*/ 104573 w 166976"/>
                <a:gd name="connsiteY36" fmla="*/ 27614 h 243660"/>
                <a:gd name="connsiteX37" fmla="*/ 104483 w 166976"/>
                <a:gd name="connsiteY37" fmla="*/ 27706 h 243660"/>
                <a:gd name="connsiteX38" fmla="*/ 104434 w 166976"/>
                <a:gd name="connsiteY38" fmla="*/ 27738 h 243660"/>
                <a:gd name="connsiteX39" fmla="*/ 104403 w 166976"/>
                <a:gd name="connsiteY39" fmla="*/ 27766 h 243660"/>
                <a:gd name="connsiteX40" fmla="*/ 103614 w 166976"/>
                <a:gd name="connsiteY40" fmla="*/ 27636 h 243660"/>
                <a:gd name="connsiteX41" fmla="*/ 103457 w 166976"/>
                <a:gd name="connsiteY41" fmla="*/ 27447 h 243660"/>
                <a:gd name="connsiteX42" fmla="*/ 103209 w 166976"/>
                <a:gd name="connsiteY42" fmla="*/ 27168 h 243660"/>
                <a:gd name="connsiteX43" fmla="*/ 102606 w 166976"/>
                <a:gd name="connsiteY43" fmla="*/ 26546 h 243660"/>
                <a:gd name="connsiteX44" fmla="*/ 99986 w 166976"/>
                <a:gd name="connsiteY44" fmla="*/ 24284 h 243660"/>
                <a:gd name="connsiteX45" fmla="*/ 99099 w 166976"/>
                <a:gd name="connsiteY45" fmla="*/ 23589 h 243660"/>
                <a:gd name="connsiteX46" fmla="*/ 96776 w 166976"/>
                <a:gd name="connsiteY46" fmla="*/ 21862 h 243660"/>
                <a:gd name="connsiteX47" fmla="*/ 96040 w 166976"/>
                <a:gd name="connsiteY47" fmla="*/ 21338 h 243660"/>
                <a:gd name="connsiteX48" fmla="*/ 87742 w 166976"/>
                <a:gd name="connsiteY48" fmla="*/ 16153 h 243660"/>
                <a:gd name="connsiteX49" fmla="*/ 87604 w 166976"/>
                <a:gd name="connsiteY49" fmla="*/ 16089 h 243660"/>
                <a:gd name="connsiteX50" fmla="*/ 87481 w 166976"/>
                <a:gd name="connsiteY50" fmla="*/ 16040 h 243660"/>
                <a:gd name="connsiteX51" fmla="*/ 87309 w 166976"/>
                <a:gd name="connsiteY51" fmla="*/ 15971 h 243660"/>
                <a:gd name="connsiteX52" fmla="*/ 87176 w 166976"/>
                <a:gd name="connsiteY52" fmla="*/ 15925 h 243660"/>
                <a:gd name="connsiteX53" fmla="*/ 87066 w 166976"/>
                <a:gd name="connsiteY53" fmla="*/ 15892 h 243660"/>
                <a:gd name="connsiteX54" fmla="*/ 86188 w 166976"/>
                <a:gd name="connsiteY54" fmla="*/ 15627 h 243660"/>
                <a:gd name="connsiteX55" fmla="*/ 85520 w 166976"/>
                <a:gd name="connsiteY55" fmla="*/ 15393 h 243660"/>
                <a:gd name="connsiteX56" fmla="*/ 84811 w 166976"/>
                <a:gd name="connsiteY56" fmla="*/ 15098 h 243660"/>
                <a:gd name="connsiteX57" fmla="*/ 83120 w 166976"/>
                <a:gd name="connsiteY57" fmla="*/ 12856 h 243660"/>
                <a:gd name="connsiteX58" fmla="*/ 87381 w 166976"/>
                <a:gd name="connsiteY58" fmla="*/ 9480 h 243660"/>
                <a:gd name="connsiteX59" fmla="*/ 87492 w 166976"/>
                <a:gd name="connsiteY59" fmla="*/ 9431 h 243660"/>
                <a:gd name="connsiteX60" fmla="*/ 103370 w 166976"/>
                <a:gd name="connsiteY60" fmla="*/ 5979 h 243660"/>
                <a:gd name="connsiteX61" fmla="*/ 103470 w 166976"/>
                <a:gd name="connsiteY61" fmla="*/ 5976 h 243660"/>
                <a:gd name="connsiteX62" fmla="*/ 110827 w 166976"/>
                <a:gd name="connsiteY62" fmla="*/ 8185 h 243660"/>
                <a:gd name="connsiteX63" fmla="*/ 110835 w 166976"/>
                <a:gd name="connsiteY63" fmla="*/ 8197 h 243660"/>
                <a:gd name="connsiteX64" fmla="*/ 110843 w 166976"/>
                <a:gd name="connsiteY64" fmla="*/ 8209 h 243660"/>
                <a:gd name="connsiteX65" fmla="*/ 111068 w 166976"/>
                <a:gd name="connsiteY65" fmla="*/ 8582 h 243660"/>
                <a:gd name="connsiteX66" fmla="*/ 111222 w 166976"/>
                <a:gd name="connsiteY66" fmla="*/ 8852 h 243660"/>
                <a:gd name="connsiteX67" fmla="*/ 112357 w 166976"/>
                <a:gd name="connsiteY67" fmla="*/ 13267 h 243660"/>
                <a:gd name="connsiteX68" fmla="*/ 112351 w 166976"/>
                <a:gd name="connsiteY68" fmla="*/ 13907 h 243660"/>
                <a:gd name="connsiteX69" fmla="*/ 112331 w 166976"/>
                <a:gd name="connsiteY69" fmla="*/ 14177 h 243660"/>
                <a:gd name="connsiteX70" fmla="*/ 112287 w 166976"/>
                <a:gd name="connsiteY70" fmla="*/ 14621 h 243660"/>
                <a:gd name="connsiteX71" fmla="*/ 112237 w 166976"/>
                <a:gd name="connsiteY71" fmla="*/ 15009 h 243660"/>
                <a:gd name="connsiteX72" fmla="*/ 112158 w 166976"/>
                <a:gd name="connsiteY72" fmla="*/ 15501 h 243660"/>
                <a:gd name="connsiteX73" fmla="*/ 112160 w 166976"/>
                <a:gd name="connsiteY73" fmla="*/ 15510 h 243660"/>
                <a:gd name="connsiteX74" fmla="*/ 112061 w 166976"/>
                <a:gd name="connsiteY74" fmla="*/ 15984 h 243660"/>
                <a:gd name="connsiteX75" fmla="*/ 111881 w 166976"/>
                <a:gd name="connsiteY75" fmla="*/ 16690 h 243660"/>
                <a:gd name="connsiteX76" fmla="*/ 111759 w 166976"/>
                <a:gd name="connsiteY76" fmla="*/ 17098 h 243660"/>
                <a:gd name="connsiteX77" fmla="*/ 111570 w 166976"/>
                <a:gd name="connsiteY77" fmla="*/ 17648 h 243660"/>
                <a:gd name="connsiteX78" fmla="*/ 111395 w 166976"/>
                <a:gd name="connsiteY78" fmla="*/ 18123 h 243660"/>
                <a:gd name="connsiteX79" fmla="*/ 110813 w 166976"/>
                <a:gd name="connsiteY79" fmla="*/ 19436 h 243660"/>
                <a:gd name="connsiteX80" fmla="*/ 110644 w 166976"/>
                <a:gd name="connsiteY80" fmla="*/ 19767 h 243660"/>
                <a:gd name="connsiteX81" fmla="*/ 110326 w 166976"/>
                <a:gd name="connsiteY81" fmla="*/ 20358 h 243660"/>
                <a:gd name="connsiteX82" fmla="*/ 109874 w 166976"/>
                <a:gd name="connsiteY82" fmla="*/ 21152 h 243660"/>
                <a:gd name="connsiteX83" fmla="*/ 109691 w 166976"/>
                <a:gd name="connsiteY83" fmla="*/ 21442 h 243660"/>
                <a:gd name="connsiteX84" fmla="*/ 109132 w 166976"/>
                <a:gd name="connsiteY84" fmla="*/ 22303 h 243660"/>
                <a:gd name="connsiteX85" fmla="*/ 108621 w 166976"/>
                <a:gd name="connsiteY85" fmla="*/ 23031 h 243660"/>
                <a:gd name="connsiteX86" fmla="*/ 108415 w 166976"/>
                <a:gd name="connsiteY86" fmla="*/ 23322 h 243660"/>
                <a:gd name="connsiteX87" fmla="*/ 108103 w 166976"/>
                <a:gd name="connsiteY87" fmla="*/ 23732 h 243660"/>
                <a:gd name="connsiteX88" fmla="*/ 131534 w 166976"/>
                <a:gd name="connsiteY88" fmla="*/ 23566 h 243660"/>
                <a:gd name="connsiteX89" fmla="*/ 133138 w 166976"/>
                <a:gd name="connsiteY89" fmla="*/ 30151 h 243660"/>
                <a:gd name="connsiteX90" fmla="*/ 126743 w 166976"/>
                <a:gd name="connsiteY90" fmla="*/ 31865 h 243660"/>
                <a:gd name="connsiteX91" fmla="*/ 125137 w 166976"/>
                <a:gd name="connsiteY91" fmla="*/ 25280 h 243660"/>
                <a:gd name="connsiteX92" fmla="*/ 131534 w 166976"/>
                <a:gd name="connsiteY92" fmla="*/ 23566 h 243660"/>
                <a:gd name="connsiteX93" fmla="*/ 42601 w 166976"/>
                <a:gd name="connsiteY93" fmla="*/ 183851 h 243660"/>
                <a:gd name="connsiteX94" fmla="*/ 33684 w 166976"/>
                <a:gd name="connsiteY94" fmla="*/ 135617 h 243660"/>
                <a:gd name="connsiteX95" fmla="*/ 70104 w 166976"/>
                <a:gd name="connsiteY95" fmla="*/ 89746 h 243660"/>
                <a:gd name="connsiteX96" fmla="*/ 82797 w 166976"/>
                <a:gd name="connsiteY96" fmla="*/ 83933 h 243660"/>
                <a:gd name="connsiteX97" fmla="*/ 101110 w 166976"/>
                <a:gd name="connsiteY97" fmla="*/ 88299 h 243660"/>
                <a:gd name="connsiteX98" fmla="*/ 90520 w 166976"/>
                <a:gd name="connsiteY98" fmla="*/ 124770 h 243660"/>
                <a:gd name="connsiteX99" fmla="*/ 90175 w 166976"/>
                <a:gd name="connsiteY99" fmla="*/ 138705 h 243660"/>
                <a:gd name="connsiteX100" fmla="*/ 71999 w 166976"/>
                <a:gd name="connsiteY100" fmla="*/ 198725 h 243660"/>
                <a:gd name="connsiteX101" fmla="*/ 42601 w 166976"/>
                <a:gd name="connsiteY101" fmla="*/ 183851 h 24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66976" h="243660">
                  <a:moveTo>
                    <a:pt x="108127" y="234771"/>
                  </a:moveTo>
                  <a:cubicBezTo>
                    <a:pt x="97803" y="229826"/>
                    <a:pt x="102297" y="220098"/>
                    <a:pt x="109956" y="211204"/>
                  </a:cubicBezTo>
                  <a:cubicBezTo>
                    <a:pt x="115548" y="203549"/>
                    <a:pt x="120476" y="195431"/>
                    <a:pt x="124686" y="186937"/>
                  </a:cubicBezTo>
                  <a:cubicBezTo>
                    <a:pt x="135752" y="160813"/>
                    <a:pt x="138015" y="101459"/>
                    <a:pt x="155959" y="79555"/>
                  </a:cubicBezTo>
                  <a:cubicBezTo>
                    <a:pt x="169200" y="63395"/>
                    <a:pt x="167872" y="52306"/>
                    <a:pt x="165315" y="43069"/>
                  </a:cubicBezTo>
                  <a:cubicBezTo>
                    <a:pt x="159993" y="23854"/>
                    <a:pt x="152755" y="16621"/>
                    <a:pt x="134863" y="6131"/>
                  </a:cubicBezTo>
                  <a:cubicBezTo>
                    <a:pt x="129538" y="3749"/>
                    <a:pt x="123623" y="3010"/>
                    <a:pt x="117876" y="4009"/>
                  </a:cubicBezTo>
                  <a:cubicBezTo>
                    <a:pt x="103749" y="-3108"/>
                    <a:pt x="86675" y="-590"/>
                    <a:pt x="75204" y="10301"/>
                  </a:cubicBezTo>
                  <a:cubicBezTo>
                    <a:pt x="69606" y="17596"/>
                    <a:pt x="80111" y="18947"/>
                    <a:pt x="84535" y="21759"/>
                  </a:cubicBezTo>
                  <a:cubicBezTo>
                    <a:pt x="92212" y="26048"/>
                    <a:pt x="98217" y="32802"/>
                    <a:pt x="101578" y="40928"/>
                  </a:cubicBezTo>
                  <a:cubicBezTo>
                    <a:pt x="101548" y="40979"/>
                    <a:pt x="101548" y="40979"/>
                    <a:pt x="101599" y="41009"/>
                  </a:cubicBezTo>
                  <a:cubicBezTo>
                    <a:pt x="105245" y="54929"/>
                    <a:pt x="97011" y="69191"/>
                    <a:pt x="83133" y="72993"/>
                  </a:cubicBezTo>
                  <a:cubicBezTo>
                    <a:pt x="77167" y="74595"/>
                    <a:pt x="71392" y="76836"/>
                    <a:pt x="65906" y="79676"/>
                  </a:cubicBezTo>
                  <a:lnTo>
                    <a:pt x="65894" y="79684"/>
                  </a:lnTo>
                  <a:cubicBezTo>
                    <a:pt x="56185" y="84702"/>
                    <a:pt x="47548" y="91565"/>
                    <a:pt x="40466" y="99888"/>
                  </a:cubicBezTo>
                  <a:lnTo>
                    <a:pt x="40462" y="99894"/>
                  </a:lnTo>
                  <a:cubicBezTo>
                    <a:pt x="37086" y="103851"/>
                    <a:pt x="34079" y="108110"/>
                    <a:pt x="31480" y="112616"/>
                  </a:cubicBezTo>
                  <a:cubicBezTo>
                    <a:pt x="17397" y="137704"/>
                    <a:pt x="18662" y="153130"/>
                    <a:pt x="22963" y="177212"/>
                  </a:cubicBezTo>
                  <a:cubicBezTo>
                    <a:pt x="23171" y="177704"/>
                    <a:pt x="23236" y="178590"/>
                    <a:pt x="22428" y="178480"/>
                  </a:cubicBezTo>
                  <a:cubicBezTo>
                    <a:pt x="1552" y="177909"/>
                    <a:pt x="-10594" y="188274"/>
                    <a:pt x="12571" y="201997"/>
                  </a:cubicBezTo>
                  <a:lnTo>
                    <a:pt x="61807" y="230424"/>
                  </a:lnTo>
                  <a:cubicBezTo>
                    <a:pt x="70493" y="235856"/>
                    <a:pt x="74692" y="227980"/>
                    <a:pt x="80425" y="222370"/>
                  </a:cubicBezTo>
                  <a:cubicBezTo>
                    <a:pt x="84073" y="221301"/>
                    <a:pt x="86913" y="221659"/>
                    <a:pt x="87167" y="226300"/>
                  </a:cubicBezTo>
                  <a:cubicBezTo>
                    <a:pt x="90242" y="233733"/>
                    <a:pt x="96020" y="239726"/>
                    <a:pt x="103336" y="243070"/>
                  </a:cubicBezTo>
                  <a:cubicBezTo>
                    <a:pt x="105657" y="244342"/>
                    <a:pt x="108570" y="243491"/>
                    <a:pt x="109842" y="241170"/>
                  </a:cubicBezTo>
                  <a:cubicBezTo>
                    <a:pt x="111074" y="238922"/>
                    <a:pt x="110318" y="236102"/>
                    <a:pt x="108127" y="234771"/>
                  </a:cubicBezTo>
                  <a:close/>
                  <a:moveTo>
                    <a:pt x="108103" y="23733"/>
                  </a:moveTo>
                  <a:cubicBezTo>
                    <a:pt x="108061" y="23792"/>
                    <a:pt x="108014" y="23848"/>
                    <a:pt x="107966" y="23904"/>
                  </a:cubicBezTo>
                  <a:cubicBezTo>
                    <a:pt x="107842" y="24067"/>
                    <a:pt x="107712" y="24227"/>
                    <a:pt x="107585" y="24381"/>
                  </a:cubicBezTo>
                  <a:cubicBezTo>
                    <a:pt x="107410" y="24591"/>
                    <a:pt x="107239" y="24795"/>
                    <a:pt x="107075" y="24988"/>
                  </a:cubicBezTo>
                  <a:cubicBezTo>
                    <a:pt x="106907" y="25187"/>
                    <a:pt x="106743" y="25380"/>
                    <a:pt x="106579" y="25558"/>
                  </a:cubicBezTo>
                  <a:cubicBezTo>
                    <a:pt x="106383" y="25779"/>
                    <a:pt x="106186" y="25990"/>
                    <a:pt x="106003" y="26188"/>
                  </a:cubicBezTo>
                  <a:cubicBezTo>
                    <a:pt x="105629" y="26586"/>
                    <a:pt x="105294" y="26931"/>
                    <a:pt x="105000" y="27216"/>
                  </a:cubicBezTo>
                  <a:cubicBezTo>
                    <a:pt x="104950" y="27263"/>
                    <a:pt x="104900" y="27310"/>
                    <a:pt x="104860" y="27355"/>
                  </a:cubicBezTo>
                  <a:cubicBezTo>
                    <a:pt x="104813" y="27395"/>
                    <a:pt x="104768" y="27437"/>
                    <a:pt x="104725" y="27482"/>
                  </a:cubicBezTo>
                  <a:cubicBezTo>
                    <a:pt x="104682" y="27517"/>
                    <a:pt x="104641" y="27553"/>
                    <a:pt x="104601" y="27592"/>
                  </a:cubicBezTo>
                  <a:lnTo>
                    <a:pt x="104573" y="27614"/>
                  </a:lnTo>
                  <a:cubicBezTo>
                    <a:pt x="104546" y="27647"/>
                    <a:pt x="104516" y="27678"/>
                    <a:pt x="104483" y="27706"/>
                  </a:cubicBezTo>
                  <a:lnTo>
                    <a:pt x="104434" y="27738"/>
                  </a:lnTo>
                  <a:lnTo>
                    <a:pt x="104403" y="27766"/>
                  </a:lnTo>
                  <a:cubicBezTo>
                    <a:pt x="104147" y="27937"/>
                    <a:pt x="103801" y="27880"/>
                    <a:pt x="103614" y="27636"/>
                  </a:cubicBezTo>
                  <a:cubicBezTo>
                    <a:pt x="103565" y="27570"/>
                    <a:pt x="103513" y="27507"/>
                    <a:pt x="103457" y="27447"/>
                  </a:cubicBezTo>
                  <a:cubicBezTo>
                    <a:pt x="103380" y="27357"/>
                    <a:pt x="103298" y="27264"/>
                    <a:pt x="103209" y="27168"/>
                  </a:cubicBezTo>
                  <a:cubicBezTo>
                    <a:pt x="103036" y="26969"/>
                    <a:pt x="102831" y="26760"/>
                    <a:pt x="102606" y="26546"/>
                  </a:cubicBezTo>
                  <a:cubicBezTo>
                    <a:pt x="101911" y="25872"/>
                    <a:pt x="101011" y="25095"/>
                    <a:pt x="99986" y="24284"/>
                  </a:cubicBezTo>
                  <a:cubicBezTo>
                    <a:pt x="99697" y="24049"/>
                    <a:pt x="99402" y="23825"/>
                    <a:pt x="99099" y="23589"/>
                  </a:cubicBezTo>
                  <a:cubicBezTo>
                    <a:pt x="98359" y="23019"/>
                    <a:pt x="97580" y="22439"/>
                    <a:pt x="96776" y="21862"/>
                  </a:cubicBezTo>
                  <a:cubicBezTo>
                    <a:pt x="96537" y="21686"/>
                    <a:pt x="96283" y="21509"/>
                    <a:pt x="96040" y="21338"/>
                  </a:cubicBezTo>
                  <a:cubicBezTo>
                    <a:pt x="93404" y="19411"/>
                    <a:pt x="90630" y="17677"/>
                    <a:pt x="87742" y="16153"/>
                  </a:cubicBezTo>
                  <a:cubicBezTo>
                    <a:pt x="87697" y="16128"/>
                    <a:pt x="87652" y="16107"/>
                    <a:pt x="87604" y="16089"/>
                  </a:cubicBezTo>
                  <a:lnTo>
                    <a:pt x="87481" y="16040"/>
                  </a:lnTo>
                  <a:cubicBezTo>
                    <a:pt x="87425" y="16013"/>
                    <a:pt x="87367" y="15990"/>
                    <a:pt x="87309" y="15971"/>
                  </a:cubicBezTo>
                  <a:cubicBezTo>
                    <a:pt x="87265" y="15953"/>
                    <a:pt x="87221" y="15937"/>
                    <a:pt x="87176" y="15925"/>
                  </a:cubicBezTo>
                  <a:lnTo>
                    <a:pt x="87066" y="15892"/>
                  </a:lnTo>
                  <a:cubicBezTo>
                    <a:pt x="86765" y="15809"/>
                    <a:pt x="86474" y="15724"/>
                    <a:pt x="86188" y="15627"/>
                  </a:cubicBezTo>
                  <a:cubicBezTo>
                    <a:pt x="85961" y="15562"/>
                    <a:pt x="85738" y="15484"/>
                    <a:pt x="85520" y="15393"/>
                  </a:cubicBezTo>
                  <a:cubicBezTo>
                    <a:pt x="85270" y="15302"/>
                    <a:pt x="85032" y="15202"/>
                    <a:pt x="84811" y="15098"/>
                  </a:cubicBezTo>
                  <a:cubicBezTo>
                    <a:pt x="83414" y="14420"/>
                    <a:pt x="82925" y="13653"/>
                    <a:pt x="83120" y="12856"/>
                  </a:cubicBezTo>
                  <a:cubicBezTo>
                    <a:pt x="83394" y="11725"/>
                    <a:pt x="85023" y="10544"/>
                    <a:pt x="87381" y="9480"/>
                  </a:cubicBezTo>
                  <a:lnTo>
                    <a:pt x="87492" y="9431"/>
                  </a:lnTo>
                  <a:cubicBezTo>
                    <a:pt x="92531" y="7324"/>
                    <a:pt x="97911" y="6154"/>
                    <a:pt x="103370" y="5979"/>
                  </a:cubicBezTo>
                  <a:cubicBezTo>
                    <a:pt x="103403" y="5980"/>
                    <a:pt x="103436" y="5979"/>
                    <a:pt x="103470" y="5976"/>
                  </a:cubicBezTo>
                  <a:cubicBezTo>
                    <a:pt x="106945" y="5943"/>
                    <a:pt x="109780" y="6572"/>
                    <a:pt x="110827" y="8185"/>
                  </a:cubicBezTo>
                  <a:lnTo>
                    <a:pt x="110835" y="8197"/>
                  </a:lnTo>
                  <a:lnTo>
                    <a:pt x="110843" y="8209"/>
                  </a:lnTo>
                  <a:cubicBezTo>
                    <a:pt x="110924" y="8332"/>
                    <a:pt x="110996" y="8457"/>
                    <a:pt x="111068" y="8582"/>
                  </a:cubicBezTo>
                  <a:cubicBezTo>
                    <a:pt x="111121" y="8673"/>
                    <a:pt x="111174" y="8764"/>
                    <a:pt x="111222" y="8852"/>
                  </a:cubicBezTo>
                  <a:cubicBezTo>
                    <a:pt x="111957" y="10208"/>
                    <a:pt x="112347" y="11724"/>
                    <a:pt x="112357" y="13267"/>
                  </a:cubicBezTo>
                  <a:cubicBezTo>
                    <a:pt x="112361" y="13482"/>
                    <a:pt x="112357" y="13699"/>
                    <a:pt x="112351" y="13907"/>
                  </a:cubicBezTo>
                  <a:cubicBezTo>
                    <a:pt x="112342" y="14001"/>
                    <a:pt x="112342" y="14092"/>
                    <a:pt x="112331" y="14177"/>
                  </a:cubicBezTo>
                  <a:cubicBezTo>
                    <a:pt x="112323" y="14323"/>
                    <a:pt x="112305" y="14472"/>
                    <a:pt x="112287" y="14621"/>
                  </a:cubicBezTo>
                  <a:cubicBezTo>
                    <a:pt x="112279" y="14753"/>
                    <a:pt x="112257" y="14884"/>
                    <a:pt x="112237" y="15009"/>
                  </a:cubicBezTo>
                  <a:cubicBezTo>
                    <a:pt x="112215" y="15178"/>
                    <a:pt x="112191" y="15339"/>
                    <a:pt x="112158" y="15501"/>
                  </a:cubicBezTo>
                  <a:lnTo>
                    <a:pt x="112160" y="15510"/>
                  </a:lnTo>
                  <a:cubicBezTo>
                    <a:pt x="112130" y="15667"/>
                    <a:pt x="112100" y="15824"/>
                    <a:pt x="112061" y="15984"/>
                  </a:cubicBezTo>
                  <a:cubicBezTo>
                    <a:pt x="112009" y="16219"/>
                    <a:pt x="111948" y="16456"/>
                    <a:pt x="111881" y="16690"/>
                  </a:cubicBezTo>
                  <a:cubicBezTo>
                    <a:pt x="111846" y="16829"/>
                    <a:pt x="111805" y="16965"/>
                    <a:pt x="111759" y="17098"/>
                  </a:cubicBezTo>
                  <a:cubicBezTo>
                    <a:pt x="111698" y="17282"/>
                    <a:pt x="111637" y="17467"/>
                    <a:pt x="111570" y="17648"/>
                  </a:cubicBezTo>
                  <a:cubicBezTo>
                    <a:pt x="111517" y="17807"/>
                    <a:pt x="111457" y="17962"/>
                    <a:pt x="111395" y="18123"/>
                  </a:cubicBezTo>
                  <a:cubicBezTo>
                    <a:pt x="111220" y="18569"/>
                    <a:pt x="111022" y="19006"/>
                    <a:pt x="110813" y="19436"/>
                  </a:cubicBezTo>
                  <a:lnTo>
                    <a:pt x="110644" y="19767"/>
                  </a:lnTo>
                  <a:cubicBezTo>
                    <a:pt x="110542" y="19968"/>
                    <a:pt x="110433" y="20163"/>
                    <a:pt x="110326" y="20358"/>
                  </a:cubicBezTo>
                  <a:cubicBezTo>
                    <a:pt x="110179" y="20626"/>
                    <a:pt x="110030" y="20892"/>
                    <a:pt x="109874" y="21152"/>
                  </a:cubicBezTo>
                  <a:cubicBezTo>
                    <a:pt x="109814" y="21250"/>
                    <a:pt x="109752" y="21345"/>
                    <a:pt x="109691" y="21442"/>
                  </a:cubicBezTo>
                  <a:cubicBezTo>
                    <a:pt x="109507" y="21736"/>
                    <a:pt x="109322" y="22027"/>
                    <a:pt x="109132" y="22303"/>
                  </a:cubicBezTo>
                  <a:cubicBezTo>
                    <a:pt x="108964" y="22555"/>
                    <a:pt x="108794" y="22798"/>
                    <a:pt x="108621" y="23031"/>
                  </a:cubicBezTo>
                  <a:cubicBezTo>
                    <a:pt x="108548" y="23133"/>
                    <a:pt x="108477" y="23228"/>
                    <a:pt x="108415" y="23322"/>
                  </a:cubicBezTo>
                  <a:cubicBezTo>
                    <a:pt x="108307" y="23457"/>
                    <a:pt x="108205" y="23595"/>
                    <a:pt x="108103" y="23732"/>
                  </a:cubicBezTo>
                  <a:close/>
                  <a:moveTo>
                    <a:pt x="131534" y="23566"/>
                  </a:moveTo>
                  <a:cubicBezTo>
                    <a:pt x="133796" y="24941"/>
                    <a:pt x="134514" y="27890"/>
                    <a:pt x="133138" y="30151"/>
                  </a:cubicBezTo>
                  <a:cubicBezTo>
                    <a:pt x="131807" y="32340"/>
                    <a:pt x="128990" y="33095"/>
                    <a:pt x="126743" y="31865"/>
                  </a:cubicBezTo>
                  <a:cubicBezTo>
                    <a:pt x="124481" y="30490"/>
                    <a:pt x="123762" y="27542"/>
                    <a:pt x="125137" y="25280"/>
                  </a:cubicBezTo>
                  <a:cubicBezTo>
                    <a:pt x="126469" y="23090"/>
                    <a:pt x="129287" y="22335"/>
                    <a:pt x="131534" y="23566"/>
                  </a:cubicBezTo>
                  <a:close/>
                  <a:moveTo>
                    <a:pt x="42601" y="183851"/>
                  </a:moveTo>
                  <a:cubicBezTo>
                    <a:pt x="28514" y="172179"/>
                    <a:pt x="29916" y="151411"/>
                    <a:pt x="33684" y="135617"/>
                  </a:cubicBezTo>
                  <a:cubicBezTo>
                    <a:pt x="37860" y="117134"/>
                    <a:pt x="45973" y="102939"/>
                    <a:pt x="70104" y="89746"/>
                  </a:cubicBezTo>
                  <a:lnTo>
                    <a:pt x="82797" y="83933"/>
                  </a:lnTo>
                  <a:cubicBezTo>
                    <a:pt x="89188" y="81029"/>
                    <a:pt x="103411" y="77645"/>
                    <a:pt x="101110" y="88299"/>
                  </a:cubicBezTo>
                  <a:cubicBezTo>
                    <a:pt x="97012" y="99256"/>
                    <a:pt x="90305" y="112239"/>
                    <a:pt x="90520" y="124770"/>
                  </a:cubicBezTo>
                  <a:cubicBezTo>
                    <a:pt x="90670" y="129418"/>
                    <a:pt x="90555" y="134070"/>
                    <a:pt x="90175" y="138705"/>
                  </a:cubicBezTo>
                  <a:cubicBezTo>
                    <a:pt x="88662" y="158507"/>
                    <a:pt x="79054" y="183919"/>
                    <a:pt x="71999" y="198725"/>
                  </a:cubicBezTo>
                  <a:cubicBezTo>
                    <a:pt x="69524" y="204101"/>
                    <a:pt x="46070" y="187688"/>
                    <a:pt x="42601" y="183851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D589FF4C-AA9B-49DD-8EA1-47BBDA5B875F}"/>
                </a:ext>
              </a:extLst>
            </p:cNvPr>
            <p:cNvSpPr/>
            <p:nvPr/>
          </p:nvSpPr>
          <p:spPr>
            <a:xfrm>
              <a:off x="8685883" y="5675812"/>
              <a:ext cx="70226" cy="118771"/>
            </a:xfrm>
            <a:custGeom>
              <a:avLst/>
              <a:gdLst>
                <a:gd name="connsiteX0" fmla="*/ 11468 w 70226"/>
                <a:gd name="connsiteY0" fmla="*/ 102826 h 118771"/>
                <a:gd name="connsiteX1" fmla="*/ 2551 w 70226"/>
                <a:gd name="connsiteY1" fmla="*/ 54592 h 118771"/>
                <a:gd name="connsiteX2" fmla="*/ 38971 w 70226"/>
                <a:gd name="connsiteY2" fmla="*/ 8721 h 118771"/>
                <a:gd name="connsiteX3" fmla="*/ 51664 w 70226"/>
                <a:gd name="connsiteY3" fmla="*/ 2908 h 118771"/>
                <a:gd name="connsiteX4" fmla="*/ 69978 w 70226"/>
                <a:gd name="connsiteY4" fmla="*/ 7274 h 118771"/>
                <a:gd name="connsiteX5" fmla="*/ 59387 w 70226"/>
                <a:gd name="connsiteY5" fmla="*/ 43745 h 118771"/>
                <a:gd name="connsiteX6" fmla="*/ 59042 w 70226"/>
                <a:gd name="connsiteY6" fmla="*/ 57680 h 118771"/>
                <a:gd name="connsiteX7" fmla="*/ 40866 w 70226"/>
                <a:gd name="connsiteY7" fmla="*/ 117700 h 118771"/>
                <a:gd name="connsiteX8" fmla="*/ 11468 w 70226"/>
                <a:gd name="connsiteY8" fmla="*/ 102826 h 11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226" h="118771">
                  <a:moveTo>
                    <a:pt x="11468" y="102826"/>
                  </a:moveTo>
                  <a:cubicBezTo>
                    <a:pt x="-2619" y="91154"/>
                    <a:pt x="-1217" y="70386"/>
                    <a:pt x="2551" y="54592"/>
                  </a:cubicBezTo>
                  <a:cubicBezTo>
                    <a:pt x="6728" y="36109"/>
                    <a:pt x="14840" y="21914"/>
                    <a:pt x="38971" y="8721"/>
                  </a:cubicBezTo>
                  <a:lnTo>
                    <a:pt x="51664" y="2908"/>
                  </a:lnTo>
                  <a:cubicBezTo>
                    <a:pt x="58055" y="4"/>
                    <a:pt x="72279" y="-3380"/>
                    <a:pt x="69978" y="7274"/>
                  </a:cubicBezTo>
                  <a:cubicBezTo>
                    <a:pt x="65879" y="18231"/>
                    <a:pt x="59172" y="31214"/>
                    <a:pt x="59387" y="43745"/>
                  </a:cubicBezTo>
                  <a:cubicBezTo>
                    <a:pt x="59538" y="48393"/>
                    <a:pt x="59422" y="53046"/>
                    <a:pt x="59042" y="57680"/>
                  </a:cubicBezTo>
                  <a:cubicBezTo>
                    <a:pt x="57530" y="77482"/>
                    <a:pt x="47921" y="102894"/>
                    <a:pt x="40866" y="117700"/>
                  </a:cubicBezTo>
                  <a:cubicBezTo>
                    <a:pt x="38391" y="123076"/>
                    <a:pt x="14937" y="106663"/>
                    <a:pt x="11468" y="102826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D3137752-0B66-463C-8E58-977ADF44DD28}"/>
                </a:ext>
              </a:extLst>
            </p:cNvPr>
            <p:cNvSpPr/>
            <p:nvPr/>
          </p:nvSpPr>
          <p:spPr>
            <a:xfrm>
              <a:off x="8779243" y="5617793"/>
              <a:ext cx="9292" cy="9417"/>
            </a:xfrm>
            <a:custGeom>
              <a:avLst/>
              <a:gdLst>
                <a:gd name="connsiteX0" fmla="*/ 2250 w 9292"/>
                <a:gd name="connsiteY0" fmla="*/ 8858 h 9417"/>
                <a:gd name="connsiteX1" fmla="*/ 732 w 9292"/>
                <a:gd name="connsiteY1" fmla="*/ 2250 h 9417"/>
                <a:gd name="connsiteX2" fmla="*/ 7042 w 9292"/>
                <a:gd name="connsiteY2" fmla="*/ 560 h 9417"/>
                <a:gd name="connsiteX3" fmla="*/ 8560 w 9292"/>
                <a:gd name="connsiteY3" fmla="*/ 7168 h 9417"/>
                <a:gd name="connsiteX4" fmla="*/ 2250 w 9292"/>
                <a:gd name="connsiteY4" fmla="*/ 8858 h 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2" h="9417">
                  <a:moveTo>
                    <a:pt x="2250" y="8858"/>
                  </a:moveTo>
                  <a:cubicBezTo>
                    <a:pt x="6" y="7453"/>
                    <a:pt x="-674" y="4494"/>
                    <a:pt x="732" y="2250"/>
                  </a:cubicBezTo>
                  <a:cubicBezTo>
                    <a:pt x="2066" y="119"/>
                    <a:pt x="4820" y="-619"/>
                    <a:pt x="7042" y="560"/>
                  </a:cubicBezTo>
                  <a:cubicBezTo>
                    <a:pt x="9286" y="1965"/>
                    <a:pt x="9966" y="4924"/>
                    <a:pt x="8560" y="7168"/>
                  </a:cubicBezTo>
                  <a:cubicBezTo>
                    <a:pt x="7226" y="9299"/>
                    <a:pt x="4472" y="10037"/>
                    <a:pt x="2250" y="8858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0A9B29B-E3BC-4329-BEBA-B50924908541}"/>
                </a:ext>
              </a:extLst>
            </p:cNvPr>
            <p:cNvSpPr/>
            <p:nvPr/>
          </p:nvSpPr>
          <p:spPr>
            <a:xfrm>
              <a:off x="8737530" y="5600755"/>
              <a:ext cx="29579" cy="22204"/>
            </a:xfrm>
            <a:custGeom>
              <a:avLst/>
              <a:gdLst>
                <a:gd name="connsiteX0" fmla="*/ 28100 w 29579"/>
                <a:gd name="connsiteY0" fmla="*/ 2276 h 22204"/>
                <a:gd name="connsiteX1" fmla="*/ 0 w 29579"/>
                <a:gd name="connsiteY1" fmla="*/ 7445 h 22204"/>
                <a:gd name="connsiteX2" fmla="*/ 4286 w 29579"/>
                <a:gd name="connsiteY2" fmla="*/ 9920 h 22204"/>
                <a:gd name="connsiteX3" fmla="*/ 21179 w 29579"/>
                <a:gd name="connsiteY3" fmla="*/ 22205 h 22204"/>
                <a:gd name="connsiteX4" fmla="*/ 28100 w 29579"/>
                <a:gd name="connsiteY4" fmla="*/ 2276 h 22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9" h="22204">
                  <a:moveTo>
                    <a:pt x="28100" y="2276"/>
                  </a:moveTo>
                  <a:cubicBezTo>
                    <a:pt x="23678" y="-2610"/>
                    <a:pt x="3416" y="953"/>
                    <a:pt x="0" y="7445"/>
                  </a:cubicBezTo>
                  <a:cubicBezTo>
                    <a:pt x="52" y="8275"/>
                    <a:pt x="1925" y="9289"/>
                    <a:pt x="4286" y="9920"/>
                  </a:cubicBezTo>
                  <a:cubicBezTo>
                    <a:pt x="10561" y="13046"/>
                    <a:pt x="16271" y="17199"/>
                    <a:pt x="21179" y="22205"/>
                  </a:cubicBezTo>
                  <a:cubicBezTo>
                    <a:pt x="21179" y="22205"/>
                    <a:pt x="33804" y="11501"/>
                    <a:pt x="28100" y="2276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CAEEC86B-4B53-4E62-B60A-E3E13325E924}"/>
                </a:ext>
              </a:extLst>
            </p:cNvPr>
            <p:cNvSpPr/>
            <p:nvPr/>
          </p:nvSpPr>
          <p:spPr>
            <a:xfrm>
              <a:off x="8675282" y="5669928"/>
              <a:ext cx="45374" cy="24753"/>
            </a:xfrm>
            <a:custGeom>
              <a:avLst/>
              <a:gdLst>
                <a:gd name="connsiteX0" fmla="*/ 45375 w 45374"/>
                <a:gd name="connsiteY0" fmla="*/ 4535 h 24753"/>
                <a:gd name="connsiteX1" fmla="*/ 19931 w 45374"/>
                <a:gd name="connsiteY1" fmla="*/ 24754 h 24753"/>
                <a:gd name="connsiteX2" fmla="*/ 0 w 45374"/>
                <a:gd name="connsiteY2" fmla="*/ 7267 h 24753"/>
                <a:gd name="connsiteX3" fmla="*/ 7144 w 45374"/>
                <a:gd name="connsiteY3" fmla="*/ 0 h 24753"/>
                <a:gd name="connsiteX4" fmla="*/ 45375 w 45374"/>
                <a:gd name="connsiteY4" fmla="*/ 4535 h 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74" h="24753">
                  <a:moveTo>
                    <a:pt x="45375" y="4535"/>
                  </a:moveTo>
                  <a:lnTo>
                    <a:pt x="19931" y="24754"/>
                  </a:lnTo>
                  <a:cubicBezTo>
                    <a:pt x="11576" y="21225"/>
                    <a:pt x="4585" y="15092"/>
                    <a:pt x="0" y="7267"/>
                  </a:cubicBezTo>
                  <a:lnTo>
                    <a:pt x="7144" y="0"/>
                  </a:lnTo>
                  <a:cubicBezTo>
                    <a:pt x="19740" y="2569"/>
                    <a:pt x="32527" y="4086"/>
                    <a:pt x="45375" y="4535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8C646CEB-AF9F-4D08-913D-6848D54627B4}"/>
                </a:ext>
              </a:extLst>
            </p:cNvPr>
            <p:cNvSpPr/>
            <p:nvPr/>
          </p:nvSpPr>
          <p:spPr>
            <a:xfrm>
              <a:off x="8618164" y="5609551"/>
              <a:ext cx="94183" cy="120699"/>
            </a:xfrm>
            <a:custGeom>
              <a:avLst/>
              <a:gdLst>
                <a:gd name="connsiteX0" fmla="*/ 46160 w 94183"/>
                <a:gd name="connsiteY0" fmla="*/ 120174 h 120699"/>
                <a:gd name="connsiteX1" fmla="*/ 39654 w 94183"/>
                <a:gd name="connsiteY1" fmla="*/ 110513 h 120699"/>
                <a:gd name="connsiteX2" fmla="*/ 36675 w 94183"/>
                <a:gd name="connsiteY2" fmla="*/ 107992 h 120699"/>
                <a:gd name="connsiteX3" fmla="*/ 26809 w 94183"/>
                <a:gd name="connsiteY3" fmla="*/ 110342 h 120699"/>
                <a:gd name="connsiteX4" fmla="*/ 5033 w 94183"/>
                <a:gd name="connsiteY4" fmla="*/ 92070 h 120699"/>
                <a:gd name="connsiteX5" fmla="*/ 11928 w 94183"/>
                <a:gd name="connsiteY5" fmla="*/ 81345 h 120699"/>
                <a:gd name="connsiteX6" fmla="*/ 12302 w 94183"/>
                <a:gd name="connsiteY6" fmla="*/ 80768 h 120699"/>
                <a:gd name="connsiteX7" fmla="*/ 22104 w 94183"/>
                <a:gd name="connsiteY7" fmla="*/ 49700 h 120699"/>
                <a:gd name="connsiteX8" fmla="*/ 27632 w 94183"/>
                <a:gd name="connsiteY8" fmla="*/ 44215 h 120699"/>
                <a:gd name="connsiteX9" fmla="*/ 19336 w 94183"/>
                <a:gd name="connsiteY9" fmla="*/ 33874 h 120699"/>
                <a:gd name="connsiteX10" fmla="*/ 23484 w 94183"/>
                <a:gd name="connsiteY10" fmla="*/ 30916 h 120699"/>
                <a:gd name="connsiteX11" fmla="*/ 41916 w 94183"/>
                <a:gd name="connsiteY11" fmla="*/ 36469 h 120699"/>
                <a:gd name="connsiteX12" fmla="*/ 50978 w 94183"/>
                <a:gd name="connsiteY12" fmla="*/ 34674 h 120699"/>
                <a:gd name="connsiteX13" fmla="*/ 62848 w 94183"/>
                <a:gd name="connsiteY13" fmla="*/ 20528 h 120699"/>
                <a:gd name="connsiteX14" fmla="*/ 62845 w 94183"/>
                <a:gd name="connsiteY14" fmla="*/ 20487 h 120699"/>
                <a:gd name="connsiteX15" fmla="*/ 56117 w 94183"/>
                <a:gd name="connsiteY15" fmla="*/ 9568 h 120699"/>
                <a:gd name="connsiteX16" fmla="*/ 52517 w 94183"/>
                <a:gd name="connsiteY16" fmla="*/ 3116 h 120699"/>
                <a:gd name="connsiteX17" fmla="*/ 74075 w 94183"/>
                <a:gd name="connsiteY17" fmla="*/ 3722 h 120699"/>
                <a:gd name="connsiteX18" fmla="*/ 82255 w 94183"/>
                <a:gd name="connsiteY18" fmla="*/ 6242 h 120699"/>
                <a:gd name="connsiteX19" fmla="*/ 94043 w 94183"/>
                <a:gd name="connsiteY19" fmla="*/ 27075 h 120699"/>
                <a:gd name="connsiteX20" fmla="*/ 86269 w 94183"/>
                <a:gd name="connsiteY20" fmla="*/ 44229 h 120699"/>
                <a:gd name="connsiteX21" fmla="*/ 61547 w 94183"/>
                <a:gd name="connsiteY21" fmla="*/ 94388 h 120699"/>
                <a:gd name="connsiteX22" fmla="*/ 52186 w 94183"/>
                <a:gd name="connsiteY22" fmla="*/ 105058 h 120699"/>
                <a:gd name="connsiteX23" fmla="*/ 49239 w 94183"/>
                <a:gd name="connsiteY23" fmla="*/ 116504 h 120699"/>
                <a:gd name="connsiteX24" fmla="*/ 49454 w 94183"/>
                <a:gd name="connsiteY24" fmla="*/ 119886 h 120699"/>
                <a:gd name="connsiteX25" fmla="*/ 46160 w 94183"/>
                <a:gd name="connsiteY25" fmla="*/ 120175 h 12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183" h="120699">
                  <a:moveTo>
                    <a:pt x="46160" y="120174"/>
                  </a:moveTo>
                  <a:cubicBezTo>
                    <a:pt x="42848" y="117892"/>
                    <a:pt x="40523" y="114440"/>
                    <a:pt x="39654" y="110513"/>
                  </a:cubicBezTo>
                  <a:cubicBezTo>
                    <a:pt x="39932" y="108206"/>
                    <a:pt x="38565" y="107783"/>
                    <a:pt x="36675" y="107992"/>
                  </a:cubicBezTo>
                  <a:cubicBezTo>
                    <a:pt x="33365" y="110257"/>
                    <a:pt x="30614" y="113771"/>
                    <a:pt x="26809" y="110342"/>
                  </a:cubicBezTo>
                  <a:lnTo>
                    <a:pt x="5033" y="92070"/>
                  </a:lnTo>
                  <a:cubicBezTo>
                    <a:pt x="-5182" y="83301"/>
                    <a:pt x="1699" y="79252"/>
                    <a:pt x="11928" y="81345"/>
                  </a:cubicBezTo>
                  <a:cubicBezTo>
                    <a:pt x="12317" y="81470"/>
                    <a:pt x="12362" y="81028"/>
                    <a:pt x="12302" y="80768"/>
                  </a:cubicBezTo>
                  <a:cubicBezTo>
                    <a:pt x="12275" y="68536"/>
                    <a:pt x="12992" y="60830"/>
                    <a:pt x="22104" y="49700"/>
                  </a:cubicBezTo>
                  <a:cubicBezTo>
                    <a:pt x="23775" y="47707"/>
                    <a:pt x="25625" y="45871"/>
                    <a:pt x="27632" y="44215"/>
                  </a:cubicBezTo>
                  <a:cubicBezTo>
                    <a:pt x="23824" y="41752"/>
                    <a:pt x="20914" y="38125"/>
                    <a:pt x="19336" y="33874"/>
                  </a:cubicBezTo>
                  <a:lnTo>
                    <a:pt x="23484" y="30916"/>
                  </a:lnTo>
                  <a:cubicBezTo>
                    <a:pt x="29463" y="33275"/>
                    <a:pt x="35628" y="35132"/>
                    <a:pt x="41916" y="36469"/>
                  </a:cubicBezTo>
                  <a:cubicBezTo>
                    <a:pt x="44863" y="35547"/>
                    <a:pt x="47902" y="34945"/>
                    <a:pt x="50978" y="34674"/>
                  </a:cubicBezTo>
                  <a:cubicBezTo>
                    <a:pt x="58142" y="34007"/>
                    <a:pt x="63435" y="27699"/>
                    <a:pt x="62848" y="20528"/>
                  </a:cubicBezTo>
                  <a:cubicBezTo>
                    <a:pt x="62826" y="20509"/>
                    <a:pt x="62826" y="20509"/>
                    <a:pt x="62845" y="20487"/>
                  </a:cubicBezTo>
                  <a:cubicBezTo>
                    <a:pt x="61896" y="16193"/>
                    <a:pt x="59525" y="12346"/>
                    <a:pt x="56117" y="9568"/>
                  </a:cubicBezTo>
                  <a:cubicBezTo>
                    <a:pt x="54183" y="7799"/>
                    <a:pt x="49127" y="6222"/>
                    <a:pt x="52517" y="3116"/>
                  </a:cubicBezTo>
                  <a:cubicBezTo>
                    <a:pt x="59111" y="-1251"/>
                    <a:pt x="67737" y="-1009"/>
                    <a:pt x="74075" y="3722"/>
                  </a:cubicBezTo>
                  <a:cubicBezTo>
                    <a:pt x="76992" y="3730"/>
                    <a:pt x="79840" y="4607"/>
                    <a:pt x="82255" y="6242"/>
                  </a:cubicBezTo>
                  <a:cubicBezTo>
                    <a:pt x="89280" y="10911"/>
                    <a:pt x="93658" y="18649"/>
                    <a:pt x="94043" y="27075"/>
                  </a:cubicBezTo>
                  <a:cubicBezTo>
                    <a:pt x="94885" y="33800"/>
                    <a:pt x="91881" y="40429"/>
                    <a:pt x="86269" y="44229"/>
                  </a:cubicBezTo>
                  <a:cubicBezTo>
                    <a:pt x="75531" y="53456"/>
                    <a:pt x="69264" y="82485"/>
                    <a:pt x="61547" y="94388"/>
                  </a:cubicBezTo>
                  <a:cubicBezTo>
                    <a:pt x="58736" y="98205"/>
                    <a:pt x="55605" y="101775"/>
                    <a:pt x="52186" y="105058"/>
                  </a:cubicBezTo>
                  <a:cubicBezTo>
                    <a:pt x="47643" y="108773"/>
                    <a:pt x="44585" y="113173"/>
                    <a:pt x="49239" y="116504"/>
                  </a:cubicBezTo>
                  <a:cubicBezTo>
                    <a:pt x="50233" y="117379"/>
                    <a:pt x="50329" y="118893"/>
                    <a:pt x="49454" y="119886"/>
                  </a:cubicBezTo>
                  <a:cubicBezTo>
                    <a:pt x="48609" y="120846"/>
                    <a:pt x="47159" y="120973"/>
                    <a:pt x="46160" y="120175"/>
                  </a:cubicBezTo>
                  <a:close/>
                </a:path>
              </a:pathLst>
            </a:custGeom>
            <a:solidFill>
              <a:srgbClr val="FFFFFF"/>
            </a:solidFill>
            <a:ln w="6558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AB98621F-B5AB-47BC-B974-2A861231D5D6}"/>
                </a:ext>
              </a:extLst>
            </p:cNvPr>
            <p:cNvSpPr/>
            <p:nvPr/>
          </p:nvSpPr>
          <p:spPr>
            <a:xfrm>
              <a:off x="8618163" y="5609550"/>
              <a:ext cx="94183" cy="120700"/>
            </a:xfrm>
            <a:custGeom>
              <a:avLst/>
              <a:gdLst>
                <a:gd name="connsiteX0" fmla="*/ 49240 w 94183"/>
                <a:gd name="connsiteY0" fmla="*/ 116504 h 120700"/>
                <a:gd name="connsiteX1" fmla="*/ 52187 w 94183"/>
                <a:gd name="connsiteY1" fmla="*/ 105058 h 120700"/>
                <a:gd name="connsiteX2" fmla="*/ 61547 w 94183"/>
                <a:gd name="connsiteY2" fmla="*/ 94388 h 120700"/>
                <a:gd name="connsiteX3" fmla="*/ 86269 w 94183"/>
                <a:gd name="connsiteY3" fmla="*/ 44228 h 120700"/>
                <a:gd name="connsiteX4" fmla="*/ 94044 w 94183"/>
                <a:gd name="connsiteY4" fmla="*/ 27075 h 120700"/>
                <a:gd name="connsiteX5" fmla="*/ 82256 w 94183"/>
                <a:gd name="connsiteY5" fmla="*/ 6242 h 120700"/>
                <a:gd name="connsiteX6" fmla="*/ 74076 w 94183"/>
                <a:gd name="connsiteY6" fmla="*/ 3722 h 120700"/>
                <a:gd name="connsiteX7" fmla="*/ 52518 w 94183"/>
                <a:gd name="connsiteY7" fmla="*/ 3116 h 120700"/>
                <a:gd name="connsiteX8" fmla="*/ 56117 w 94183"/>
                <a:gd name="connsiteY8" fmla="*/ 9568 h 120700"/>
                <a:gd name="connsiteX9" fmla="*/ 62845 w 94183"/>
                <a:gd name="connsiteY9" fmla="*/ 20486 h 120700"/>
                <a:gd name="connsiteX10" fmla="*/ 62849 w 94183"/>
                <a:gd name="connsiteY10" fmla="*/ 20528 h 120700"/>
                <a:gd name="connsiteX11" fmla="*/ 50979 w 94183"/>
                <a:gd name="connsiteY11" fmla="*/ 34674 h 120700"/>
                <a:gd name="connsiteX12" fmla="*/ 41916 w 94183"/>
                <a:gd name="connsiteY12" fmla="*/ 36469 h 120700"/>
                <a:gd name="connsiteX13" fmla="*/ 41909 w 94183"/>
                <a:gd name="connsiteY13" fmla="*/ 36472 h 120700"/>
                <a:gd name="connsiteX14" fmla="*/ 27634 w 94183"/>
                <a:gd name="connsiteY14" fmla="*/ 44212 h 120700"/>
                <a:gd name="connsiteX15" fmla="*/ 27632 w 94183"/>
                <a:gd name="connsiteY15" fmla="*/ 44215 h 120700"/>
                <a:gd name="connsiteX16" fmla="*/ 22104 w 94183"/>
                <a:gd name="connsiteY16" fmla="*/ 49700 h 120700"/>
                <a:gd name="connsiteX17" fmla="*/ 12302 w 94183"/>
                <a:gd name="connsiteY17" fmla="*/ 80767 h 120700"/>
                <a:gd name="connsiteX18" fmla="*/ 11928 w 94183"/>
                <a:gd name="connsiteY18" fmla="*/ 81345 h 120700"/>
                <a:gd name="connsiteX19" fmla="*/ 5033 w 94183"/>
                <a:gd name="connsiteY19" fmla="*/ 92069 h 120700"/>
                <a:gd name="connsiteX20" fmla="*/ 26809 w 94183"/>
                <a:gd name="connsiteY20" fmla="*/ 110342 h 120700"/>
                <a:gd name="connsiteX21" fmla="*/ 36675 w 94183"/>
                <a:gd name="connsiteY21" fmla="*/ 107992 h 120700"/>
                <a:gd name="connsiteX22" fmla="*/ 39654 w 94183"/>
                <a:gd name="connsiteY22" fmla="*/ 110513 h 120700"/>
                <a:gd name="connsiteX23" fmla="*/ 46160 w 94183"/>
                <a:gd name="connsiteY23" fmla="*/ 120174 h 120700"/>
                <a:gd name="connsiteX24" fmla="*/ 49528 w 94183"/>
                <a:gd name="connsiteY24" fmla="*/ 119801 h 120700"/>
                <a:gd name="connsiteX25" fmla="*/ 49240 w 94183"/>
                <a:gd name="connsiteY25" fmla="*/ 116504 h 120700"/>
                <a:gd name="connsiteX26" fmla="*/ 67551 w 94183"/>
                <a:gd name="connsiteY26" fmla="*/ 12586 h 120700"/>
                <a:gd name="connsiteX27" fmla="*/ 67469 w 94183"/>
                <a:gd name="connsiteY27" fmla="*/ 12658 h 120700"/>
                <a:gd name="connsiteX28" fmla="*/ 67240 w 94183"/>
                <a:gd name="connsiteY28" fmla="*/ 12860 h 120700"/>
                <a:gd name="connsiteX29" fmla="*/ 66936 w 94183"/>
                <a:gd name="connsiteY29" fmla="*/ 13115 h 120700"/>
                <a:gd name="connsiteX30" fmla="*/ 66642 w 94183"/>
                <a:gd name="connsiteY30" fmla="*/ 13353 h 120700"/>
                <a:gd name="connsiteX31" fmla="*/ 66304 w 94183"/>
                <a:gd name="connsiteY31" fmla="*/ 13613 h 120700"/>
                <a:gd name="connsiteX32" fmla="*/ 65721 w 94183"/>
                <a:gd name="connsiteY32" fmla="*/ 14032 h 120700"/>
                <a:gd name="connsiteX33" fmla="*/ 65640 w 94183"/>
                <a:gd name="connsiteY33" fmla="*/ 14088 h 120700"/>
                <a:gd name="connsiteX34" fmla="*/ 65563 w 94183"/>
                <a:gd name="connsiteY34" fmla="*/ 14139 h 120700"/>
                <a:gd name="connsiteX35" fmla="*/ 65492 w 94183"/>
                <a:gd name="connsiteY35" fmla="*/ 14182 h 120700"/>
                <a:gd name="connsiteX36" fmla="*/ 65476 w 94183"/>
                <a:gd name="connsiteY36" fmla="*/ 14191 h 120700"/>
                <a:gd name="connsiteX37" fmla="*/ 65424 w 94183"/>
                <a:gd name="connsiteY37" fmla="*/ 14228 h 120700"/>
                <a:gd name="connsiteX38" fmla="*/ 65397 w 94183"/>
                <a:gd name="connsiteY38" fmla="*/ 14239 h 120700"/>
                <a:gd name="connsiteX39" fmla="*/ 65379 w 94183"/>
                <a:gd name="connsiteY39" fmla="*/ 14250 h 120700"/>
                <a:gd name="connsiteX40" fmla="*/ 65002 w 94183"/>
                <a:gd name="connsiteY40" fmla="*/ 14118 h 120700"/>
                <a:gd name="connsiteX41" fmla="*/ 64941 w 94183"/>
                <a:gd name="connsiteY41" fmla="*/ 14011 h 120700"/>
                <a:gd name="connsiteX42" fmla="*/ 64843 w 94183"/>
                <a:gd name="connsiteY42" fmla="*/ 13852 h 120700"/>
                <a:gd name="connsiteX43" fmla="*/ 64600 w 94183"/>
                <a:gd name="connsiteY43" fmla="*/ 13494 h 120700"/>
                <a:gd name="connsiteX44" fmla="*/ 63507 w 94183"/>
                <a:gd name="connsiteY44" fmla="*/ 12152 h 120700"/>
                <a:gd name="connsiteX45" fmla="*/ 63130 w 94183"/>
                <a:gd name="connsiteY45" fmla="*/ 11733 h 120700"/>
                <a:gd name="connsiteX46" fmla="*/ 62136 w 94183"/>
                <a:gd name="connsiteY46" fmla="*/ 10681 h 120700"/>
                <a:gd name="connsiteX47" fmla="*/ 61819 w 94183"/>
                <a:gd name="connsiteY47" fmla="*/ 10360 h 120700"/>
                <a:gd name="connsiteX48" fmla="*/ 58183 w 94183"/>
                <a:gd name="connsiteY48" fmla="*/ 7086 h 120700"/>
                <a:gd name="connsiteX49" fmla="*/ 58121 w 94183"/>
                <a:gd name="connsiteY49" fmla="*/ 7042 h 120700"/>
                <a:gd name="connsiteX50" fmla="*/ 58065 w 94183"/>
                <a:gd name="connsiteY50" fmla="*/ 7007 h 120700"/>
                <a:gd name="connsiteX51" fmla="*/ 57986 w 94183"/>
                <a:gd name="connsiteY51" fmla="*/ 6959 h 120700"/>
                <a:gd name="connsiteX52" fmla="*/ 57925 w 94183"/>
                <a:gd name="connsiteY52" fmla="*/ 6924 h 120700"/>
                <a:gd name="connsiteX53" fmla="*/ 57873 w 94183"/>
                <a:gd name="connsiteY53" fmla="*/ 6899 h 120700"/>
                <a:gd name="connsiteX54" fmla="*/ 57464 w 94183"/>
                <a:gd name="connsiteY54" fmla="*/ 6692 h 120700"/>
                <a:gd name="connsiteX55" fmla="*/ 57155 w 94183"/>
                <a:gd name="connsiteY55" fmla="*/ 6519 h 120700"/>
                <a:gd name="connsiteX56" fmla="*/ 56832 w 94183"/>
                <a:gd name="connsiteY56" fmla="*/ 6312 h 120700"/>
                <a:gd name="connsiteX57" fmla="*/ 56194 w 94183"/>
                <a:gd name="connsiteY57" fmla="*/ 5061 h 120700"/>
                <a:gd name="connsiteX58" fmla="*/ 58585 w 94183"/>
                <a:gd name="connsiteY58" fmla="*/ 3769 h 120700"/>
                <a:gd name="connsiteX59" fmla="*/ 58644 w 94183"/>
                <a:gd name="connsiteY59" fmla="*/ 3754 h 120700"/>
                <a:gd name="connsiteX60" fmla="*/ 66762 w 94183"/>
                <a:gd name="connsiteY60" fmla="*/ 3433 h 120700"/>
                <a:gd name="connsiteX61" fmla="*/ 66811 w 94183"/>
                <a:gd name="connsiteY61" fmla="*/ 3440 h 120700"/>
                <a:gd name="connsiteX62" fmla="*/ 70242 w 94183"/>
                <a:gd name="connsiteY62" fmla="*/ 5166 h 120700"/>
                <a:gd name="connsiteX63" fmla="*/ 70245 w 94183"/>
                <a:gd name="connsiteY63" fmla="*/ 5173 h 120700"/>
                <a:gd name="connsiteX64" fmla="*/ 70248 w 94183"/>
                <a:gd name="connsiteY64" fmla="*/ 5180 h 120700"/>
                <a:gd name="connsiteX65" fmla="*/ 70326 w 94183"/>
                <a:gd name="connsiteY65" fmla="*/ 5383 h 120700"/>
                <a:gd name="connsiteX66" fmla="*/ 70379 w 94183"/>
                <a:gd name="connsiteY66" fmla="*/ 5530 h 120700"/>
                <a:gd name="connsiteX67" fmla="*/ 70554 w 94183"/>
                <a:gd name="connsiteY67" fmla="*/ 7802 h 120700"/>
                <a:gd name="connsiteX68" fmla="*/ 70496 w 94183"/>
                <a:gd name="connsiteY68" fmla="*/ 8117 h 120700"/>
                <a:gd name="connsiteX69" fmla="*/ 70463 w 94183"/>
                <a:gd name="connsiteY69" fmla="*/ 8248 h 120700"/>
                <a:gd name="connsiteX70" fmla="*/ 70402 w 94183"/>
                <a:gd name="connsiteY70" fmla="*/ 8463 h 120700"/>
                <a:gd name="connsiteX71" fmla="*/ 70344 w 94183"/>
                <a:gd name="connsiteY71" fmla="*/ 8650 h 120700"/>
                <a:gd name="connsiteX72" fmla="*/ 70262 w 94183"/>
                <a:gd name="connsiteY72" fmla="*/ 8885 h 120700"/>
                <a:gd name="connsiteX73" fmla="*/ 70263 w 94183"/>
                <a:gd name="connsiteY73" fmla="*/ 8890 h 120700"/>
                <a:gd name="connsiteX74" fmla="*/ 70173 w 94183"/>
                <a:gd name="connsiteY74" fmla="*/ 9115 h 120700"/>
                <a:gd name="connsiteX75" fmla="*/ 70023 w 94183"/>
                <a:gd name="connsiteY75" fmla="*/ 9447 h 120700"/>
                <a:gd name="connsiteX76" fmla="*/ 69927 w 94183"/>
                <a:gd name="connsiteY76" fmla="*/ 9637 h 120700"/>
                <a:gd name="connsiteX77" fmla="*/ 69787 w 94183"/>
                <a:gd name="connsiteY77" fmla="*/ 9891 h 120700"/>
                <a:gd name="connsiteX78" fmla="*/ 69659 w 94183"/>
                <a:gd name="connsiteY78" fmla="*/ 10110 h 120700"/>
                <a:gd name="connsiteX79" fmla="*/ 69259 w 94183"/>
                <a:gd name="connsiteY79" fmla="*/ 10706 h 120700"/>
                <a:gd name="connsiteX80" fmla="*/ 69147 w 94183"/>
                <a:gd name="connsiteY80" fmla="*/ 10855 h 120700"/>
                <a:gd name="connsiteX81" fmla="*/ 68939 w 94183"/>
                <a:gd name="connsiteY81" fmla="*/ 11118 h 120700"/>
                <a:gd name="connsiteX82" fmla="*/ 68647 w 94183"/>
                <a:gd name="connsiteY82" fmla="*/ 11469 h 120700"/>
                <a:gd name="connsiteX83" fmla="*/ 68532 w 94183"/>
                <a:gd name="connsiteY83" fmla="*/ 11596 h 120700"/>
                <a:gd name="connsiteX84" fmla="*/ 68182 w 94183"/>
                <a:gd name="connsiteY84" fmla="*/ 11972 h 120700"/>
                <a:gd name="connsiteX85" fmla="*/ 67867 w 94183"/>
                <a:gd name="connsiteY85" fmla="*/ 12286 h 120700"/>
                <a:gd name="connsiteX86" fmla="*/ 67741 w 94183"/>
                <a:gd name="connsiteY86" fmla="*/ 12411 h 120700"/>
                <a:gd name="connsiteX87" fmla="*/ 67551 w 94183"/>
                <a:gd name="connsiteY87" fmla="*/ 12586 h 120700"/>
                <a:gd name="connsiteX88" fmla="*/ 79103 w 94183"/>
                <a:gd name="connsiteY88" fmla="*/ 14538 h 120700"/>
                <a:gd name="connsiteX89" fmla="*/ 79322 w 94183"/>
                <a:gd name="connsiteY89" fmla="*/ 17920 h 120700"/>
                <a:gd name="connsiteX90" fmla="*/ 76024 w 94183"/>
                <a:gd name="connsiteY90" fmla="*/ 18208 h 120700"/>
                <a:gd name="connsiteX91" fmla="*/ 75805 w 94183"/>
                <a:gd name="connsiteY91" fmla="*/ 14827 h 120700"/>
                <a:gd name="connsiteX92" fmla="*/ 79103 w 94183"/>
                <a:gd name="connsiteY92" fmla="*/ 14538 h 120700"/>
                <a:gd name="connsiteX93" fmla="*/ 21396 w 94183"/>
                <a:gd name="connsiteY93" fmla="*/ 85742 h 120700"/>
                <a:gd name="connsiteX94" fmla="*/ 21193 w 94183"/>
                <a:gd name="connsiteY94" fmla="*/ 61217 h 120700"/>
                <a:gd name="connsiteX95" fmla="*/ 43109 w 94183"/>
                <a:gd name="connsiteY95" fmla="*/ 41792 h 120700"/>
                <a:gd name="connsiteX96" fmla="*/ 49864 w 94183"/>
                <a:gd name="connsiteY96" fmla="*/ 40031 h 120700"/>
                <a:gd name="connsiteX97" fmla="*/ 58502 w 94183"/>
                <a:gd name="connsiteY97" fmla="*/ 43772 h 120700"/>
                <a:gd name="connsiteX98" fmla="*/ 50121 w 94183"/>
                <a:gd name="connsiteY98" fmla="*/ 60810 h 120700"/>
                <a:gd name="connsiteX99" fmla="*/ 48741 w 94183"/>
                <a:gd name="connsiteY99" fmla="*/ 67642 h 120700"/>
                <a:gd name="connsiteX100" fmla="*/ 34580 w 94183"/>
                <a:gd name="connsiteY100" fmla="*/ 95618 h 120700"/>
                <a:gd name="connsiteX101" fmla="*/ 21396 w 94183"/>
                <a:gd name="connsiteY101" fmla="*/ 85742 h 12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94183" h="120700">
                  <a:moveTo>
                    <a:pt x="49240" y="116504"/>
                  </a:moveTo>
                  <a:cubicBezTo>
                    <a:pt x="44585" y="113173"/>
                    <a:pt x="47643" y="108773"/>
                    <a:pt x="52187" y="105058"/>
                  </a:cubicBezTo>
                  <a:cubicBezTo>
                    <a:pt x="55605" y="101775"/>
                    <a:pt x="58736" y="98205"/>
                    <a:pt x="61547" y="94388"/>
                  </a:cubicBezTo>
                  <a:cubicBezTo>
                    <a:pt x="69264" y="82485"/>
                    <a:pt x="75532" y="53456"/>
                    <a:pt x="86269" y="44228"/>
                  </a:cubicBezTo>
                  <a:cubicBezTo>
                    <a:pt x="91881" y="40429"/>
                    <a:pt x="94886" y="33800"/>
                    <a:pt x="94044" y="27075"/>
                  </a:cubicBezTo>
                  <a:cubicBezTo>
                    <a:pt x="93658" y="18649"/>
                    <a:pt x="89280" y="10911"/>
                    <a:pt x="82256" y="6242"/>
                  </a:cubicBezTo>
                  <a:cubicBezTo>
                    <a:pt x="79841" y="4607"/>
                    <a:pt x="76992" y="3730"/>
                    <a:pt x="74076" y="3722"/>
                  </a:cubicBezTo>
                  <a:cubicBezTo>
                    <a:pt x="67738" y="-1009"/>
                    <a:pt x="59112" y="-1251"/>
                    <a:pt x="52518" y="3116"/>
                  </a:cubicBezTo>
                  <a:cubicBezTo>
                    <a:pt x="49128" y="6222"/>
                    <a:pt x="54183" y="7799"/>
                    <a:pt x="56117" y="9568"/>
                  </a:cubicBezTo>
                  <a:cubicBezTo>
                    <a:pt x="59525" y="12346"/>
                    <a:pt x="61896" y="16193"/>
                    <a:pt x="62845" y="20486"/>
                  </a:cubicBezTo>
                  <a:cubicBezTo>
                    <a:pt x="62826" y="20509"/>
                    <a:pt x="62826" y="20509"/>
                    <a:pt x="62849" y="20528"/>
                  </a:cubicBezTo>
                  <a:cubicBezTo>
                    <a:pt x="63435" y="27699"/>
                    <a:pt x="58142" y="34007"/>
                    <a:pt x="50979" y="34674"/>
                  </a:cubicBezTo>
                  <a:cubicBezTo>
                    <a:pt x="47902" y="34945"/>
                    <a:pt x="44863" y="35547"/>
                    <a:pt x="41916" y="36469"/>
                  </a:cubicBezTo>
                  <a:lnTo>
                    <a:pt x="41909" y="36472"/>
                  </a:lnTo>
                  <a:cubicBezTo>
                    <a:pt x="36693" y="38099"/>
                    <a:pt x="31844" y="40729"/>
                    <a:pt x="27634" y="44212"/>
                  </a:cubicBezTo>
                  <a:lnTo>
                    <a:pt x="27632" y="44215"/>
                  </a:lnTo>
                  <a:cubicBezTo>
                    <a:pt x="25626" y="45871"/>
                    <a:pt x="23775" y="47707"/>
                    <a:pt x="22104" y="49700"/>
                  </a:cubicBezTo>
                  <a:cubicBezTo>
                    <a:pt x="12992" y="60830"/>
                    <a:pt x="12275" y="68536"/>
                    <a:pt x="12302" y="80767"/>
                  </a:cubicBezTo>
                  <a:cubicBezTo>
                    <a:pt x="12362" y="81028"/>
                    <a:pt x="12317" y="81470"/>
                    <a:pt x="11928" y="81345"/>
                  </a:cubicBezTo>
                  <a:cubicBezTo>
                    <a:pt x="1698" y="79251"/>
                    <a:pt x="-5182" y="83301"/>
                    <a:pt x="5033" y="92069"/>
                  </a:cubicBezTo>
                  <a:lnTo>
                    <a:pt x="26809" y="110342"/>
                  </a:lnTo>
                  <a:cubicBezTo>
                    <a:pt x="30614" y="113771"/>
                    <a:pt x="33366" y="110257"/>
                    <a:pt x="36675" y="107992"/>
                  </a:cubicBezTo>
                  <a:cubicBezTo>
                    <a:pt x="38565" y="107783"/>
                    <a:pt x="39932" y="108206"/>
                    <a:pt x="39654" y="110513"/>
                  </a:cubicBezTo>
                  <a:cubicBezTo>
                    <a:pt x="40523" y="114440"/>
                    <a:pt x="42848" y="117892"/>
                    <a:pt x="46160" y="120174"/>
                  </a:cubicBezTo>
                  <a:cubicBezTo>
                    <a:pt x="47193" y="121001"/>
                    <a:pt x="48701" y="120834"/>
                    <a:pt x="49528" y="119801"/>
                  </a:cubicBezTo>
                  <a:cubicBezTo>
                    <a:pt x="50328" y="118802"/>
                    <a:pt x="50201" y="117350"/>
                    <a:pt x="49240" y="116504"/>
                  </a:cubicBezTo>
                  <a:close/>
                  <a:moveTo>
                    <a:pt x="67551" y="12586"/>
                  </a:moveTo>
                  <a:lnTo>
                    <a:pt x="67469" y="12658"/>
                  </a:lnTo>
                  <a:cubicBezTo>
                    <a:pt x="67393" y="12728"/>
                    <a:pt x="67316" y="12795"/>
                    <a:pt x="67240" y="12860"/>
                  </a:cubicBezTo>
                  <a:lnTo>
                    <a:pt x="66936" y="13115"/>
                  </a:lnTo>
                  <a:cubicBezTo>
                    <a:pt x="66836" y="13198"/>
                    <a:pt x="66738" y="13279"/>
                    <a:pt x="66642" y="13353"/>
                  </a:cubicBezTo>
                  <a:cubicBezTo>
                    <a:pt x="66527" y="13444"/>
                    <a:pt x="66411" y="13531"/>
                    <a:pt x="66304" y="13613"/>
                  </a:cubicBezTo>
                  <a:cubicBezTo>
                    <a:pt x="66085" y="13776"/>
                    <a:pt x="65890" y="13917"/>
                    <a:pt x="65721" y="14032"/>
                  </a:cubicBezTo>
                  <a:lnTo>
                    <a:pt x="65640" y="14088"/>
                  </a:lnTo>
                  <a:lnTo>
                    <a:pt x="65563" y="14139"/>
                  </a:lnTo>
                  <a:lnTo>
                    <a:pt x="65492" y="14182"/>
                  </a:lnTo>
                  <a:lnTo>
                    <a:pt x="65476" y="14191"/>
                  </a:lnTo>
                  <a:lnTo>
                    <a:pt x="65424" y="14228"/>
                  </a:lnTo>
                  <a:lnTo>
                    <a:pt x="65397" y="14239"/>
                  </a:lnTo>
                  <a:lnTo>
                    <a:pt x="65379" y="14250"/>
                  </a:lnTo>
                  <a:cubicBezTo>
                    <a:pt x="65238" y="14313"/>
                    <a:pt x="65073" y="14255"/>
                    <a:pt x="65002" y="14118"/>
                  </a:cubicBezTo>
                  <a:lnTo>
                    <a:pt x="64941" y="14011"/>
                  </a:lnTo>
                  <a:lnTo>
                    <a:pt x="64843" y="13852"/>
                  </a:lnTo>
                  <a:cubicBezTo>
                    <a:pt x="64775" y="13740"/>
                    <a:pt x="64692" y="13619"/>
                    <a:pt x="64600" y="13494"/>
                  </a:cubicBezTo>
                  <a:cubicBezTo>
                    <a:pt x="64317" y="13102"/>
                    <a:pt x="63941" y="12641"/>
                    <a:pt x="63507" y="12152"/>
                  </a:cubicBezTo>
                  <a:cubicBezTo>
                    <a:pt x="63385" y="12011"/>
                    <a:pt x="63259" y="11876"/>
                    <a:pt x="63130" y="11733"/>
                  </a:cubicBezTo>
                  <a:cubicBezTo>
                    <a:pt x="62815" y="11388"/>
                    <a:pt x="62482" y="11035"/>
                    <a:pt x="62136" y="10681"/>
                  </a:cubicBezTo>
                  <a:cubicBezTo>
                    <a:pt x="62034" y="10574"/>
                    <a:pt x="61924" y="10465"/>
                    <a:pt x="61819" y="10360"/>
                  </a:cubicBezTo>
                  <a:cubicBezTo>
                    <a:pt x="60689" y="9181"/>
                    <a:pt x="59473" y="8087"/>
                    <a:pt x="58183" y="7086"/>
                  </a:cubicBezTo>
                  <a:lnTo>
                    <a:pt x="58121" y="7042"/>
                  </a:lnTo>
                  <a:lnTo>
                    <a:pt x="58065" y="7007"/>
                  </a:lnTo>
                  <a:lnTo>
                    <a:pt x="57986" y="6959"/>
                  </a:lnTo>
                  <a:lnTo>
                    <a:pt x="57925" y="6924"/>
                  </a:lnTo>
                  <a:lnTo>
                    <a:pt x="57873" y="6899"/>
                  </a:lnTo>
                  <a:cubicBezTo>
                    <a:pt x="57733" y="6832"/>
                    <a:pt x="57596" y="6764"/>
                    <a:pt x="57464" y="6692"/>
                  </a:cubicBezTo>
                  <a:cubicBezTo>
                    <a:pt x="57358" y="6640"/>
                    <a:pt x="57255" y="6583"/>
                    <a:pt x="57155" y="6519"/>
                  </a:cubicBezTo>
                  <a:cubicBezTo>
                    <a:pt x="57040" y="6452"/>
                    <a:pt x="56931" y="6382"/>
                    <a:pt x="56832" y="6312"/>
                  </a:cubicBezTo>
                  <a:cubicBezTo>
                    <a:pt x="56203" y="5857"/>
                    <a:pt x="56029" y="5436"/>
                    <a:pt x="56194" y="5061"/>
                  </a:cubicBezTo>
                  <a:cubicBezTo>
                    <a:pt x="56427" y="4528"/>
                    <a:pt x="57332" y="4088"/>
                    <a:pt x="58585" y="3769"/>
                  </a:cubicBezTo>
                  <a:lnTo>
                    <a:pt x="58644" y="3754"/>
                  </a:lnTo>
                  <a:cubicBezTo>
                    <a:pt x="61308" y="3154"/>
                    <a:pt x="64059" y="3045"/>
                    <a:pt x="66762" y="3433"/>
                  </a:cubicBezTo>
                  <a:lnTo>
                    <a:pt x="66811" y="3440"/>
                  </a:lnTo>
                  <a:cubicBezTo>
                    <a:pt x="68525" y="3726"/>
                    <a:pt x="69867" y="4282"/>
                    <a:pt x="70242" y="5166"/>
                  </a:cubicBezTo>
                  <a:lnTo>
                    <a:pt x="70245" y="5173"/>
                  </a:lnTo>
                  <a:lnTo>
                    <a:pt x="70248" y="5180"/>
                  </a:lnTo>
                  <a:cubicBezTo>
                    <a:pt x="70277" y="5247"/>
                    <a:pt x="70302" y="5315"/>
                    <a:pt x="70326" y="5383"/>
                  </a:cubicBezTo>
                  <a:lnTo>
                    <a:pt x="70379" y="5530"/>
                  </a:lnTo>
                  <a:cubicBezTo>
                    <a:pt x="70623" y="6261"/>
                    <a:pt x="70684" y="7042"/>
                    <a:pt x="70554" y="7802"/>
                  </a:cubicBezTo>
                  <a:cubicBezTo>
                    <a:pt x="70538" y="7908"/>
                    <a:pt x="70517" y="8015"/>
                    <a:pt x="70496" y="8117"/>
                  </a:cubicBezTo>
                  <a:lnTo>
                    <a:pt x="70463" y="8248"/>
                  </a:lnTo>
                  <a:cubicBezTo>
                    <a:pt x="70446" y="8320"/>
                    <a:pt x="70424" y="8391"/>
                    <a:pt x="70402" y="8463"/>
                  </a:cubicBezTo>
                  <a:cubicBezTo>
                    <a:pt x="70387" y="8527"/>
                    <a:pt x="70365" y="8590"/>
                    <a:pt x="70344" y="8650"/>
                  </a:cubicBezTo>
                  <a:cubicBezTo>
                    <a:pt x="70319" y="8731"/>
                    <a:pt x="70293" y="8808"/>
                    <a:pt x="70262" y="8885"/>
                  </a:cubicBezTo>
                  <a:lnTo>
                    <a:pt x="70263" y="8890"/>
                  </a:lnTo>
                  <a:cubicBezTo>
                    <a:pt x="70234" y="8965"/>
                    <a:pt x="70206" y="9039"/>
                    <a:pt x="70173" y="9115"/>
                  </a:cubicBezTo>
                  <a:cubicBezTo>
                    <a:pt x="70127" y="9226"/>
                    <a:pt x="70076" y="9337"/>
                    <a:pt x="70023" y="9447"/>
                  </a:cubicBezTo>
                  <a:cubicBezTo>
                    <a:pt x="69993" y="9512"/>
                    <a:pt x="69962" y="9576"/>
                    <a:pt x="69927" y="9637"/>
                  </a:cubicBezTo>
                  <a:cubicBezTo>
                    <a:pt x="69881" y="9722"/>
                    <a:pt x="69835" y="9808"/>
                    <a:pt x="69787" y="9891"/>
                  </a:cubicBezTo>
                  <a:cubicBezTo>
                    <a:pt x="69747" y="9965"/>
                    <a:pt x="69704" y="10036"/>
                    <a:pt x="69659" y="10110"/>
                  </a:cubicBezTo>
                  <a:cubicBezTo>
                    <a:pt x="69534" y="10315"/>
                    <a:pt x="69399" y="10513"/>
                    <a:pt x="69259" y="10706"/>
                  </a:cubicBezTo>
                  <a:lnTo>
                    <a:pt x="69147" y="10855"/>
                  </a:lnTo>
                  <a:cubicBezTo>
                    <a:pt x="69079" y="10944"/>
                    <a:pt x="69009" y="11031"/>
                    <a:pt x="68939" y="11118"/>
                  </a:cubicBezTo>
                  <a:cubicBezTo>
                    <a:pt x="68843" y="11237"/>
                    <a:pt x="68747" y="11355"/>
                    <a:pt x="68647" y="11469"/>
                  </a:cubicBezTo>
                  <a:lnTo>
                    <a:pt x="68532" y="11596"/>
                  </a:lnTo>
                  <a:cubicBezTo>
                    <a:pt x="68416" y="11725"/>
                    <a:pt x="68300" y="11853"/>
                    <a:pt x="68182" y="11972"/>
                  </a:cubicBezTo>
                  <a:cubicBezTo>
                    <a:pt x="68077" y="12082"/>
                    <a:pt x="67972" y="12186"/>
                    <a:pt x="67867" y="12286"/>
                  </a:cubicBezTo>
                  <a:lnTo>
                    <a:pt x="67741" y="12411"/>
                  </a:lnTo>
                  <a:cubicBezTo>
                    <a:pt x="67676" y="12468"/>
                    <a:pt x="67613" y="12527"/>
                    <a:pt x="67551" y="12586"/>
                  </a:cubicBezTo>
                  <a:close/>
                  <a:moveTo>
                    <a:pt x="79103" y="14538"/>
                  </a:moveTo>
                  <a:cubicBezTo>
                    <a:pt x="80098" y="15412"/>
                    <a:pt x="80196" y="16926"/>
                    <a:pt x="79322" y="17920"/>
                  </a:cubicBezTo>
                  <a:cubicBezTo>
                    <a:pt x="78477" y="18882"/>
                    <a:pt x="77023" y="19010"/>
                    <a:pt x="76024" y="18208"/>
                  </a:cubicBezTo>
                  <a:cubicBezTo>
                    <a:pt x="75029" y="17335"/>
                    <a:pt x="74931" y="15821"/>
                    <a:pt x="75805" y="14827"/>
                  </a:cubicBezTo>
                  <a:cubicBezTo>
                    <a:pt x="76650" y="13864"/>
                    <a:pt x="78103" y="13737"/>
                    <a:pt x="79103" y="14538"/>
                  </a:cubicBezTo>
                  <a:close/>
                  <a:moveTo>
                    <a:pt x="21396" y="85742"/>
                  </a:moveTo>
                  <a:cubicBezTo>
                    <a:pt x="15472" y="78771"/>
                    <a:pt x="17966" y="68667"/>
                    <a:pt x="21193" y="61217"/>
                  </a:cubicBezTo>
                  <a:cubicBezTo>
                    <a:pt x="24889" y="51553"/>
                    <a:pt x="33071" y="44302"/>
                    <a:pt x="43109" y="41792"/>
                  </a:cubicBezTo>
                  <a:lnTo>
                    <a:pt x="49864" y="40031"/>
                  </a:lnTo>
                  <a:cubicBezTo>
                    <a:pt x="53262" y="39156"/>
                    <a:pt x="60560" y="38725"/>
                    <a:pt x="58502" y="43772"/>
                  </a:cubicBezTo>
                  <a:cubicBezTo>
                    <a:pt x="54703" y="48899"/>
                    <a:pt x="51864" y="54672"/>
                    <a:pt x="50121" y="60810"/>
                  </a:cubicBezTo>
                  <a:cubicBezTo>
                    <a:pt x="49791" y="63112"/>
                    <a:pt x="49331" y="65393"/>
                    <a:pt x="48741" y="67642"/>
                  </a:cubicBezTo>
                  <a:cubicBezTo>
                    <a:pt x="45560" y="77670"/>
                    <a:pt x="40778" y="87117"/>
                    <a:pt x="34580" y="95618"/>
                  </a:cubicBezTo>
                  <a:cubicBezTo>
                    <a:pt x="32894" y="98051"/>
                    <a:pt x="22771" y="87932"/>
                    <a:pt x="21396" y="85742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25690B0D-B35D-4FA2-9D8C-0295A166B18E}"/>
                </a:ext>
              </a:extLst>
            </p:cNvPr>
            <p:cNvSpPr/>
            <p:nvPr/>
          </p:nvSpPr>
          <p:spPr>
            <a:xfrm>
              <a:off x="8635974" y="5649041"/>
              <a:ext cx="41050" cy="56502"/>
            </a:xfrm>
            <a:custGeom>
              <a:avLst/>
              <a:gdLst>
                <a:gd name="connsiteX0" fmla="*/ 3585 w 41050"/>
                <a:gd name="connsiteY0" fmla="*/ 46251 h 56502"/>
                <a:gd name="connsiteX1" fmla="*/ 3382 w 41050"/>
                <a:gd name="connsiteY1" fmla="*/ 21726 h 56502"/>
                <a:gd name="connsiteX2" fmla="*/ 25298 w 41050"/>
                <a:gd name="connsiteY2" fmla="*/ 2301 h 56502"/>
                <a:gd name="connsiteX3" fmla="*/ 32053 w 41050"/>
                <a:gd name="connsiteY3" fmla="*/ 541 h 56502"/>
                <a:gd name="connsiteX4" fmla="*/ 40691 w 41050"/>
                <a:gd name="connsiteY4" fmla="*/ 4281 h 56502"/>
                <a:gd name="connsiteX5" fmla="*/ 32310 w 41050"/>
                <a:gd name="connsiteY5" fmla="*/ 21320 h 56502"/>
                <a:gd name="connsiteX6" fmla="*/ 30930 w 41050"/>
                <a:gd name="connsiteY6" fmla="*/ 28151 h 56502"/>
                <a:gd name="connsiteX7" fmla="*/ 16769 w 41050"/>
                <a:gd name="connsiteY7" fmla="*/ 56127 h 56502"/>
                <a:gd name="connsiteX8" fmla="*/ 3585 w 41050"/>
                <a:gd name="connsiteY8" fmla="*/ 46251 h 5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50" h="56502">
                  <a:moveTo>
                    <a:pt x="3585" y="46251"/>
                  </a:moveTo>
                  <a:cubicBezTo>
                    <a:pt x="-2339" y="39280"/>
                    <a:pt x="155" y="29176"/>
                    <a:pt x="3382" y="21726"/>
                  </a:cubicBezTo>
                  <a:cubicBezTo>
                    <a:pt x="7079" y="12062"/>
                    <a:pt x="15260" y="4811"/>
                    <a:pt x="25298" y="2301"/>
                  </a:cubicBezTo>
                  <a:lnTo>
                    <a:pt x="32053" y="541"/>
                  </a:lnTo>
                  <a:cubicBezTo>
                    <a:pt x="35452" y="-334"/>
                    <a:pt x="42749" y="-765"/>
                    <a:pt x="40691" y="4281"/>
                  </a:cubicBezTo>
                  <a:cubicBezTo>
                    <a:pt x="36893" y="9408"/>
                    <a:pt x="34053" y="15181"/>
                    <a:pt x="32310" y="21320"/>
                  </a:cubicBezTo>
                  <a:cubicBezTo>
                    <a:pt x="31980" y="23621"/>
                    <a:pt x="31520" y="25902"/>
                    <a:pt x="30930" y="28151"/>
                  </a:cubicBezTo>
                  <a:cubicBezTo>
                    <a:pt x="27749" y="38179"/>
                    <a:pt x="22967" y="47626"/>
                    <a:pt x="16769" y="56127"/>
                  </a:cubicBezTo>
                  <a:cubicBezTo>
                    <a:pt x="15083" y="58560"/>
                    <a:pt x="4960" y="48442"/>
                    <a:pt x="3585" y="4625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0EBA03DB-C72B-411D-9961-C6D0BCE6C368}"/>
                </a:ext>
              </a:extLst>
            </p:cNvPr>
            <p:cNvSpPr/>
            <p:nvPr/>
          </p:nvSpPr>
          <p:spPr>
            <a:xfrm>
              <a:off x="8693395" y="5623582"/>
              <a:ext cx="4661" cy="4683"/>
            </a:xfrm>
            <a:custGeom>
              <a:avLst/>
              <a:gdLst>
                <a:gd name="connsiteX0" fmla="*/ 791 w 4661"/>
                <a:gd name="connsiteY0" fmla="*/ 4177 h 4683"/>
                <a:gd name="connsiteX1" fmla="*/ 618 w 4661"/>
                <a:gd name="connsiteY1" fmla="*/ 791 h 4683"/>
                <a:gd name="connsiteX2" fmla="*/ 3871 w 4661"/>
                <a:gd name="connsiteY2" fmla="*/ 507 h 4683"/>
                <a:gd name="connsiteX3" fmla="*/ 4044 w 4661"/>
                <a:gd name="connsiteY3" fmla="*/ 3892 h 4683"/>
                <a:gd name="connsiteX4" fmla="*/ 791 w 4661"/>
                <a:gd name="connsiteY4" fmla="*/ 4177 h 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1" h="4683">
                  <a:moveTo>
                    <a:pt x="791" y="4177"/>
                  </a:moveTo>
                  <a:cubicBezTo>
                    <a:pt x="-192" y="3290"/>
                    <a:pt x="-269" y="1774"/>
                    <a:pt x="618" y="791"/>
                  </a:cubicBezTo>
                  <a:cubicBezTo>
                    <a:pt x="1460" y="-142"/>
                    <a:pt x="2880" y="-266"/>
                    <a:pt x="3871" y="507"/>
                  </a:cubicBezTo>
                  <a:cubicBezTo>
                    <a:pt x="4854" y="1394"/>
                    <a:pt x="4931" y="2909"/>
                    <a:pt x="4044" y="3892"/>
                  </a:cubicBezTo>
                  <a:cubicBezTo>
                    <a:pt x="3202" y="4825"/>
                    <a:pt x="1782" y="4950"/>
                    <a:pt x="791" y="4177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D4AF708F-C8E1-4F4A-9EF0-75AD4DFDD79E}"/>
                </a:ext>
              </a:extLst>
            </p:cNvPr>
            <p:cNvSpPr/>
            <p:nvPr/>
          </p:nvSpPr>
          <p:spPr>
            <a:xfrm>
              <a:off x="8674139" y="5612670"/>
              <a:ext cx="14642" cy="11293"/>
            </a:xfrm>
            <a:custGeom>
              <a:avLst/>
              <a:gdLst>
                <a:gd name="connsiteX0" fmla="*/ 14287 w 14642"/>
                <a:gd name="connsiteY0" fmla="*/ 2081 h 11293"/>
                <a:gd name="connsiteX1" fmla="*/ 2 w 14642"/>
                <a:gd name="connsiteY1" fmla="*/ 2187 h 11293"/>
                <a:gd name="connsiteX2" fmla="*/ 1897 w 14642"/>
                <a:gd name="connsiteY2" fmla="*/ 3777 h 11293"/>
                <a:gd name="connsiteX3" fmla="*/ 9149 w 14642"/>
                <a:gd name="connsiteY3" fmla="*/ 11293 h 11293"/>
                <a:gd name="connsiteX4" fmla="*/ 14287 w 14642"/>
                <a:gd name="connsiteY4" fmla="*/ 2081 h 11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2" h="11293">
                  <a:moveTo>
                    <a:pt x="14287" y="2081"/>
                  </a:moveTo>
                  <a:cubicBezTo>
                    <a:pt x="12534" y="-709"/>
                    <a:pt x="2248" y="-713"/>
                    <a:pt x="2" y="2187"/>
                  </a:cubicBezTo>
                  <a:cubicBezTo>
                    <a:pt x="-44" y="2600"/>
                    <a:pt x="789" y="3262"/>
                    <a:pt x="1897" y="3777"/>
                  </a:cubicBezTo>
                  <a:cubicBezTo>
                    <a:pt x="4716" y="5861"/>
                    <a:pt x="7167" y="8402"/>
                    <a:pt x="9149" y="11293"/>
                  </a:cubicBezTo>
                  <a:cubicBezTo>
                    <a:pt x="9149" y="11293"/>
                    <a:pt x="16295" y="7119"/>
                    <a:pt x="14287" y="2081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52B2D60F-A1F9-44CF-A97A-E08DC6E36222}"/>
                </a:ext>
              </a:extLst>
            </p:cNvPr>
            <p:cNvSpPr/>
            <p:nvPr/>
          </p:nvSpPr>
          <p:spPr>
            <a:xfrm>
              <a:off x="8637499" y="5640467"/>
              <a:ext cx="22579" cy="13299"/>
            </a:xfrm>
            <a:custGeom>
              <a:avLst/>
              <a:gdLst>
                <a:gd name="connsiteX0" fmla="*/ 22580 w 22579"/>
                <a:gd name="connsiteY0" fmla="*/ 5552 h 13299"/>
                <a:gd name="connsiteX1" fmla="*/ 8296 w 22579"/>
                <a:gd name="connsiteY1" fmla="*/ 13299 h 13299"/>
                <a:gd name="connsiteX2" fmla="*/ 0 w 22579"/>
                <a:gd name="connsiteY2" fmla="*/ 2958 h 13299"/>
                <a:gd name="connsiteX3" fmla="*/ 4148 w 22579"/>
                <a:gd name="connsiteY3" fmla="*/ 0 h 13299"/>
                <a:gd name="connsiteX4" fmla="*/ 22580 w 22579"/>
                <a:gd name="connsiteY4" fmla="*/ 5552 h 1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79" h="13299">
                  <a:moveTo>
                    <a:pt x="22580" y="5552"/>
                  </a:moveTo>
                  <a:lnTo>
                    <a:pt x="8296" y="13299"/>
                  </a:lnTo>
                  <a:cubicBezTo>
                    <a:pt x="4488" y="10836"/>
                    <a:pt x="1578" y="7209"/>
                    <a:pt x="0" y="2958"/>
                  </a:cubicBezTo>
                  <a:lnTo>
                    <a:pt x="4148" y="0"/>
                  </a:lnTo>
                  <a:cubicBezTo>
                    <a:pt x="10128" y="2359"/>
                    <a:pt x="16293" y="4216"/>
                    <a:pt x="22580" y="5552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D5D5E9EF-A7B6-4106-B614-3BA4BD2B8A4A}"/>
                </a:ext>
              </a:extLst>
            </p:cNvPr>
            <p:cNvSpPr/>
            <p:nvPr/>
          </p:nvSpPr>
          <p:spPr>
            <a:xfrm>
              <a:off x="8608663" y="5609554"/>
              <a:ext cx="51448" cy="58281"/>
            </a:xfrm>
            <a:custGeom>
              <a:avLst/>
              <a:gdLst>
                <a:gd name="connsiteX0" fmla="*/ 19677 w 51448"/>
                <a:gd name="connsiteY0" fmla="*/ 57867 h 58281"/>
                <a:gd name="connsiteX1" fmla="*/ 17313 w 51448"/>
                <a:gd name="connsiteY1" fmla="*/ 52545 h 58281"/>
                <a:gd name="connsiteX2" fmla="*/ 16065 w 51448"/>
                <a:gd name="connsiteY2" fmla="*/ 51045 h 58281"/>
                <a:gd name="connsiteX3" fmla="*/ 11003 w 51448"/>
                <a:gd name="connsiteY3" fmla="*/ 51345 h 58281"/>
                <a:gd name="connsiteX4" fmla="*/ 1867 w 51448"/>
                <a:gd name="connsiteY4" fmla="*/ 40457 h 58281"/>
                <a:gd name="connsiteX5" fmla="*/ 6193 w 51448"/>
                <a:gd name="connsiteY5" fmla="*/ 35775 h 58281"/>
                <a:gd name="connsiteX6" fmla="*/ 6427 w 51448"/>
                <a:gd name="connsiteY6" fmla="*/ 35523 h 58281"/>
                <a:gd name="connsiteX7" fmla="*/ 13952 w 51448"/>
                <a:gd name="connsiteY7" fmla="*/ 21076 h 58281"/>
                <a:gd name="connsiteX8" fmla="*/ 17150 w 51448"/>
                <a:gd name="connsiteY8" fmla="*/ 18855 h 58281"/>
                <a:gd name="connsiteX9" fmla="*/ 13962 w 51448"/>
                <a:gd name="connsiteY9" fmla="*/ 13043 h 58281"/>
                <a:gd name="connsiteX10" fmla="*/ 16262 w 51448"/>
                <a:gd name="connsiteY10" fmla="*/ 11947 h 58281"/>
                <a:gd name="connsiteX11" fmla="*/ 24856 w 51448"/>
                <a:gd name="connsiteY11" fmla="*/ 16281 h 58281"/>
                <a:gd name="connsiteX12" fmla="*/ 29474 w 51448"/>
                <a:gd name="connsiteY12" fmla="*/ 16185 h 58281"/>
                <a:gd name="connsiteX13" fmla="*/ 36547 w 51448"/>
                <a:gd name="connsiteY13" fmla="*/ 10250 h 58281"/>
                <a:gd name="connsiteX14" fmla="*/ 36549 w 51448"/>
                <a:gd name="connsiteY14" fmla="*/ 10229 h 58281"/>
                <a:gd name="connsiteX15" fmla="*/ 34184 w 51448"/>
                <a:gd name="connsiteY15" fmla="*/ 4268 h 58281"/>
                <a:gd name="connsiteX16" fmla="*/ 32972 w 51448"/>
                <a:gd name="connsiteY16" fmla="*/ 779 h 58281"/>
                <a:gd name="connsiteX17" fmla="*/ 43534 w 51448"/>
                <a:gd name="connsiteY17" fmla="*/ 2949 h 58281"/>
                <a:gd name="connsiteX18" fmla="*/ 47343 w 51448"/>
                <a:gd name="connsiteY18" fmla="*/ 4900 h 58281"/>
                <a:gd name="connsiteX19" fmla="*/ 51339 w 51448"/>
                <a:gd name="connsiteY19" fmla="*/ 16181 h 58281"/>
                <a:gd name="connsiteX20" fmla="*/ 46021 w 51448"/>
                <a:gd name="connsiteY20" fmla="*/ 23953 h 58281"/>
                <a:gd name="connsiteX21" fmla="*/ 29493 w 51448"/>
                <a:gd name="connsiteY21" fmla="*/ 46505 h 58281"/>
                <a:gd name="connsiteX22" fmla="*/ 23958 w 51448"/>
                <a:gd name="connsiteY22" fmla="*/ 50947 h 58281"/>
                <a:gd name="connsiteX23" fmla="*/ 21513 w 51448"/>
                <a:gd name="connsiteY23" fmla="*/ 56327 h 58281"/>
                <a:gd name="connsiteX24" fmla="*/ 21341 w 51448"/>
                <a:gd name="connsiteY24" fmla="*/ 58013 h 58281"/>
                <a:gd name="connsiteX25" fmla="*/ 19677 w 51448"/>
                <a:gd name="connsiteY25" fmla="*/ 57867 h 58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448" h="58281">
                  <a:moveTo>
                    <a:pt x="19677" y="57867"/>
                  </a:moveTo>
                  <a:cubicBezTo>
                    <a:pt x="18245" y="56456"/>
                    <a:pt x="17400" y="54554"/>
                    <a:pt x="17313" y="52545"/>
                  </a:cubicBezTo>
                  <a:cubicBezTo>
                    <a:pt x="17650" y="51433"/>
                    <a:pt x="17014" y="51106"/>
                    <a:pt x="16065" y="51045"/>
                  </a:cubicBezTo>
                  <a:cubicBezTo>
                    <a:pt x="14239" y="51873"/>
                    <a:pt x="12579" y="53364"/>
                    <a:pt x="11003" y="51345"/>
                  </a:cubicBezTo>
                  <a:lnTo>
                    <a:pt x="1867" y="40457"/>
                  </a:lnTo>
                  <a:cubicBezTo>
                    <a:pt x="-2402" y="35253"/>
                    <a:pt x="1338" y="33856"/>
                    <a:pt x="6193" y="35775"/>
                  </a:cubicBezTo>
                  <a:cubicBezTo>
                    <a:pt x="6374" y="35870"/>
                    <a:pt x="6434" y="35656"/>
                    <a:pt x="6427" y="35523"/>
                  </a:cubicBezTo>
                  <a:cubicBezTo>
                    <a:pt x="6817" y="29871"/>
                    <a:pt x="9544" y="24636"/>
                    <a:pt x="13952" y="21076"/>
                  </a:cubicBezTo>
                  <a:cubicBezTo>
                    <a:pt x="14948" y="20240"/>
                    <a:pt x="16018" y="19496"/>
                    <a:pt x="17150" y="18855"/>
                  </a:cubicBezTo>
                  <a:cubicBezTo>
                    <a:pt x="15489" y="17312"/>
                    <a:pt x="14371" y="15273"/>
                    <a:pt x="13962" y="13043"/>
                  </a:cubicBezTo>
                  <a:lnTo>
                    <a:pt x="16262" y="11947"/>
                  </a:lnTo>
                  <a:cubicBezTo>
                    <a:pt x="19001" y="13627"/>
                    <a:pt x="21876" y="15077"/>
                    <a:pt x="24856" y="16281"/>
                  </a:cubicBezTo>
                  <a:cubicBezTo>
                    <a:pt x="26387" y="16083"/>
                    <a:pt x="27935" y="16051"/>
                    <a:pt x="29474" y="16185"/>
                  </a:cubicBezTo>
                  <a:cubicBezTo>
                    <a:pt x="33059" y="16478"/>
                    <a:pt x="36213" y="13831"/>
                    <a:pt x="36547" y="10250"/>
                  </a:cubicBezTo>
                  <a:lnTo>
                    <a:pt x="36549" y="10229"/>
                  </a:lnTo>
                  <a:cubicBezTo>
                    <a:pt x="36454" y="8032"/>
                    <a:pt x="35621" y="5932"/>
                    <a:pt x="34184" y="4268"/>
                  </a:cubicBezTo>
                  <a:cubicBezTo>
                    <a:pt x="33385" y="3229"/>
                    <a:pt x="31033" y="2014"/>
                    <a:pt x="32972" y="779"/>
                  </a:cubicBezTo>
                  <a:cubicBezTo>
                    <a:pt x="36598" y="-799"/>
                    <a:pt x="40824" y="69"/>
                    <a:pt x="43534" y="2949"/>
                  </a:cubicBezTo>
                  <a:cubicBezTo>
                    <a:pt x="44970" y="3206"/>
                    <a:pt x="46296" y="3885"/>
                    <a:pt x="47343" y="4900"/>
                  </a:cubicBezTo>
                  <a:cubicBezTo>
                    <a:pt x="50397" y="7809"/>
                    <a:pt x="51881" y="11999"/>
                    <a:pt x="51339" y="16181"/>
                  </a:cubicBezTo>
                  <a:cubicBezTo>
                    <a:pt x="51170" y="19566"/>
                    <a:pt x="49115" y="22569"/>
                    <a:pt x="46021" y="23953"/>
                  </a:cubicBezTo>
                  <a:cubicBezTo>
                    <a:pt x="39933" y="27564"/>
                    <a:pt x="34326" y="41314"/>
                    <a:pt x="29493" y="46505"/>
                  </a:cubicBezTo>
                  <a:cubicBezTo>
                    <a:pt x="27778" y="48141"/>
                    <a:pt x="25926" y="49627"/>
                    <a:pt x="23958" y="50947"/>
                  </a:cubicBezTo>
                  <a:cubicBezTo>
                    <a:pt x="21398" y="52381"/>
                    <a:pt x="19510" y="54282"/>
                    <a:pt x="21513" y="56327"/>
                  </a:cubicBezTo>
                  <a:cubicBezTo>
                    <a:pt x="21931" y="56840"/>
                    <a:pt x="21854" y="57594"/>
                    <a:pt x="21341" y="58013"/>
                  </a:cubicBezTo>
                  <a:cubicBezTo>
                    <a:pt x="20838" y="58422"/>
                    <a:pt x="20101" y="58358"/>
                    <a:pt x="19677" y="57867"/>
                  </a:cubicBezTo>
                  <a:close/>
                </a:path>
              </a:pathLst>
            </a:custGeom>
            <a:solidFill>
              <a:srgbClr val="FFFFFF"/>
            </a:solidFill>
            <a:ln w="327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9FA5613A-CADF-4854-B19C-B4304FC353AF}"/>
                </a:ext>
              </a:extLst>
            </p:cNvPr>
            <p:cNvSpPr/>
            <p:nvPr/>
          </p:nvSpPr>
          <p:spPr>
            <a:xfrm>
              <a:off x="8608663" y="5609554"/>
              <a:ext cx="51448" cy="58284"/>
            </a:xfrm>
            <a:custGeom>
              <a:avLst/>
              <a:gdLst>
                <a:gd name="connsiteX0" fmla="*/ 21513 w 51448"/>
                <a:gd name="connsiteY0" fmla="*/ 56327 h 58284"/>
                <a:gd name="connsiteX1" fmla="*/ 23958 w 51448"/>
                <a:gd name="connsiteY1" fmla="*/ 50947 h 58284"/>
                <a:gd name="connsiteX2" fmla="*/ 29493 w 51448"/>
                <a:gd name="connsiteY2" fmla="*/ 46506 h 58284"/>
                <a:gd name="connsiteX3" fmla="*/ 46021 w 51448"/>
                <a:gd name="connsiteY3" fmla="*/ 23953 h 58284"/>
                <a:gd name="connsiteX4" fmla="*/ 51339 w 51448"/>
                <a:gd name="connsiteY4" fmla="*/ 16181 h 58284"/>
                <a:gd name="connsiteX5" fmla="*/ 47343 w 51448"/>
                <a:gd name="connsiteY5" fmla="*/ 4900 h 58284"/>
                <a:gd name="connsiteX6" fmla="*/ 43534 w 51448"/>
                <a:gd name="connsiteY6" fmla="*/ 2949 h 58284"/>
                <a:gd name="connsiteX7" fmla="*/ 32972 w 51448"/>
                <a:gd name="connsiteY7" fmla="*/ 779 h 58284"/>
                <a:gd name="connsiteX8" fmla="*/ 34184 w 51448"/>
                <a:gd name="connsiteY8" fmla="*/ 4268 h 58284"/>
                <a:gd name="connsiteX9" fmla="*/ 36549 w 51448"/>
                <a:gd name="connsiteY9" fmla="*/ 10229 h 58284"/>
                <a:gd name="connsiteX10" fmla="*/ 36547 w 51448"/>
                <a:gd name="connsiteY10" fmla="*/ 10250 h 58284"/>
                <a:gd name="connsiteX11" fmla="*/ 29474 w 51448"/>
                <a:gd name="connsiteY11" fmla="*/ 16185 h 58284"/>
                <a:gd name="connsiteX12" fmla="*/ 24856 w 51448"/>
                <a:gd name="connsiteY12" fmla="*/ 16281 h 58284"/>
                <a:gd name="connsiteX13" fmla="*/ 24852 w 51448"/>
                <a:gd name="connsiteY13" fmla="*/ 16282 h 58284"/>
                <a:gd name="connsiteX14" fmla="*/ 17151 w 51448"/>
                <a:gd name="connsiteY14" fmla="*/ 18854 h 58284"/>
                <a:gd name="connsiteX15" fmla="*/ 17150 w 51448"/>
                <a:gd name="connsiteY15" fmla="*/ 18856 h 58284"/>
                <a:gd name="connsiteX16" fmla="*/ 13951 w 51448"/>
                <a:gd name="connsiteY16" fmla="*/ 21076 h 58284"/>
                <a:gd name="connsiteX17" fmla="*/ 6427 w 51448"/>
                <a:gd name="connsiteY17" fmla="*/ 35523 h 58284"/>
                <a:gd name="connsiteX18" fmla="*/ 6193 w 51448"/>
                <a:gd name="connsiteY18" fmla="*/ 35775 h 58284"/>
                <a:gd name="connsiteX19" fmla="*/ 1866 w 51448"/>
                <a:gd name="connsiteY19" fmla="*/ 40457 h 58284"/>
                <a:gd name="connsiteX20" fmla="*/ 11002 w 51448"/>
                <a:gd name="connsiteY20" fmla="*/ 51345 h 58284"/>
                <a:gd name="connsiteX21" fmla="*/ 16065 w 51448"/>
                <a:gd name="connsiteY21" fmla="*/ 51045 h 58284"/>
                <a:gd name="connsiteX22" fmla="*/ 17313 w 51448"/>
                <a:gd name="connsiteY22" fmla="*/ 52545 h 58284"/>
                <a:gd name="connsiteX23" fmla="*/ 19677 w 51448"/>
                <a:gd name="connsiteY23" fmla="*/ 57867 h 58284"/>
                <a:gd name="connsiteX24" fmla="*/ 21367 w 51448"/>
                <a:gd name="connsiteY24" fmla="*/ 57995 h 58284"/>
                <a:gd name="connsiteX25" fmla="*/ 21513 w 51448"/>
                <a:gd name="connsiteY25" fmla="*/ 56327 h 58284"/>
                <a:gd name="connsiteX26" fmla="*/ 39552 w 51448"/>
                <a:gd name="connsiteY26" fmla="*/ 6747 h 58284"/>
                <a:gd name="connsiteX27" fmla="*/ 39505 w 51448"/>
                <a:gd name="connsiteY27" fmla="*/ 6775 h 58284"/>
                <a:gd name="connsiteX28" fmla="*/ 39375 w 51448"/>
                <a:gd name="connsiteY28" fmla="*/ 6855 h 58284"/>
                <a:gd name="connsiteX29" fmla="*/ 39203 w 51448"/>
                <a:gd name="connsiteY29" fmla="*/ 6954 h 58284"/>
                <a:gd name="connsiteX30" fmla="*/ 39038 w 51448"/>
                <a:gd name="connsiteY30" fmla="*/ 7046 h 58284"/>
                <a:gd name="connsiteX31" fmla="*/ 38849 w 51448"/>
                <a:gd name="connsiteY31" fmla="*/ 7144 h 58284"/>
                <a:gd name="connsiteX32" fmla="*/ 38525 w 51448"/>
                <a:gd name="connsiteY32" fmla="*/ 7300 h 58284"/>
                <a:gd name="connsiteX33" fmla="*/ 38481 w 51448"/>
                <a:gd name="connsiteY33" fmla="*/ 7320 h 58284"/>
                <a:gd name="connsiteX34" fmla="*/ 38438 w 51448"/>
                <a:gd name="connsiteY34" fmla="*/ 7339 h 58284"/>
                <a:gd name="connsiteX35" fmla="*/ 38400 w 51448"/>
                <a:gd name="connsiteY35" fmla="*/ 7354 h 58284"/>
                <a:gd name="connsiteX36" fmla="*/ 38391 w 51448"/>
                <a:gd name="connsiteY36" fmla="*/ 7357 h 58284"/>
                <a:gd name="connsiteX37" fmla="*/ 38362 w 51448"/>
                <a:gd name="connsiteY37" fmla="*/ 7371 h 58284"/>
                <a:gd name="connsiteX38" fmla="*/ 38348 w 51448"/>
                <a:gd name="connsiteY38" fmla="*/ 7374 h 58284"/>
                <a:gd name="connsiteX39" fmla="*/ 38338 w 51448"/>
                <a:gd name="connsiteY39" fmla="*/ 7378 h 58284"/>
                <a:gd name="connsiteX40" fmla="*/ 38164 w 51448"/>
                <a:gd name="connsiteY40" fmla="*/ 7280 h 58284"/>
                <a:gd name="connsiteX41" fmla="*/ 38143 w 51448"/>
                <a:gd name="connsiteY41" fmla="*/ 7222 h 58284"/>
                <a:gd name="connsiteX42" fmla="*/ 38109 w 51448"/>
                <a:gd name="connsiteY42" fmla="*/ 7135 h 58284"/>
                <a:gd name="connsiteX43" fmla="*/ 38020 w 51448"/>
                <a:gd name="connsiteY43" fmla="*/ 6938 h 58284"/>
                <a:gd name="connsiteX44" fmla="*/ 37598 w 51448"/>
                <a:gd name="connsiteY44" fmla="*/ 6182 h 58284"/>
                <a:gd name="connsiteX45" fmla="*/ 37449 w 51448"/>
                <a:gd name="connsiteY45" fmla="*/ 5943 h 58284"/>
                <a:gd name="connsiteX46" fmla="*/ 37051 w 51448"/>
                <a:gd name="connsiteY46" fmla="*/ 5339 h 58284"/>
                <a:gd name="connsiteX47" fmla="*/ 36923 w 51448"/>
                <a:gd name="connsiteY47" fmla="*/ 5153 h 58284"/>
                <a:gd name="connsiteX48" fmla="*/ 35417 w 51448"/>
                <a:gd name="connsiteY48" fmla="*/ 3225 h 58284"/>
                <a:gd name="connsiteX49" fmla="*/ 35390 w 51448"/>
                <a:gd name="connsiteY49" fmla="*/ 3198 h 58284"/>
                <a:gd name="connsiteX50" fmla="*/ 35365 w 51448"/>
                <a:gd name="connsiteY50" fmla="*/ 3176 h 58284"/>
                <a:gd name="connsiteX51" fmla="*/ 35331 w 51448"/>
                <a:gd name="connsiteY51" fmla="*/ 3145 h 58284"/>
                <a:gd name="connsiteX52" fmla="*/ 35304 w 51448"/>
                <a:gd name="connsiteY52" fmla="*/ 3123 h 58284"/>
                <a:gd name="connsiteX53" fmla="*/ 35281 w 51448"/>
                <a:gd name="connsiteY53" fmla="*/ 3106 h 58284"/>
                <a:gd name="connsiteX54" fmla="*/ 35097 w 51448"/>
                <a:gd name="connsiteY54" fmla="*/ 2969 h 58284"/>
                <a:gd name="connsiteX55" fmla="*/ 34960 w 51448"/>
                <a:gd name="connsiteY55" fmla="*/ 2857 h 58284"/>
                <a:gd name="connsiteX56" fmla="*/ 34819 w 51448"/>
                <a:gd name="connsiteY56" fmla="*/ 2727 h 58284"/>
                <a:gd name="connsiteX57" fmla="*/ 34613 w 51448"/>
                <a:gd name="connsiteY57" fmla="*/ 2055 h 58284"/>
                <a:gd name="connsiteX58" fmla="*/ 35903 w 51448"/>
                <a:gd name="connsiteY58" fmla="*/ 1627 h 58284"/>
                <a:gd name="connsiteX59" fmla="*/ 35933 w 51448"/>
                <a:gd name="connsiteY59" fmla="*/ 1625 h 58284"/>
                <a:gd name="connsiteX60" fmla="*/ 39958 w 51448"/>
                <a:gd name="connsiteY60" fmla="*/ 2171 h 58284"/>
                <a:gd name="connsiteX61" fmla="*/ 39982 w 51448"/>
                <a:gd name="connsiteY61" fmla="*/ 2179 h 58284"/>
                <a:gd name="connsiteX62" fmla="*/ 41521 w 51448"/>
                <a:gd name="connsiteY62" fmla="*/ 3327 h 58284"/>
                <a:gd name="connsiteX63" fmla="*/ 41522 w 51448"/>
                <a:gd name="connsiteY63" fmla="*/ 3331 h 58284"/>
                <a:gd name="connsiteX64" fmla="*/ 41523 w 51448"/>
                <a:gd name="connsiteY64" fmla="*/ 3334 h 58284"/>
                <a:gd name="connsiteX65" fmla="*/ 41544 w 51448"/>
                <a:gd name="connsiteY65" fmla="*/ 3441 h 58284"/>
                <a:gd name="connsiteX66" fmla="*/ 41557 w 51448"/>
                <a:gd name="connsiteY66" fmla="*/ 3518 h 58284"/>
                <a:gd name="connsiteX67" fmla="*/ 41446 w 51448"/>
                <a:gd name="connsiteY67" fmla="*/ 4652 h 58284"/>
                <a:gd name="connsiteX68" fmla="*/ 41390 w 51448"/>
                <a:gd name="connsiteY68" fmla="*/ 4802 h 58284"/>
                <a:gd name="connsiteX69" fmla="*/ 41363 w 51448"/>
                <a:gd name="connsiteY69" fmla="*/ 4864 h 58284"/>
                <a:gd name="connsiteX70" fmla="*/ 41314 w 51448"/>
                <a:gd name="connsiteY70" fmla="*/ 4964 h 58284"/>
                <a:gd name="connsiteX71" fmla="*/ 41269 w 51448"/>
                <a:gd name="connsiteY71" fmla="*/ 5051 h 58284"/>
                <a:gd name="connsiteX72" fmla="*/ 41209 w 51448"/>
                <a:gd name="connsiteY72" fmla="*/ 5160 h 58284"/>
                <a:gd name="connsiteX73" fmla="*/ 41209 w 51448"/>
                <a:gd name="connsiteY73" fmla="*/ 5162 h 58284"/>
                <a:gd name="connsiteX74" fmla="*/ 41145 w 51448"/>
                <a:gd name="connsiteY74" fmla="*/ 5265 h 58284"/>
                <a:gd name="connsiteX75" fmla="*/ 41042 w 51448"/>
                <a:gd name="connsiteY75" fmla="*/ 5416 h 58284"/>
                <a:gd name="connsiteX76" fmla="*/ 40979 w 51448"/>
                <a:gd name="connsiteY76" fmla="*/ 5501 h 58284"/>
                <a:gd name="connsiteX77" fmla="*/ 40887 w 51448"/>
                <a:gd name="connsiteY77" fmla="*/ 5614 h 58284"/>
                <a:gd name="connsiteX78" fmla="*/ 40805 w 51448"/>
                <a:gd name="connsiteY78" fmla="*/ 5711 h 58284"/>
                <a:gd name="connsiteX79" fmla="*/ 40557 w 51448"/>
                <a:gd name="connsiteY79" fmla="*/ 5969 h 58284"/>
                <a:gd name="connsiteX80" fmla="*/ 40488 w 51448"/>
                <a:gd name="connsiteY80" fmla="*/ 6033 h 58284"/>
                <a:gd name="connsiteX81" fmla="*/ 40363 w 51448"/>
                <a:gd name="connsiteY81" fmla="*/ 6144 h 58284"/>
                <a:gd name="connsiteX82" fmla="*/ 40189 w 51448"/>
                <a:gd name="connsiteY82" fmla="*/ 6292 h 58284"/>
                <a:gd name="connsiteX83" fmla="*/ 40121 w 51448"/>
                <a:gd name="connsiteY83" fmla="*/ 6344 h 58284"/>
                <a:gd name="connsiteX84" fmla="*/ 39916 w 51448"/>
                <a:gd name="connsiteY84" fmla="*/ 6499 h 58284"/>
                <a:gd name="connsiteX85" fmla="*/ 39734 w 51448"/>
                <a:gd name="connsiteY85" fmla="*/ 6626 h 58284"/>
                <a:gd name="connsiteX86" fmla="*/ 39661 w 51448"/>
                <a:gd name="connsiteY86" fmla="*/ 6677 h 58284"/>
                <a:gd name="connsiteX87" fmla="*/ 45071 w 51448"/>
                <a:gd name="connsiteY87" fmla="*/ 8711 h 58284"/>
                <a:gd name="connsiteX88" fmla="*/ 44886 w 51448"/>
                <a:gd name="connsiteY88" fmla="*/ 10396 h 58284"/>
                <a:gd name="connsiteX89" fmla="*/ 43236 w 51448"/>
                <a:gd name="connsiteY89" fmla="*/ 10251 h 58284"/>
                <a:gd name="connsiteX90" fmla="*/ 43420 w 51448"/>
                <a:gd name="connsiteY90" fmla="*/ 8567 h 58284"/>
                <a:gd name="connsiteX91" fmla="*/ 45071 w 51448"/>
                <a:gd name="connsiteY91" fmla="*/ 8711 h 58284"/>
                <a:gd name="connsiteX92" fmla="*/ 10473 w 51448"/>
                <a:gd name="connsiteY92" fmla="*/ 38762 h 58284"/>
                <a:gd name="connsiteX93" fmla="*/ 12503 w 51448"/>
                <a:gd name="connsiteY93" fmla="*/ 26668 h 58284"/>
                <a:gd name="connsiteX94" fmla="*/ 24981 w 51448"/>
                <a:gd name="connsiteY94" fmla="*/ 19006 h 58284"/>
                <a:gd name="connsiteX95" fmla="*/ 28460 w 51448"/>
                <a:gd name="connsiteY95" fmla="*/ 18726 h 58284"/>
                <a:gd name="connsiteX96" fmla="*/ 32389 w 51448"/>
                <a:gd name="connsiteY96" fmla="*/ 21317 h 58284"/>
                <a:gd name="connsiteX97" fmla="*/ 26782 w 51448"/>
                <a:gd name="connsiteY97" fmla="*/ 28980 h 58284"/>
                <a:gd name="connsiteX98" fmla="*/ 25509 w 51448"/>
                <a:gd name="connsiteY98" fmla="*/ 32224 h 58284"/>
                <a:gd name="connsiteX99" fmla="*/ 16108 w 51448"/>
                <a:gd name="connsiteY99" fmla="*/ 44770 h 58284"/>
                <a:gd name="connsiteX100" fmla="*/ 10473 w 51448"/>
                <a:gd name="connsiteY100" fmla="*/ 38762 h 5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1448" h="58284">
                  <a:moveTo>
                    <a:pt x="21513" y="56327"/>
                  </a:moveTo>
                  <a:cubicBezTo>
                    <a:pt x="19510" y="54282"/>
                    <a:pt x="21398" y="52381"/>
                    <a:pt x="23958" y="50947"/>
                  </a:cubicBezTo>
                  <a:cubicBezTo>
                    <a:pt x="25926" y="49627"/>
                    <a:pt x="27778" y="48141"/>
                    <a:pt x="29493" y="46506"/>
                  </a:cubicBezTo>
                  <a:cubicBezTo>
                    <a:pt x="34326" y="41315"/>
                    <a:pt x="39933" y="27564"/>
                    <a:pt x="46021" y="23953"/>
                  </a:cubicBezTo>
                  <a:cubicBezTo>
                    <a:pt x="49115" y="22569"/>
                    <a:pt x="51170" y="19566"/>
                    <a:pt x="51339" y="16181"/>
                  </a:cubicBezTo>
                  <a:cubicBezTo>
                    <a:pt x="51881" y="11999"/>
                    <a:pt x="50397" y="7809"/>
                    <a:pt x="47343" y="4900"/>
                  </a:cubicBezTo>
                  <a:cubicBezTo>
                    <a:pt x="46296" y="3885"/>
                    <a:pt x="44970" y="3206"/>
                    <a:pt x="43534" y="2949"/>
                  </a:cubicBezTo>
                  <a:cubicBezTo>
                    <a:pt x="40824" y="69"/>
                    <a:pt x="36598" y="-799"/>
                    <a:pt x="32972" y="779"/>
                  </a:cubicBezTo>
                  <a:cubicBezTo>
                    <a:pt x="31033" y="2014"/>
                    <a:pt x="33385" y="3229"/>
                    <a:pt x="34184" y="4268"/>
                  </a:cubicBezTo>
                  <a:cubicBezTo>
                    <a:pt x="35621" y="5932"/>
                    <a:pt x="36454" y="8032"/>
                    <a:pt x="36549" y="10229"/>
                  </a:cubicBezTo>
                  <a:lnTo>
                    <a:pt x="36547" y="10250"/>
                  </a:lnTo>
                  <a:cubicBezTo>
                    <a:pt x="36213" y="13832"/>
                    <a:pt x="33059" y="16478"/>
                    <a:pt x="29474" y="16185"/>
                  </a:cubicBezTo>
                  <a:cubicBezTo>
                    <a:pt x="27935" y="16051"/>
                    <a:pt x="26387" y="16083"/>
                    <a:pt x="24856" y="16281"/>
                  </a:cubicBezTo>
                  <a:lnTo>
                    <a:pt x="24852" y="16282"/>
                  </a:lnTo>
                  <a:cubicBezTo>
                    <a:pt x="22142" y="16631"/>
                    <a:pt x="19526" y="17505"/>
                    <a:pt x="17151" y="18854"/>
                  </a:cubicBezTo>
                  <a:lnTo>
                    <a:pt x="17150" y="18856"/>
                  </a:lnTo>
                  <a:cubicBezTo>
                    <a:pt x="16018" y="19497"/>
                    <a:pt x="14947" y="20240"/>
                    <a:pt x="13951" y="21076"/>
                  </a:cubicBezTo>
                  <a:cubicBezTo>
                    <a:pt x="9544" y="24636"/>
                    <a:pt x="6817" y="29871"/>
                    <a:pt x="6427" y="35523"/>
                  </a:cubicBezTo>
                  <a:cubicBezTo>
                    <a:pt x="6434" y="35656"/>
                    <a:pt x="6373" y="35870"/>
                    <a:pt x="6193" y="35775"/>
                  </a:cubicBezTo>
                  <a:cubicBezTo>
                    <a:pt x="1338" y="33856"/>
                    <a:pt x="-2402" y="35253"/>
                    <a:pt x="1866" y="40457"/>
                  </a:cubicBezTo>
                  <a:lnTo>
                    <a:pt x="11002" y="51345"/>
                  </a:lnTo>
                  <a:cubicBezTo>
                    <a:pt x="12579" y="53364"/>
                    <a:pt x="14238" y="51873"/>
                    <a:pt x="16065" y="51045"/>
                  </a:cubicBezTo>
                  <a:cubicBezTo>
                    <a:pt x="17013" y="51106"/>
                    <a:pt x="17650" y="51433"/>
                    <a:pt x="17313" y="52545"/>
                  </a:cubicBezTo>
                  <a:cubicBezTo>
                    <a:pt x="17400" y="54554"/>
                    <a:pt x="18245" y="56456"/>
                    <a:pt x="19677" y="57867"/>
                  </a:cubicBezTo>
                  <a:cubicBezTo>
                    <a:pt x="20108" y="58369"/>
                    <a:pt x="20865" y="58426"/>
                    <a:pt x="21367" y="57995"/>
                  </a:cubicBezTo>
                  <a:cubicBezTo>
                    <a:pt x="21861" y="57571"/>
                    <a:pt x="21925" y="56830"/>
                    <a:pt x="21513" y="56327"/>
                  </a:cubicBezTo>
                  <a:close/>
                  <a:moveTo>
                    <a:pt x="39552" y="6747"/>
                  </a:moveTo>
                  <a:lnTo>
                    <a:pt x="39505" y="6775"/>
                  </a:lnTo>
                  <a:lnTo>
                    <a:pt x="39375" y="6855"/>
                  </a:lnTo>
                  <a:lnTo>
                    <a:pt x="39203" y="6954"/>
                  </a:lnTo>
                  <a:lnTo>
                    <a:pt x="39038" y="7046"/>
                  </a:lnTo>
                  <a:lnTo>
                    <a:pt x="38849" y="7144"/>
                  </a:lnTo>
                  <a:cubicBezTo>
                    <a:pt x="38727" y="7206"/>
                    <a:pt x="38619" y="7258"/>
                    <a:pt x="38525" y="7300"/>
                  </a:cubicBezTo>
                  <a:lnTo>
                    <a:pt x="38481" y="7320"/>
                  </a:lnTo>
                  <a:lnTo>
                    <a:pt x="38438" y="7339"/>
                  </a:lnTo>
                  <a:lnTo>
                    <a:pt x="38400" y="7354"/>
                  </a:lnTo>
                  <a:lnTo>
                    <a:pt x="38391" y="7357"/>
                  </a:lnTo>
                  <a:lnTo>
                    <a:pt x="38362" y="7371"/>
                  </a:lnTo>
                  <a:lnTo>
                    <a:pt x="38348" y="7374"/>
                  </a:lnTo>
                  <a:lnTo>
                    <a:pt x="38338" y="7378"/>
                  </a:lnTo>
                  <a:cubicBezTo>
                    <a:pt x="38263" y="7396"/>
                    <a:pt x="38187" y="7353"/>
                    <a:pt x="38164" y="7280"/>
                  </a:cubicBezTo>
                  <a:lnTo>
                    <a:pt x="38143" y="7222"/>
                  </a:lnTo>
                  <a:lnTo>
                    <a:pt x="38109" y="7135"/>
                  </a:lnTo>
                  <a:cubicBezTo>
                    <a:pt x="38085" y="7074"/>
                    <a:pt x="38055" y="7007"/>
                    <a:pt x="38020" y="6938"/>
                  </a:cubicBezTo>
                  <a:cubicBezTo>
                    <a:pt x="37915" y="6720"/>
                    <a:pt x="37770" y="6460"/>
                    <a:pt x="37598" y="6182"/>
                  </a:cubicBezTo>
                  <a:lnTo>
                    <a:pt x="37449" y="5943"/>
                  </a:lnTo>
                  <a:cubicBezTo>
                    <a:pt x="37324" y="5746"/>
                    <a:pt x="37191" y="5543"/>
                    <a:pt x="37051" y="5339"/>
                  </a:cubicBezTo>
                  <a:lnTo>
                    <a:pt x="36923" y="5153"/>
                  </a:lnTo>
                  <a:cubicBezTo>
                    <a:pt x="36469" y="4475"/>
                    <a:pt x="35965" y="3830"/>
                    <a:pt x="35417" y="3225"/>
                  </a:cubicBezTo>
                  <a:lnTo>
                    <a:pt x="35390" y="3198"/>
                  </a:lnTo>
                  <a:lnTo>
                    <a:pt x="35365" y="3176"/>
                  </a:lnTo>
                  <a:lnTo>
                    <a:pt x="35331" y="3145"/>
                  </a:lnTo>
                  <a:lnTo>
                    <a:pt x="35304" y="3123"/>
                  </a:lnTo>
                  <a:lnTo>
                    <a:pt x="35281" y="3106"/>
                  </a:lnTo>
                  <a:cubicBezTo>
                    <a:pt x="35217" y="3061"/>
                    <a:pt x="35156" y="3016"/>
                    <a:pt x="35097" y="2969"/>
                  </a:cubicBezTo>
                  <a:cubicBezTo>
                    <a:pt x="35049" y="2934"/>
                    <a:pt x="35003" y="2897"/>
                    <a:pt x="34960" y="2857"/>
                  </a:cubicBezTo>
                  <a:cubicBezTo>
                    <a:pt x="34909" y="2814"/>
                    <a:pt x="34862" y="2770"/>
                    <a:pt x="34819" y="2727"/>
                  </a:cubicBezTo>
                  <a:cubicBezTo>
                    <a:pt x="34548" y="2448"/>
                    <a:pt x="34499" y="2226"/>
                    <a:pt x="34613" y="2055"/>
                  </a:cubicBezTo>
                  <a:cubicBezTo>
                    <a:pt x="34774" y="1813"/>
                    <a:pt x="35258" y="1675"/>
                    <a:pt x="35903" y="1627"/>
                  </a:cubicBezTo>
                  <a:lnTo>
                    <a:pt x="35933" y="1625"/>
                  </a:lnTo>
                  <a:cubicBezTo>
                    <a:pt x="37297" y="1561"/>
                    <a:pt x="38661" y="1746"/>
                    <a:pt x="39958" y="2171"/>
                  </a:cubicBezTo>
                  <a:lnTo>
                    <a:pt x="39982" y="2179"/>
                  </a:lnTo>
                  <a:cubicBezTo>
                    <a:pt x="40801" y="2469"/>
                    <a:pt x="41413" y="2859"/>
                    <a:pt x="41521" y="3327"/>
                  </a:cubicBezTo>
                  <a:lnTo>
                    <a:pt x="41522" y="3331"/>
                  </a:lnTo>
                  <a:lnTo>
                    <a:pt x="41523" y="3334"/>
                  </a:lnTo>
                  <a:lnTo>
                    <a:pt x="41544" y="3441"/>
                  </a:lnTo>
                  <a:lnTo>
                    <a:pt x="41557" y="3518"/>
                  </a:lnTo>
                  <a:cubicBezTo>
                    <a:pt x="41614" y="3899"/>
                    <a:pt x="41576" y="4289"/>
                    <a:pt x="41446" y="4652"/>
                  </a:cubicBezTo>
                  <a:lnTo>
                    <a:pt x="41390" y="4802"/>
                  </a:lnTo>
                  <a:lnTo>
                    <a:pt x="41363" y="4864"/>
                  </a:lnTo>
                  <a:lnTo>
                    <a:pt x="41314" y="4964"/>
                  </a:lnTo>
                  <a:lnTo>
                    <a:pt x="41269" y="5051"/>
                  </a:lnTo>
                  <a:lnTo>
                    <a:pt x="41209" y="5160"/>
                  </a:lnTo>
                  <a:lnTo>
                    <a:pt x="41209" y="5162"/>
                  </a:lnTo>
                  <a:lnTo>
                    <a:pt x="41145" y="5265"/>
                  </a:lnTo>
                  <a:lnTo>
                    <a:pt x="41042" y="5416"/>
                  </a:lnTo>
                  <a:lnTo>
                    <a:pt x="40979" y="5501"/>
                  </a:lnTo>
                  <a:lnTo>
                    <a:pt x="40887" y="5614"/>
                  </a:lnTo>
                  <a:lnTo>
                    <a:pt x="40805" y="5711"/>
                  </a:lnTo>
                  <a:cubicBezTo>
                    <a:pt x="40726" y="5800"/>
                    <a:pt x="40642" y="5886"/>
                    <a:pt x="40557" y="5969"/>
                  </a:cubicBezTo>
                  <a:lnTo>
                    <a:pt x="40488" y="6033"/>
                  </a:lnTo>
                  <a:lnTo>
                    <a:pt x="40363" y="6144"/>
                  </a:lnTo>
                  <a:lnTo>
                    <a:pt x="40189" y="6292"/>
                  </a:lnTo>
                  <a:lnTo>
                    <a:pt x="40121" y="6344"/>
                  </a:lnTo>
                  <a:cubicBezTo>
                    <a:pt x="40053" y="6398"/>
                    <a:pt x="39985" y="6450"/>
                    <a:pt x="39916" y="6499"/>
                  </a:cubicBezTo>
                  <a:lnTo>
                    <a:pt x="39734" y="6626"/>
                  </a:lnTo>
                  <a:lnTo>
                    <a:pt x="39661" y="6677"/>
                  </a:lnTo>
                  <a:close/>
                  <a:moveTo>
                    <a:pt x="45071" y="8711"/>
                  </a:moveTo>
                  <a:cubicBezTo>
                    <a:pt x="45485" y="9227"/>
                    <a:pt x="45402" y="9981"/>
                    <a:pt x="44886" y="10396"/>
                  </a:cubicBezTo>
                  <a:cubicBezTo>
                    <a:pt x="44386" y="10797"/>
                    <a:pt x="43659" y="10733"/>
                    <a:pt x="43236" y="10251"/>
                  </a:cubicBezTo>
                  <a:cubicBezTo>
                    <a:pt x="42822" y="9735"/>
                    <a:pt x="42904" y="8981"/>
                    <a:pt x="43420" y="8567"/>
                  </a:cubicBezTo>
                  <a:cubicBezTo>
                    <a:pt x="43921" y="8165"/>
                    <a:pt x="44648" y="8229"/>
                    <a:pt x="45071" y="8711"/>
                  </a:cubicBezTo>
                  <a:close/>
                  <a:moveTo>
                    <a:pt x="10473" y="38762"/>
                  </a:moveTo>
                  <a:cubicBezTo>
                    <a:pt x="8840" y="34668"/>
                    <a:pt x="9622" y="30005"/>
                    <a:pt x="12503" y="26668"/>
                  </a:cubicBezTo>
                  <a:cubicBezTo>
                    <a:pt x="15162" y="22230"/>
                    <a:pt x="19820" y="19370"/>
                    <a:pt x="24981" y="19006"/>
                  </a:cubicBezTo>
                  <a:lnTo>
                    <a:pt x="28460" y="18726"/>
                  </a:lnTo>
                  <a:cubicBezTo>
                    <a:pt x="30209" y="18590"/>
                    <a:pt x="33840" y="19011"/>
                    <a:pt x="32389" y="21317"/>
                  </a:cubicBezTo>
                  <a:cubicBezTo>
                    <a:pt x="30073" y="23512"/>
                    <a:pt x="28174" y="26108"/>
                    <a:pt x="26782" y="28980"/>
                  </a:cubicBezTo>
                  <a:cubicBezTo>
                    <a:pt x="26420" y="30084"/>
                    <a:pt x="25995" y="31167"/>
                    <a:pt x="25509" y="32224"/>
                  </a:cubicBezTo>
                  <a:cubicBezTo>
                    <a:pt x="23073" y="36885"/>
                    <a:pt x="19898" y="41122"/>
                    <a:pt x="16108" y="44770"/>
                  </a:cubicBezTo>
                  <a:cubicBezTo>
                    <a:pt x="15066" y="45821"/>
                    <a:pt x="10960" y="39960"/>
                    <a:pt x="10473" y="38762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04EAA379-7074-4290-9B0D-CC6D96E30DD5}"/>
                </a:ext>
              </a:extLst>
            </p:cNvPr>
            <p:cNvSpPr/>
            <p:nvPr/>
          </p:nvSpPr>
          <p:spPr>
            <a:xfrm>
              <a:off x="8618295" y="5628257"/>
              <a:ext cx="23091" cy="26192"/>
            </a:xfrm>
            <a:custGeom>
              <a:avLst/>
              <a:gdLst>
                <a:gd name="connsiteX0" fmla="*/ 841 w 23091"/>
                <a:gd name="connsiteY0" fmla="*/ 20059 h 26192"/>
                <a:gd name="connsiteX1" fmla="*/ 2871 w 23091"/>
                <a:gd name="connsiteY1" fmla="*/ 7965 h 26192"/>
                <a:gd name="connsiteX2" fmla="*/ 15349 w 23091"/>
                <a:gd name="connsiteY2" fmla="*/ 303 h 26192"/>
                <a:gd name="connsiteX3" fmla="*/ 18828 w 23091"/>
                <a:gd name="connsiteY3" fmla="*/ 23 h 26192"/>
                <a:gd name="connsiteX4" fmla="*/ 22757 w 23091"/>
                <a:gd name="connsiteY4" fmla="*/ 2614 h 26192"/>
                <a:gd name="connsiteX5" fmla="*/ 17150 w 23091"/>
                <a:gd name="connsiteY5" fmla="*/ 10277 h 26192"/>
                <a:gd name="connsiteX6" fmla="*/ 15877 w 23091"/>
                <a:gd name="connsiteY6" fmla="*/ 13521 h 26192"/>
                <a:gd name="connsiteX7" fmla="*/ 6475 w 23091"/>
                <a:gd name="connsiteY7" fmla="*/ 26067 h 26192"/>
                <a:gd name="connsiteX8" fmla="*/ 841 w 23091"/>
                <a:gd name="connsiteY8" fmla="*/ 20059 h 2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91" h="26192">
                  <a:moveTo>
                    <a:pt x="841" y="20059"/>
                  </a:moveTo>
                  <a:cubicBezTo>
                    <a:pt x="-793" y="15965"/>
                    <a:pt x="-10" y="11302"/>
                    <a:pt x="2871" y="7965"/>
                  </a:cubicBezTo>
                  <a:cubicBezTo>
                    <a:pt x="5530" y="3528"/>
                    <a:pt x="10188" y="667"/>
                    <a:pt x="15349" y="303"/>
                  </a:cubicBezTo>
                  <a:lnTo>
                    <a:pt x="18828" y="23"/>
                  </a:lnTo>
                  <a:cubicBezTo>
                    <a:pt x="20577" y="-113"/>
                    <a:pt x="24208" y="308"/>
                    <a:pt x="22757" y="2614"/>
                  </a:cubicBezTo>
                  <a:cubicBezTo>
                    <a:pt x="20441" y="4810"/>
                    <a:pt x="18541" y="7405"/>
                    <a:pt x="17150" y="10277"/>
                  </a:cubicBezTo>
                  <a:cubicBezTo>
                    <a:pt x="16788" y="11381"/>
                    <a:pt x="16363" y="12465"/>
                    <a:pt x="15877" y="13521"/>
                  </a:cubicBezTo>
                  <a:cubicBezTo>
                    <a:pt x="13440" y="18182"/>
                    <a:pt x="10265" y="22419"/>
                    <a:pt x="6475" y="26067"/>
                  </a:cubicBezTo>
                  <a:cubicBezTo>
                    <a:pt x="5434" y="27118"/>
                    <a:pt x="1328" y="21257"/>
                    <a:pt x="841" y="20059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738F1304-18E2-413F-BA55-D83963BD4C35}"/>
                </a:ext>
              </a:extLst>
            </p:cNvPr>
            <p:cNvSpPr/>
            <p:nvPr/>
          </p:nvSpPr>
          <p:spPr>
            <a:xfrm>
              <a:off x="8651645" y="5617869"/>
              <a:ext cx="2342" cy="2331"/>
            </a:xfrm>
            <a:custGeom>
              <a:avLst/>
              <a:gdLst>
                <a:gd name="connsiteX0" fmla="*/ 254 w 2342"/>
                <a:gd name="connsiteY0" fmla="*/ 1936 h 2331"/>
                <a:gd name="connsiteX1" fmla="*/ 461 w 2342"/>
                <a:gd name="connsiteY1" fmla="*/ 254 h 2331"/>
                <a:gd name="connsiteX2" fmla="*/ 2089 w 2342"/>
                <a:gd name="connsiteY2" fmla="*/ 396 h 2331"/>
                <a:gd name="connsiteX3" fmla="*/ 1881 w 2342"/>
                <a:gd name="connsiteY3" fmla="*/ 2078 h 2331"/>
                <a:gd name="connsiteX4" fmla="*/ 254 w 2342"/>
                <a:gd name="connsiteY4" fmla="*/ 1936 h 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" h="2331">
                  <a:moveTo>
                    <a:pt x="254" y="1936"/>
                  </a:moveTo>
                  <a:cubicBezTo>
                    <a:pt x="-154" y="1414"/>
                    <a:pt x="-61" y="661"/>
                    <a:pt x="461" y="254"/>
                  </a:cubicBezTo>
                  <a:cubicBezTo>
                    <a:pt x="957" y="-133"/>
                    <a:pt x="1668" y="-71"/>
                    <a:pt x="2089" y="396"/>
                  </a:cubicBezTo>
                  <a:cubicBezTo>
                    <a:pt x="2496" y="918"/>
                    <a:pt x="2403" y="1671"/>
                    <a:pt x="1881" y="2078"/>
                  </a:cubicBezTo>
                  <a:cubicBezTo>
                    <a:pt x="1385" y="2465"/>
                    <a:pt x="675" y="2403"/>
                    <a:pt x="254" y="1936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80C0C2C3-A615-4ABD-BD64-DA2E3E8F7F45}"/>
                </a:ext>
              </a:extLst>
            </p:cNvPr>
            <p:cNvSpPr/>
            <p:nvPr/>
          </p:nvSpPr>
          <p:spPr>
            <a:xfrm>
              <a:off x="8643142" y="5611163"/>
              <a:ext cx="7103" cy="5827"/>
            </a:xfrm>
            <a:custGeom>
              <a:avLst/>
              <a:gdLst>
                <a:gd name="connsiteX0" fmla="*/ 7050 w 7103"/>
                <a:gd name="connsiteY0" fmla="*/ 1737 h 5827"/>
                <a:gd name="connsiteX1" fmla="*/ 6 w 7103"/>
                <a:gd name="connsiteY1" fmla="*/ 549 h 5827"/>
                <a:gd name="connsiteX2" fmla="*/ 802 w 7103"/>
                <a:gd name="connsiteY2" fmla="*/ 1496 h 5827"/>
                <a:gd name="connsiteX3" fmla="*/ 3720 w 7103"/>
                <a:gd name="connsiteY3" fmla="*/ 5827 h 5827"/>
                <a:gd name="connsiteX4" fmla="*/ 7050 w 7103"/>
                <a:gd name="connsiteY4" fmla="*/ 1737 h 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3" h="5827">
                  <a:moveTo>
                    <a:pt x="7050" y="1737"/>
                  </a:moveTo>
                  <a:cubicBezTo>
                    <a:pt x="5148" y="-26"/>
                    <a:pt x="2381" y="-493"/>
                    <a:pt x="6" y="549"/>
                  </a:cubicBezTo>
                  <a:cubicBezTo>
                    <a:pt x="-52" y="748"/>
                    <a:pt x="301" y="1147"/>
                    <a:pt x="802" y="1496"/>
                  </a:cubicBezTo>
                  <a:cubicBezTo>
                    <a:pt x="2009" y="2768"/>
                    <a:pt x="2995" y="4231"/>
                    <a:pt x="3720" y="5827"/>
                  </a:cubicBezTo>
                  <a:cubicBezTo>
                    <a:pt x="3720" y="5827"/>
                    <a:pt x="7601" y="4392"/>
                    <a:pt x="7050" y="1737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5D30B78C-4478-4DEC-84E1-E77189A0783B}"/>
                </a:ext>
              </a:extLst>
            </p:cNvPr>
            <p:cNvSpPr/>
            <p:nvPr/>
          </p:nvSpPr>
          <p:spPr>
            <a:xfrm>
              <a:off x="8622625" y="5621501"/>
              <a:ext cx="10893" cy="6908"/>
            </a:xfrm>
            <a:custGeom>
              <a:avLst/>
              <a:gdLst>
                <a:gd name="connsiteX0" fmla="*/ 10893 w 10893"/>
                <a:gd name="connsiteY0" fmla="*/ 4335 h 6908"/>
                <a:gd name="connsiteX1" fmla="*/ 3187 w 10893"/>
                <a:gd name="connsiteY1" fmla="*/ 6909 h 6908"/>
                <a:gd name="connsiteX2" fmla="*/ 0 w 10893"/>
                <a:gd name="connsiteY2" fmla="*/ 1096 h 6908"/>
                <a:gd name="connsiteX3" fmla="*/ 2300 w 10893"/>
                <a:gd name="connsiteY3" fmla="*/ 0 h 6908"/>
                <a:gd name="connsiteX4" fmla="*/ 10893 w 10893"/>
                <a:gd name="connsiteY4" fmla="*/ 4335 h 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3" h="6908">
                  <a:moveTo>
                    <a:pt x="10893" y="4335"/>
                  </a:moveTo>
                  <a:lnTo>
                    <a:pt x="3187" y="6909"/>
                  </a:lnTo>
                  <a:cubicBezTo>
                    <a:pt x="1526" y="5366"/>
                    <a:pt x="408" y="3327"/>
                    <a:pt x="0" y="1096"/>
                  </a:cubicBezTo>
                  <a:lnTo>
                    <a:pt x="2300" y="0"/>
                  </a:lnTo>
                  <a:cubicBezTo>
                    <a:pt x="5039" y="1681"/>
                    <a:pt x="7913" y="3131"/>
                    <a:pt x="10893" y="4335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76E4E348-A9B6-4308-A636-A098A3F93489}"/>
                </a:ext>
              </a:extLst>
            </p:cNvPr>
            <p:cNvSpPr/>
            <p:nvPr/>
          </p:nvSpPr>
          <p:spPr>
            <a:xfrm>
              <a:off x="8607342" y="5606544"/>
              <a:ext cx="27383" cy="27374"/>
            </a:xfrm>
            <a:custGeom>
              <a:avLst/>
              <a:gdLst>
                <a:gd name="connsiteX0" fmla="*/ 7872 w 27383"/>
                <a:gd name="connsiteY0" fmla="*/ 27086 h 27374"/>
                <a:gd name="connsiteX1" fmla="*/ 7170 w 27383"/>
                <a:gd name="connsiteY1" fmla="*/ 24260 h 27374"/>
                <a:gd name="connsiteX2" fmla="*/ 6685 w 27383"/>
                <a:gd name="connsiteY2" fmla="*/ 23413 h 27374"/>
                <a:gd name="connsiteX3" fmla="*/ 4167 w 27383"/>
                <a:gd name="connsiteY3" fmla="*/ 23122 h 27374"/>
                <a:gd name="connsiteX4" fmla="*/ 613 w 27383"/>
                <a:gd name="connsiteY4" fmla="*/ 16967 h 27374"/>
                <a:gd name="connsiteX5" fmla="*/ 3150 w 27383"/>
                <a:gd name="connsiteY5" fmla="*/ 15037 h 27374"/>
                <a:gd name="connsiteX6" fmla="*/ 3287 w 27383"/>
                <a:gd name="connsiteY6" fmla="*/ 14933 h 27374"/>
                <a:gd name="connsiteX7" fmla="*/ 8247 w 27383"/>
                <a:gd name="connsiteY7" fmla="*/ 8473 h 27374"/>
                <a:gd name="connsiteX8" fmla="*/ 10014 w 27383"/>
                <a:gd name="connsiteY8" fmla="*/ 7657 h 27374"/>
                <a:gd name="connsiteX9" fmla="*/ 8949 w 27383"/>
                <a:gd name="connsiteY9" fmla="*/ 4519 h 27374"/>
                <a:gd name="connsiteX10" fmla="*/ 10177 w 27383"/>
                <a:gd name="connsiteY10" fmla="*/ 4178 h 27374"/>
                <a:gd name="connsiteX11" fmla="*/ 14032 w 27383"/>
                <a:gd name="connsiteY11" fmla="*/ 7059 h 27374"/>
                <a:gd name="connsiteX12" fmla="*/ 16315 w 27383"/>
                <a:gd name="connsiteY12" fmla="*/ 7412 h 27374"/>
                <a:gd name="connsiteX13" fmla="*/ 20313 w 27383"/>
                <a:gd name="connsiteY13" fmla="*/ 5104 h 27374"/>
                <a:gd name="connsiteX14" fmla="*/ 20315 w 27383"/>
                <a:gd name="connsiteY14" fmla="*/ 5094 h 27374"/>
                <a:gd name="connsiteX15" fmla="*/ 19669 w 27383"/>
                <a:gd name="connsiteY15" fmla="*/ 1953 h 27374"/>
                <a:gd name="connsiteX16" fmla="*/ 19374 w 27383"/>
                <a:gd name="connsiteY16" fmla="*/ 130 h 27374"/>
                <a:gd name="connsiteX17" fmla="*/ 24387 w 27383"/>
                <a:gd name="connsiteY17" fmla="*/ 2116 h 27374"/>
                <a:gd name="connsiteX18" fmla="*/ 26094 w 27383"/>
                <a:gd name="connsiteY18" fmla="*/ 3407 h 27374"/>
                <a:gd name="connsiteX19" fmla="*/ 27081 w 27383"/>
                <a:gd name="connsiteY19" fmla="*/ 9309 h 27374"/>
                <a:gd name="connsiteX20" fmla="*/ 23788 w 27383"/>
                <a:gd name="connsiteY20" fmla="*/ 12674 h 27374"/>
                <a:gd name="connsiteX21" fmla="*/ 13692 w 27383"/>
                <a:gd name="connsiteY21" fmla="*/ 22344 h 27374"/>
                <a:gd name="connsiteX22" fmla="*/ 10580 w 27383"/>
                <a:gd name="connsiteY22" fmla="*/ 24050 h 27374"/>
                <a:gd name="connsiteX23" fmla="*/ 8909 w 27383"/>
                <a:gd name="connsiteY23" fmla="*/ 26487 h 27374"/>
                <a:gd name="connsiteX24" fmla="*/ 8672 w 27383"/>
                <a:gd name="connsiteY24" fmla="*/ 27301 h 27374"/>
                <a:gd name="connsiteX25" fmla="*/ 7872 w 27383"/>
                <a:gd name="connsiteY25" fmla="*/ 27086 h 2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383" h="27374">
                  <a:moveTo>
                    <a:pt x="7872" y="27086"/>
                  </a:moveTo>
                  <a:cubicBezTo>
                    <a:pt x="7289" y="26267"/>
                    <a:pt x="7038" y="25257"/>
                    <a:pt x="7170" y="24260"/>
                  </a:cubicBezTo>
                  <a:cubicBezTo>
                    <a:pt x="7432" y="23742"/>
                    <a:pt x="7147" y="23526"/>
                    <a:pt x="6685" y="23413"/>
                  </a:cubicBezTo>
                  <a:cubicBezTo>
                    <a:pt x="5714" y="23662"/>
                    <a:pt x="4767" y="24253"/>
                    <a:pt x="4167" y="23122"/>
                  </a:cubicBezTo>
                  <a:lnTo>
                    <a:pt x="613" y="16967"/>
                  </a:lnTo>
                  <a:cubicBezTo>
                    <a:pt x="-1037" y="14034"/>
                    <a:pt x="926" y="13671"/>
                    <a:pt x="3150" y="15037"/>
                  </a:cubicBezTo>
                  <a:cubicBezTo>
                    <a:pt x="3231" y="15100"/>
                    <a:pt x="3279" y="15000"/>
                    <a:pt x="3287" y="14933"/>
                  </a:cubicBezTo>
                  <a:cubicBezTo>
                    <a:pt x="3970" y="12184"/>
                    <a:pt x="5767" y="9843"/>
                    <a:pt x="8247" y="8473"/>
                  </a:cubicBezTo>
                  <a:cubicBezTo>
                    <a:pt x="8810" y="8148"/>
                    <a:pt x="9401" y="7875"/>
                    <a:pt x="10014" y="7657"/>
                  </a:cubicBezTo>
                  <a:cubicBezTo>
                    <a:pt x="9330" y="6753"/>
                    <a:pt x="8957" y="5652"/>
                    <a:pt x="8949" y="4519"/>
                  </a:cubicBezTo>
                  <a:lnTo>
                    <a:pt x="10177" y="4178"/>
                  </a:lnTo>
                  <a:cubicBezTo>
                    <a:pt x="11380" y="5244"/>
                    <a:pt x="12669" y="6207"/>
                    <a:pt x="14032" y="7059"/>
                  </a:cubicBezTo>
                  <a:cubicBezTo>
                    <a:pt x="14803" y="7094"/>
                    <a:pt x="15569" y="7213"/>
                    <a:pt x="16315" y="7412"/>
                  </a:cubicBezTo>
                  <a:cubicBezTo>
                    <a:pt x="18055" y="7868"/>
                    <a:pt x="19837" y="6839"/>
                    <a:pt x="20313" y="5104"/>
                  </a:cubicBezTo>
                  <a:lnTo>
                    <a:pt x="20315" y="5094"/>
                  </a:lnTo>
                  <a:cubicBezTo>
                    <a:pt x="20460" y="4004"/>
                    <a:pt x="20232" y="2898"/>
                    <a:pt x="19669" y="1953"/>
                  </a:cubicBezTo>
                  <a:cubicBezTo>
                    <a:pt x="19365" y="1373"/>
                    <a:pt x="18313" y="570"/>
                    <a:pt x="19374" y="130"/>
                  </a:cubicBezTo>
                  <a:cubicBezTo>
                    <a:pt x="21297" y="-332"/>
                    <a:pt x="23303" y="463"/>
                    <a:pt x="24387" y="2116"/>
                  </a:cubicBezTo>
                  <a:cubicBezTo>
                    <a:pt x="25072" y="2367"/>
                    <a:pt x="25666" y="2817"/>
                    <a:pt x="26094" y="3407"/>
                  </a:cubicBezTo>
                  <a:cubicBezTo>
                    <a:pt x="27344" y="5105"/>
                    <a:pt x="27711" y="7297"/>
                    <a:pt x="27081" y="9309"/>
                  </a:cubicBezTo>
                  <a:cubicBezTo>
                    <a:pt x="26704" y="10961"/>
                    <a:pt x="25432" y="12261"/>
                    <a:pt x="23788" y="12674"/>
                  </a:cubicBezTo>
                  <a:cubicBezTo>
                    <a:pt x="20477" y="13924"/>
                    <a:pt x="16522" y="20208"/>
                    <a:pt x="13692" y="22344"/>
                  </a:cubicBezTo>
                  <a:cubicBezTo>
                    <a:pt x="12705" y="23000"/>
                    <a:pt x="11664" y="23571"/>
                    <a:pt x="10580" y="24050"/>
                  </a:cubicBezTo>
                  <a:cubicBezTo>
                    <a:pt x="9195" y="24535"/>
                    <a:pt x="8101" y="25307"/>
                    <a:pt x="8909" y="26487"/>
                  </a:cubicBezTo>
                  <a:cubicBezTo>
                    <a:pt x="9068" y="26777"/>
                    <a:pt x="8962" y="27142"/>
                    <a:pt x="8672" y="27301"/>
                  </a:cubicBezTo>
                  <a:cubicBezTo>
                    <a:pt x="8391" y="27455"/>
                    <a:pt x="8038" y="27360"/>
                    <a:pt x="7872" y="27086"/>
                  </a:cubicBezTo>
                  <a:close/>
                </a:path>
              </a:pathLst>
            </a:custGeom>
            <a:solidFill>
              <a:srgbClr val="FFFFFF"/>
            </a:solidFill>
            <a:ln w="1639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22E91CB5-2409-4FC7-BC2B-0EE3EC6CFFC5}"/>
                </a:ext>
              </a:extLst>
            </p:cNvPr>
            <p:cNvSpPr/>
            <p:nvPr/>
          </p:nvSpPr>
          <p:spPr>
            <a:xfrm>
              <a:off x="8607342" y="5606544"/>
              <a:ext cx="27383" cy="27375"/>
            </a:xfrm>
            <a:custGeom>
              <a:avLst/>
              <a:gdLst>
                <a:gd name="connsiteX0" fmla="*/ 8909 w 27383"/>
                <a:gd name="connsiteY0" fmla="*/ 26487 h 27375"/>
                <a:gd name="connsiteX1" fmla="*/ 10580 w 27383"/>
                <a:gd name="connsiteY1" fmla="*/ 24051 h 27375"/>
                <a:gd name="connsiteX2" fmla="*/ 13692 w 27383"/>
                <a:gd name="connsiteY2" fmla="*/ 22344 h 27375"/>
                <a:gd name="connsiteX3" fmla="*/ 23788 w 27383"/>
                <a:gd name="connsiteY3" fmla="*/ 12674 h 27375"/>
                <a:gd name="connsiteX4" fmla="*/ 27082 w 27383"/>
                <a:gd name="connsiteY4" fmla="*/ 9309 h 27375"/>
                <a:gd name="connsiteX5" fmla="*/ 26094 w 27383"/>
                <a:gd name="connsiteY5" fmla="*/ 3407 h 27375"/>
                <a:gd name="connsiteX6" fmla="*/ 24387 w 27383"/>
                <a:gd name="connsiteY6" fmla="*/ 2116 h 27375"/>
                <a:gd name="connsiteX7" fmla="*/ 19374 w 27383"/>
                <a:gd name="connsiteY7" fmla="*/ 130 h 27375"/>
                <a:gd name="connsiteX8" fmla="*/ 19669 w 27383"/>
                <a:gd name="connsiteY8" fmla="*/ 1954 h 27375"/>
                <a:gd name="connsiteX9" fmla="*/ 20315 w 27383"/>
                <a:gd name="connsiteY9" fmla="*/ 5094 h 27375"/>
                <a:gd name="connsiteX10" fmla="*/ 20313 w 27383"/>
                <a:gd name="connsiteY10" fmla="*/ 5104 h 27375"/>
                <a:gd name="connsiteX11" fmla="*/ 16315 w 27383"/>
                <a:gd name="connsiteY11" fmla="*/ 7412 h 27375"/>
                <a:gd name="connsiteX12" fmla="*/ 14032 w 27383"/>
                <a:gd name="connsiteY12" fmla="*/ 7059 h 27375"/>
                <a:gd name="connsiteX13" fmla="*/ 14030 w 27383"/>
                <a:gd name="connsiteY13" fmla="*/ 7059 h 27375"/>
                <a:gd name="connsiteX14" fmla="*/ 10015 w 27383"/>
                <a:gd name="connsiteY14" fmla="*/ 7657 h 27375"/>
                <a:gd name="connsiteX15" fmla="*/ 10014 w 27383"/>
                <a:gd name="connsiteY15" fmla="*/ 7657 h 27375"/>
                <a:gd name="connsiteX16" fmla="*/ 8247 w 27383"/>
                <a:gd name="connsiteY16" fmla="*/ 8473 h 27375"/>
                <a:gd name="connsiteX17" fmla="*/ 3287 w 27383"/>
                <a:gd name="connsiteY17" fmla="*/ 14933 h 27375"/>
                <a:gd name="connsiteX18" fmla="*/ 3150 w 27383"/>
                <a:gd name="connsiteY18" fmla="*/ 15037 h 27375"/>
                <a:gd name="connsiteX19" fmla="*/ 613 w 27383"/>
                <a:gd name="connsiteY19" fmla="*/ 16967 h 27375"/>
                <a:gd name="connsiteX20" fmla="*/ 4167 w 27383"/>
                <a:gd name="connsiteY20" fmla="*/ 23122 h 27375"/>
                <a:gd name="connsiteX21" fmla="*/ 6685 w 27383"/>
                <a:gd name="connsiteY21" fmla="*/ 23413 h 27375"/>
                <a:gd name="connsiteX22" fmla="*/ 7170 w 27383"/>
                <a:gd name="connsiteY22" fmla="*/ 24260 h 27375"/>
                <a:gd name="connsiteX23" fmla="*/ 7872 w 27383"/>
                <a:gd name="connsiteY23" fmla="*/ 27086 h 27375"/>
                <a:gd name="connsiteX24" fmla="*/ 8694 w 27383"/>
                <a:gd name="connsiteY24" fmla="*/ 27290 h 27375"/>
                <a:gd name="connsiteX25" fmla="*/ 8909 w 27383"/>
                <a:gd name="connsiteY25" fmla="*/ 26488 h 27375"/>
                <a:gd name="connsiteX26" fmla="*/ 22097 w 27383"/>
                <a:gd name="connsiteY26" fmla="*/ 3640 h 27375"/>
                <a:gd name="connsiteX27" fmla="*/ 22071 w 27383"/>
                <a:gd name="connsiteY27" fmla="*/ 3650 h 27375"/>
                <a:gd name="connsiteX28" fmla="*/ 22000 w 27383"/>
                <a:gd name="connsiteY28" fmla="*/ 3678 h 27375"/>
                <a:gd name="connsiteX29" fmla="*/ 21907 w 27383"/>
                <a:gd name="connsiteY29" fmla="*/ 3712 h 27375"/>
                <a:gd name="connsiteX30" fmla="*/ 21818 w 27383"/>
                <a:gd name="connsiteY30" fmla="*/ 3743 h 27375"/>
                <a:gd name="connsiteX31" fmla="*/ 21716 w 27383"/>
                <a:gd name="connsiteY31" fmla="*/ 3775 h 27375"/>
                <a:gd name="connsiteX32" fmla="*/ 21543 w 27383"/>
                <a:gd name="connsiteY32" fmla="*/ 3824 h 27375"/>
                <a:gd name="connsiteX33" fmla="*/ 21519 w 27383"/>
                <a:gd name="connsiteY33" fmla="*/ 3830 h 27375"/>
                <a:gd name="connsiteX34" fmla="*/ 21497 w 27383"/>
                <a:gd name="connsiteY34" fmla="*/ 3835 h 27375"/>
                <a:gd name="connsiteX35" fmla="*/ 21476 w 27383"/>
                <a:gd name="connsiteY35" fmla="*/ 3839 h 27375"/>
                <a:gd name="connsiteX36" fmla="*/ 21472 w 27383"/>
                <a:gd name="connsiteY36" fmla="*/ 3840 h 27375"/>
                <a:gd name="connsiteX37" fmla="*/ 21456 w 27383"/>
                <a:gd name="connsiteY37" fmla="*/ 3844 h 27375"/>
                <a:gd name="connsiteX38" fmla="*/ 21449 w 27383"/>
                <a:gd name="connsiteY38" fmla="*/ 3845 h 27375"/>
                <a:gd name="connsiteX39" fmla="*/ 21444 w 27383"/>
                <a:gd name="connsiteY39" fmla="*/ 3846 h 27375"/>
                <a:gd name="connsiteX40" fmla="*/ 21367 w 27383"/>
                <a:gd name="connsiteY40" fmla="*/ 3782 h 27375"/>
                <a:gd name="connsiteX41" fmla="*/ 21361 w 27383"/>
                <a:gd name="connsiteY41" fmla="*/ 3752 h 27375"/>
                <a:gd name="connsiteX42" fmla="*/ 21352 w 27383"/>
                <a:gd name="connsiteY42" fmla="*/ 3706 h 27375"/>
                <a:gd name="connsiteX43" fmla="*/ 21325 w 27383"/>
                <a:gd name="connsiteY43" fmla="*/ 3601 h 27375"/>
                <a:gd name="connsiteX44" fmla="*/ 21183 w 27383"/>
                <a:gd name="connsiteY44" fmla="*/ 3193 h 27375"/>
                <a:gd name="connsiteX45" fmla="*/ 21131 w 27383"/>
                <a:gd name="connsiteY45" fmla="*/ 3062 h 27375"/>
                <a:gd name="connsiteX46" fmla="*/ 20987 w 27383"/>
                <a:gd name="connsiteY46" fmla="*/ 2730 h 27375"/>
                <a:gd name="connsiteX47" fmla="*/ 20940 w 27383"/>
                <a:gd name="connsiteY47" fmla="*/ 2627 h 27375"/>
                <a:gd name="connsiteX48" fmla="*/ 20366 w 27383"/>
                <a:gd name="connsiteY48" fmla="*/ 1547 h 27375"/>
                <a:gd name="connsiteX49" fmla="*/ 20355 w 27383"/>
                <a:gd name="connsiteY49" fmla="*/ 1531 h 27375"/>
                <a:gd name="connsiteX50" fmla="*/ 20345 w 27383"/>
                <a:gd name="connsiteY50" fmla="*/ 1518 h 27375"/>
                <a:gd name="connsiteX51" fmla="*/ 20330 w 27383"/>
                <a:gd name="connsiteY51" fmla="*/ 1500 h 27375"/>
                <a:gd name="connsiteX52" fmla="*/ 20319 w 27383"/>
                <a:gd name="connsiteY52" fmla="*/ 1487 h 27375"/>
                <a:gd name="connsiteX53" fmla="*/ 20309 w 27383"/>
                <a:gd name="connsiteY53" fmla="*/ 1476 h 27375"/>
                <a:gd name="connsiteX54" fmla="*/ 20231 w 27383"/>
                <a:gd name="connsiteY54" fmla="*/ 1393 h 27375"/>
                <a:gd name="connsiteX55" fmla="*/ 20173 w 27383"/>
                <a:gd name="connsiteY55" fmla="*/ 1326 h 27375"/>
                <a:gd name="connsiteX56" fmla="*/ 20115 w 27383"/>
                <a:gd name="connsiteY56" fmla="*/ 1249 h 27375"/>
                <a:gd name="connsiteX57" fmla="*/ 20072 w 27383"/>
                <a:gd name="connsiteY57" fmla="*/ 901 h 27375"/>
                <a:gd name="connsiteX58" fmla="*/ 20744 w 27383"/>
                <a:gd name="connsiteY58" fmla="*/ 802 h 27375"/>
                <a:gd name="connsiteX59" fmla="*/ 20759 w 27383"/>
                <a:gd name="connsiteY59" fmla="*/ 804 h 27375"/>
                <a:gd name="connsiteX60" fmla="*/ 22693 w 27383"/>
                <a:gd name="connsiteY60" fmla="*/ 1422 h 27375"/>
                <a:gd name="connsiteX61" fmla="*/ 22704 w 27383"/>
                <a:gd name="connsiteY61" fmla="*/ 1428 h 27375"/>
                <a:gd name="connsiteX62" fmla="*/ 23363 w 27383"/>
                <a:gd name="connsiteY62" fmla="*/ 2127 h 27375"/>
                <a:gd name="connsiteX63" fmla="*/ 23363 w 27383"/>
                <a:gd name="connsiteY63" fmla="*/ 2129 h 27375"/>
                <a:gd name="connsiteX64" fmla="*/ 23363 w 27383"/>
                <a:gd name="connsiteY64" fmla="*/ 2131 h 27375"/>
                <a:gd name="connsiteX65" fmla="*/ 23364 w 27383"/>
                <a:gd name="connsiteY65" fmla="*/ 2185 h 27375"/>
                <a:gd name="connsiteX66" fmla="*/ 23364 w 27383"/>
                <a:gd name="connsiteY66" fmla="*/ 2224 h 27375"/>
                <a:gd name="connsiteX67" fmla="*/ 23211 w 27383"/>
                <a:gd name="connsiteY67" fmla="*/ 2773 h 27375"/>
                <a:gd name="connsiteX68" fmla="*/ 23170 w 27383"/>
                <a:gd name="connsiteY68" fmla="*/ 2842 h 27375"/>
                <a:gd name="connsiteX69" fmla="*/ 23151 w 27383"/>
                <a:gd name="connsiteY69" fmla="*/ 2870 h 27375"/>
                <a:gd name="connsiteX70" fmla="*/ 23119 w 27383"/>
                <a:gd name="connsiteY70" fmla="*/ 2915 h 27375"/>
                <a:gd name="connsiteX71" fmla="*/ 23089 w 27383"/>
                <a:gd name="connsiteY71" fmla="*/ 2954 h 27375"/>
                <a:gd name="connsiteX72" fmla="*/ 23050 w 27383"/>
                <a:gd name="connsiteY72" fmla="*/ 3002 h 27375"/>
                <a:gd name="connsiteX73" fmla="*/ 23049 w 27383"/>
                <a:gd name="connsiteY73" fmla="*/ 3003 h 27375"/>
                <a:gd name="connsiteX74" fmla="*/ 23009 w 27383"/>
                <a:gd name="connsiteY74" fmla="*/ 3049 h 27375"/>
                <a:gd name="connsiteX75" fmla="*/ 22945 w 27383"/>
                <a:gd name="connsiteY75" fmla="*/ 3114 h 27375"/>
                <a:gd name="connsiteX76" fmla="*/ 22907 w 27383"/>
                <a:gd name="connsiteY76" fmla="*/ 3150 h 27375"/>
                <a:gd name="connsiteX77" fmla="*/ 22852 w 27383"/>
                <a:gd name="connsiteY77" fmla="*/ 3198 h 27375"/>
                <a:gd name="connsiteX78" fmla="*/ 22803 w 27383"/>
                <a:gd name="connsiteY78" fmla="*/ 3239 h 27375"/>
                <a:gd name="connsiteX79" fmla="*/ 22658 w 27383"/>
                <a:gd name="connsiteY79" fmla="*/ 3344 h 27375"/>
                <a:gd name="connsiteX80" fmla="*/ 22619 w 27383"/>
                <a:gd name="connsiteY80" fmla="*/ 3370 h 27375"/>
                <a:gd name="connsiteX81" fmla="*/ 22548 w 27383"/>
                <a:gd name="connsiteY81" fmla="*/ 3414 h 27375"/>
                <a:gd name="connsiteX82" fmla="*/ 22449 w 27383"/>
                <a:gd name="connsiteY82" fmla="*/ 3472 h 27375"/>
                <a:gd name="connsiteX83" fmla="*/ 22411 w 27383"/>
                <a:gd name="connsiteY83" fmla="*/ 3492 h 27375"/>
                <a:gd name="connsiteX84" fmla="*/ 22297 w 27383"/>
                <a:gd name="connsiteY84" fmla="*/ 3550 h 27375"/>
                <a:gd name="connsiteX85" fmla="*/ 22196 w 27383"/>
                <a:gd name="connsiteY85" fmla="*/ 3597 h 27375"/>
                <a:gd name="connsiteX86" fmla="*/ 22156 w 27383"/>
                <a:gd name="connsiteY86" fmla="*/ 3615 h 27375"/>
                <a:gd name="connsiteX87" fmla="*/ 24644 w 27383"/>
                <a:gd name="connsiteY87" fmla="*/ 5087 h 27375"/>
                <a:gd name="connsiteX88" fmla="*/ 24407 w 27383"/>
                <a:gd name="connsiteY88" fmla="*/ 5900 h 27375"/>
                <a:gd name="connsiteX89" fmla="*/ 23606 w 27383"/>
                <a:gd name="connsiteY89" fmla="*/ 5686 h 27375"/>
                <a:gd name="connsiteX90" fmla="*/ 23845 w 27383"/>
                <a:gd name="connsiteY90" fmla="*/ 4873 h 27375"/>
                <a:gd name="connsiteX91" fmla="*/ 24644 w 27383"/>
                <a:gd name="connsiteY91" fmla="*/ 5087 h 27375"/>
                <a:gd name="connsiteX92" fmla="*/ 4998 w 27383"/>
                <a:gd name="connsiteY92" fmla="*/ 16880 h 27375"/>
                <a:gd name="connsiteX93" fmla="*/ 7048 w 27383"/>
                <a:gd name="connsiteY93" fmla="*/ 11101 h 27375"/>
                <a:gd name="connsiteX94" fmla="*/ 13857 w 27383"/>
                <a:gd name="connsiteY94" fmla="*/ 8412 h 27375"/>
                <a:gd name="connsiteX95" fmla="*/ 15595 w 27383"/>
                <a:gd name="connsiteY95" fmla="*/ 8576 h 27375"/>
                <a:gd name="connsiteX96" fmla="*/ 17304 w 27383"/>
                <a:gd name="connsiteY96" fmla="*/ 10193 h 27375"/>
                <a:gd name="connsiteX97" fmla="*/ 13878 w 27383"/>
                <a:gd name="connsiteY97" fmla="*/ 13479 h 27375"/>
                <a:gd name="connsiteX98" fmla="*/ 12970 w 27383"/>
                <a:gd name="connsiteY98" fmla="*/ 14966 h 27375"/>
                <a:gd name="connsiteX99" fmla="*/ 7251 w 27383"/>
                <a:gd name="connsiteY99" fmla="*/ 20328 h 27375"/>
                <a:gd name="connsiteX100" fmla="*/ 4998 w 27383"/>
                <a:gd name="connsiteY100" fmla="*/ 16880 h 2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7383" h="27375">
                  <a:moveTo>
                    <a:pt x="8909" y="26487"/>
                  </a:moveTo>
                  <a:cubicBezTo>
                    <a:pt x="8101" y="25307"/>
                    <a:pt x="9195" y="24535"/>
                    <a:pt x="10580" y="24051"/>
                  </a:cubicBezTo>
                  <a:cubicBezTo>
                    <a:pt x="11664" y="23571"/>
                    <a:pt x="12705" y="23001"/>
                    <a:pt x="13692" y="22344"/>
                  </a:cubicBezTo>
                  <a:cubicBezTo>
                    <a:pt x="16522" y="20208"/>
                    <a:pt x="20477" y="13924"/>
                    <a:pt x="23788" y="12674"/>
                  </a:cubicBezTo>
                  <a:cubicBezTo>
                    <a:pt x="25432" y="12261"/>
                    <a:pt x="26704" y="10961"/>
                    <a:pt x="27082" y="9309"/>
                  </a:cubicBezTo>
                  <a:cubicBezTo>
                    <a:pt x="27711" y="7297"/>
                    <a:pt x="27344" y="5105"/>
                    <a:pt x="26094" y="3407"/>
                  </a:cubicBezTo>
                  <a:cubicBezTo>
                    <a:pt x="25666" y="2817"/>
                    <a:pt x="25072" y="2367"/>
                    <a:pt x="24387" y="2116"/>
                  </a:cubicBezTo>
                  <a:cubicBezTo>
                    <a:pt x="23303" y="463"/>
                    <a:pt x="21297" y="-332"/>
                    <a:pt x="19374" y="130"/>
                  </a:cubicBezTo>
                  <a:cubicBezTo>
                    <a:pt x="18312" y="570"/>
                    <a:pt x="19365" y="1373"/>
                    <a:pt x="19669" y="1954"/>
                  </a:cubicBezTo>
                  <a:cubicBezTo>
                    <a:pt x="20232" y="2898"/>
                    <a:pt x="20459" y="4004"/>
                    <a:pt x="20315" y="5094"/>
                  </a:cubicBezTo>
                  <a:lnTo>
                    <a:pt x="20313" y="5104"/>
                  </a:lnTo>
                  <a:cubicBezTo>
                    <a:pt x="19837" y="6839"/>
                    <a:pt x="18055" y="7868"/>
                    <a:pt x="16315" y="7412"/>
                  </a:cubicBezTo>
                  <a:cubicBezTo>
                    <a:pt x="15569" y="7213"/>
                    <a:pt x="14803" y="7094"/>
                    <a:pt x="14032" y="7059"/>
                  </a:cubicBezTo>
                  <a:lnTo>
                    <a:pt x="14030" y="7059"/>
                  </a:lnTo>
                  <a:cubicBezTo>
                    <a:pt x="12666" y="6995"/>
                    <a:pt x="11302" y="7198"/>
                    <a:pt x="10015" y="7657"/>
                  </a:cubicBezTo>
                  <a:lnTo>
                    <a:pt x="10014" y="7657"/>
                  </a:lnTo>
                  <a:cubicBezTo>
                    <a:pt x="9401" y="7875"/>
                    <a:pt x="8810" y="8148"/>
                    <a:pt x="8247" y="8473"/>
                  </a:cubicBezTo>
                  <a:cubicBezTo>
                    <a:pt x="5767" y="9843"/>
                    <a:pt x="3970" y="12184"/>
                    <a:pt x="3287" y="14933"/>
                  </a:cubicBezTo>
                  <a:cubicBezTo>
                    <a:pt x="3279" y="15000"/>
                    <a:pt x="3231" y="15100"/>
                    <a:pt x="3150" y="15037"/>
                  </a:cubicBezTo>
                  <a:cubicBezTo>
                    <a:pt x="926" y="13671"/>
                    <a:pt x="-1037" y="14034"/>
                    <a:pt x="613" y="16967"/>
                  </a:cubicBezTo>
                  <a:lnTo>
                    <a:pt x="4167" y="23122"/>
                  </a:lnTo>
                  <a:cubicBezTo>
                    <a:pt x="4767" y="24253"/>
                    <a:pt x="5714" y="23662"/>
                    <a:pt x="6685" y="23413"/>
                  </a:cubicBezTo>
                  <a:cubicBezTo>
                    <a:pt x="7147" y="23526"/>
                    <a:pt x="7432" y="23742"/>
                    <a:pt x="7170" y="24260"/>
                  </a:cubicBezTo>
                  <a:cubicBezTo>
                    <a:pt x="7038" y="25257"/>
                    <a:pt x="7289" y="26267"/>
                    <a:pt x="7872" y="27086"/>
                  </a:cubicBezTo>
                  <a:cubicBezTo>
                    <a:pt x="8043" y="27370"/>
                    <a:pt x="8411" y="27461"/>
                    <a:pt x="8694" y="27290"/>
                  </a:cubicBezTo>
                  <a:cubicBezTo>
                    <a:pt x="8970" y="27124"/>
                    <a:pt x="9065" y="26769"/>
                    <a:pt x="8909" y="26488"/>
                  </a:cubicBezTo>
                  <a:close/>
                  <a:moveTo>
                    <a:pt x="22097" y="3640"/>
                  </a:moveTo>
                  <a:lnTo>
                    <a:pt x="22071" y="3650"/>
                  </a:lnTo>
                  <a:lnTo>
                    <a:pt x="22000" y="3678"/>
                  </a:lnTo>
                  <a:lnTo>
                    <a:pt x="21907" y="3712"/>
                  </a:lnTo>
                  <a:lnTo>
                    <a:pt x="21818" y="3743"/>
                  </a:lnTo>
                  <a:lnTo>
                    <a:pt x="21716" y="3775"/>
                  </a:lnTo>
                  <a:lnTo>
                    <a:pt x="21543" y="3824"/>
                  </a:lnTo>
                  <a:lnTo>
                    <a:pt x="21519" y="3830"/>
                  </a:lnTo>
                  <a:lnTo>
                    <a:pt x="21497" y="3835"/>
                  </a:lnTo>
                  <a:lnTo>
                    <a:pt x="21476" y="3839"/>
                  </a:lnTo>
                  <a:lnTo>
                    <a:pt x="21472" y="3840"/>
                  </a:lnTo>
                  <a:lnTo>
                    <a:pt x="21456" y="3844"/>
                  </a:lnTo>
                  <a:lnTo>
                    <a:pt x="21449" y="3845"/>
                  </a:lnTo>
                  <a:lnTo>
                    <a:pt x="21444" y="3846"/>
                  </a:lnTo>
                  <a:cubicBezTo>
                    <a:pt x="21405" y="3848"/>
                    <a:pt x="21372" y="3820"/>
                    <a:pt x="21367" y="3782"/>
                  </a:cubicBezTo>
                  <a:lnTo>
                    <a:pt x="21361" y="3752"/>
                  </a:lnTo>
                  <a:lnTo>
                    <a:pt x="21352" y="3706"/>
                  </a:lnTo>
                  <a:lnTo>
                    <a:pt x="21325" y="3601"/>
                  </a:lnTo>
                  <a:cubicBezTo>
                    <a:pt x="21292" y="3485"/>
                    <a:pt x="21243" y="3344"/>
                    <a:pt x="21183" y="3193"/>
                  </a:cubicBezTo>
                  <a:lnTo>
                    <a:pt x="21131" y="3062"/>
                  </a:lnTo>
                  <a:cubicBezTo>
                    <a:pt x="21086" y="2954"/>
                    <a:pt x="21038" y="2843"/>
                    <a:pt x="20987" y="2730"/>
                  </a:cubicBezTo>
                  <a:lnTo>
                    <a:pt x="20940" y="2627"/>
                  </a:lnTo>
                  <a:cubicBezTo>
                    <a:pt x="20775" y="2254"/>
                    <a:pt x="20583" y="1893"/>
                    <a:pt x="20366" y="1547"/>
                  </a:cubicBezTo>
                  <a:lnTo>
                    <a:pt x="20355" y="1531"/>
                  </a:lnTo>
                  <a:lnTo>
                    <a:pt x="20345" y="1518"/>
                  </a:lnTo>
                  <a:lnTo>
                    <a:pt x="20330" y="1500"/>
                  </a:lnTo>
                  <a:lnTo>
                    <a:pt x="20319" y="1487"/>
                  </a:lnTo>
                  <a:lnTo>
                    <a:pt x="20309" y="1476"/>
                  </a:lnTo>
                  <a:lnTo>
                    <a:pt x="20231" y="1393"/>
                  </a:lnTo>
                  <a:lnTo>
                    <a:pt x="20173" y="1326"/>
                  </a:lnTo>
                  <a:lnTo>
                    <a:pt x="20115" y="1249"/>
                  </a:lnTo>
                  <a:cubicBezTo>
                    <a:pt x="20006" y="1089"/>
                    <a:pt x="20001" y="975"/>
                    <a:pt x="20072" y="901"/>
                  </a:cubicBezTo>
                  <a:cubicBezTo>
                    <a:pt x="20274" y="782"/>
                    <a:pt x="20515" y="746"/>
                    <a:pt x="20744" y="802"/>
                  </a:cubicBezTo>
                  <a:lnTo>
                    <a:pt x="20759" y="804"/>
                  </a:lnTo>
                  <a:cubicBezTo>
                    <a:pt x="21436" y="890"/>
                    <a:pt x="22092" y="1100"/>
                    <a:pt x="22693" y="1422"/>
                  </a:cubicBezTo>
                  <a:lnTo>
                    <a:pt x="22704" y="1428"/>
                  </a:lnTo>
                  <a:cubicBezTo>
                    <a:pt x="23082" y="1642"/>
                    <a:pt x="23350" y="1887"/>
                    <a:pt x="23363" y="2127"/>
                  </a:cubicBezTo>
                  <a:lnTo>
                    <a:pt x="23363" y="2129"/>
                  </a:lnTo>
                  <a:lnTo>
                    <a:pt x="23363" y="2131"/>
                  </a:lnTo>
                  <a:lnTo>
                    <a:pt x="23364" y="2185"/>
                  </a:lnTo>
                  <a:lnTo>
                    <a:pt x="23364" y="2224"/>
                  </a:lnTo>
                  <a:cubicBezTo>
                    <a:pt x="23359" y="2417"/>
                    <a:pt x="23306" y="2605"/>
                    <a:pt x="23211" y="2773"/>
                  </a:cubicBezTo>
                  <a:lnTo>
                    <a:pt x="23170" y="2842"/>
                  </a:lnTo>
                  <a:lnTo>
                    <a:pt x="23151" y="2870"/>
                  </a:lnTo>
                  <a:lnTo>
                    <a:pt x="23119" y="2915"/>
                  </a:lnTo>
                  <a:lnTo>
                    <a:pt x="23089" y="2954"/>
                  </a:lnTo>
                  <a:lnTo>
                    <a:pt x="23050" y="3002"/>
                  </a:lnTo>
                  <a:lnTo>
                    <a:pt x="23049" y="3003"/>
                  </a:lnTo>
                  <a:lnTo>
                    <a:pt x="23009" y="3049"/>
                  </a:lnTo>
                  <a:lnTo>
                    <a:pt x="22945" y="3114"/>
                  </a:lnTo>
                  <a:lnTo>
                    <a:pt x="22907" y="3150"/>
                  </a:lnTo>
                  <a:lnTo>
                    <a:pt x="22852" y="3198"/>
                  </a:lnTo>
                  <a:lnTo>
                    <a:pt x="22803" y="3239"/>
                  </a:lnTo>
                  <a:lnTo>
                    <a:pt x="22658" y="3344"/>
                  </a:lnTo>
                  <a:lnTo>
                    <a:pt x="22619" y="3370"/>
                  </a:lnTo>
                  <a:lnTo>
                    <a:pt x="22548" y="3414"/>
                  </a:lnTo>
                  <a:lnTo>
                    <a:pt x="22449" y="3472"/>
                  </a:lnTo>
                  <a:lnTo>
                    <a:pt x="22411" y="3492"/>
                  </a:lnTo>
                  <a:lnTo>
                    <a:pt x="22297" y="3550"/>
                  </a:lnTo>
                  <a:lnTo>
                    <a:pt x="22196" y="3597"/>
                  </a:lnTo>
                  <a:lnTo>
                    <a:pt x="22156" y="3615"/>
                  </a:lnTo>
                  <a:close/>
                  <a:moveTo>
                    <a:pt x="24644" y="5087"/>
                  </a:moveTo>
                  <a:cubicBezTo>
                    <a:pt x="24803" y="5377"/>
                    <a:pt x="24697" y="5741"/>
                    <a:pt x="24407" y="5900"/>
                  </a:cubicBezTo>
                  <a:cubicBezTo>
                    <a:pt x="24126" y="6054"/>
                    <a:pt x="23773" y="5960"/>
                    <a:pt x="23606" y="5686"/>
                  </a:cubicBezTo>
                  <a:cubicBezTo>
                    <a:pt x="23448" y="5395"/>
                    <a:pt x="23554" y="5031"/>
                    <a:pt x="23845" y="4873"/>
                  </a:cubicBezTo>
                  <a:cubicBezTo>
                    <a:pt x="24125" y="4719"/>
                    <a:pt x="24477" y="4814"/>
                    <a:pt x="24644" y="5087"/>
                  </a:cubicBezTo>
                  <a:close/>
                  <a:moveTo>
                    <a:pt x="4998" y="16880"/>
                  </a:moveTo>
                  <a:cubicBezTo>
                    <a:pt x="4549" y="14722"/>
                    <a:pt x="5340" y="12494"/>
                    <a:pt x="7048" y="11101"/>
                  </a:cubicBezTo>
                  <a:cubicBezTo>
                    <a:pt x="8743" y="9147"/>
                    <a:pt x="11285" y="8143"/>
                    <a:pt x="13857" y="8412"/>
                  </a:cubicBezTo>
                  <a:lnTo>
                    <a:pt x="15595" y="8576"/>
                  </a:lnTo>
                  <a:cubicBezTo>
                    <a:pt x="16468" y="8661"/>
                    <a:pt x="18219" y="9183"/>
                    <a:pt x="17304" y="10193"/>
                  </a:cubicBezTo>
                  <a:cubicBezTo>
                    <a:pt x="15973" y="11073"/>
                    <a:pt x="14813" y="12186"/>
                    <a:pt x="13878" y="13479"/>
                  </a:cubicBezTo>
                  <a:cubicBezTo>
                    <a:pt x="13604" y="13992"/>
                    <a:pt x="13301" y="14488"/>
                    <a:pt x="12970" y="14966"/>
                  </a:cubicBezTo>
                  <a:cubicBezTo>
                    <a:pt x="11365" y="17050"/>
                    <a:pt x="9434" y="18860"/>
                    <a:pt x="7251" y="20328"/>
                  </a:cubicBezTo>
                  <a:cubicBezTo>
                    <a:pt x="6647" y="20755"/>
                    <a:pt x="5134" y="17512"/>
                    <a:pt x="4998" y="1688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180660D4-4A45-4977-9558-0A8B78991E31}"/>
                </a:ext>
              </a:extLst>
            </p:cNvPr>
            <p:cNvSpPr/>
            <p:nvPr/>
          </p:nvSpPr>
          <p:spPr>
            <a:xfrm>
              <a:off x="8612217" y="5614912"/>
              <a:ext cx="12687" cy="11997"/>
            </a:xfrm>
            <a:custGeom>
              <a:avLst/>
              <a:gdLst>
                <a:gd name="connsiteX0" fmla="*/ 124 w 12687"/>
                <a:gd name="connsiteY0" fmla="*/ 8511 h 11997"/>
                <a:gd name="connsiteX1" fmla="*/ 2173 w 12687"/>
                <a:gd name="connsiteY1" fmla="*/ 2732 h 11997"/>
                <a:gd name="connsiteX2" fmla="*/ 8983 w 12687"/>
                <a:gd name="connsiteY2" fmla="*/ 43 h 11997"/>
                <a:gd name="connsiteX3" fmla="*/ 10720 w 12687"/>
                <a:gd name="connsiteY3" fmla="*/ 207 h 11997"/>
                <a:gd name="connsiteX4" fmla="*/ 12430 w 12687"/>
                <a:gd name="connsiteY4" fmla="*/ 1824 h 11997"/>
                <a:gd name="connsiteX5" fmla="*/ 9004 w 12687"/>
                <a:gd name="connsiteY5" fmla="*/ 5110 h 11997"/>
                <a:gd name="connsiteX6" fmla="*/ 8096 w 12687"/>
                <a:gd name="connsiteY6" fmla="*/ 6597 h 11997"/>
                <a:gd name="connsiteX7" fmla="*/ 2377 w 12687"/>
                <a:gd name="connsiteY7" fmla="*/ 11959 h 11997"/>
                <a:gd name="connsiteX8" fmla="*/ 124 w 12687"/>
                <a:gd name="connsiteY8" fmla="*/ 8511 h 1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87" h="11997">
                  <a:moveTo>
                    <a:pt x="124" y="8511"/>
                  </a:moveTo>
                  <a:cubicBezTo>
                    <a:pt x="-325" y="6353"/>
                    <a:pt x="465" y="4125"/>
                    <a:pt x="2173" y="2732"/>
                  </a:cubicBezTo>
                  <a:cubicBezTo>
                    <a:pt x="3868" y="778"/>
                    <a:pt x="6410" y="-226"/>
                    <a:pt x="8983" y="43"/>
                  </a:cubicBezTo>
                  <a:lnTo>
                    <a:pt x="10720" y="207"/>
                  </a:lnTo>
                  <a:cubicBezTo>
                    <a:pt x="11594" y="292"/>
                    <a:pt x="13345" y="815"/>
                    <a:pt x="12430" y="1824"/>
                  </a:cubicBezTo>
                  <a:cubicBezTo>
                    <a:pt x="11099" y="2704"/>
                    <a:pt x="9938" y="3817"/>
                    <a:pt x="9004" y="5110"/>
                  </a:cubicBezTo>
                  <a:cubicBezTo>
                    <a:pt x="8730" y="5623"/>
                    <a:pt x="8426" y="6119"/>
                    <a:pt x="8096" y="6597"/>
                  </a:cubicBezTo>
                  <a:cubicBezTo>
                    <a:pt x="6491" y="8681"/>
                    <a:pt x="4560" y="10492"/>
                    <a:pt x="2377" y="11959"/>
                  </a:cubicBezTo>
                  <a:cubicBezTo>
                    <a:pt x="1773" y="12386"/>
                    <a:pt x="260" y="9143"/>
                    <a:pt x="124" y="851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73B8729A-E1E1-4C85-8519-869870DAA4A4}"/>
                </a:ext>
              </a:extLst>
            </p:cNvPr>
            <p:cNvSpPr/>
            <p:nvPr/>
          </p:nvSpPr>
          <p:spPr>
            <a:xfrm>
              <a:off x="8630879" y="5611349"/>
              <a:ext cx="1176" cy="1160"/>
            </a:xfrm>
            <a:custGeom>
              <a:avLst/>
              <a:gdLst>
                <a:gd name="connsiteX0" fmla="*/ 70 w 1176"/>
                <a:gd name="connsiteY0" fmla="*/ 880 h 1160"/>
                <a:gd name="connsiteX1" fmla="*/ 319 w 1176"/>
                <a:gd name="connsiteY1" fmla="*/ 70 h 1160"/>
                <a:gd name="connsiteX2" fmla="*/ 1107 w 1176"/>
                <a:gd name="connsiteY2" fmla="*/ 281 h 1160"/>
                <a:gd name="connsiteX3" fmla="*/ 858 w 1176"/>
                <a:gd name="connsiteY3" fmla="*/ 1091 h 1160"/>
                <a:gd name="connsiteX4" fmla="*/ 70 w 1176"/>
                <a:gd name="connsiteY4" fmla="*/ 880 h 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" h="1160">
                  <a:moveTo>
                    <a:pt x="70" y="880"/>
                  </a:moveTo>
                  <a:cubicBezTo>
                    <a:pt x="-85" y="587"/>
                    <a:pt x="26" y="225"/>
                    <a:pt x="319" y="70"/>
                  </a:cubicBezTo>
                  <a:cubicBezTo>
                    <a:pt x="596" y="-77"/>
                    <a:pt x="940" y="15"/>
                    <a:pt x="1107" y="281"/>
                  </a:cubicBezTo>
                  <a:cubicBezTo>
                    <a:pt x="1262" y="573"/>
                    <a:pt x="1150" y="936"/>
                    <a:pt x="858" y="1091"/>
                  </a:cubicBezTo>
                  <a:cubicBezTo>
                    <a:pt x="580" y="1238"/>
                    <a:pt x="237" y="1146"/>
                    <a:pt x="70" y="880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89DE53DC-B104-4289-9777-AFA9F8FF62F3}"/>
                </a:ext>
              </a:extLst>
            </p:cNvPr>
            <p:cNvSpPr/>
            <p:nvPr/>
          </p:nvSpPr>
          <p:spPr>
            <a:xfrm>
              <a:off x="8627334" y="5607344"/>
              <a:ext cx="3374" cy="3062"/>
            </a:xfrm>
            <a:custGeom>
              <a:avLst/>
              <a:gdLst>
                <a:gd name="connsiteX0" fmla="*/ 3374 w 3374"/>
                <a:gd name="connsiteY0" fmla="*/ 1337 h 3062"/>
                <a:gd name="connsiteX1" fmla="*/ 9 w 3374"/>
                <a:gd name="connsiteY1" fmla="*/ 141 h 3062"/>
                <a:gd name="connsiteX2" fmla="*/ 318 w 3374"/>
                <a:gd name="connsiteY2" fmla="*/ 676 h 3062"/>
                <a:gd name="connsiteX3" fmla="*/ 1379 w 3374"/>
                <a:gd name="connsiteY3" fmla="*/ 3062 h 3062"/>
                <a:gd name="connsiteX4" fmla="*/ 3374 w 3374"/>
                <a:gd name="connsiteY4" fmla="*/ 1337 h 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4" h="3062">
                  <a:moveTo>
                    <a:pt x="3374" y="1337"/>
                  </a:moveTo>
                  <a:cubicBezTo>
                    <a:pt x="3201" y="532"/>
                    <a:pt x="784" y="-349"/>
                    <a:pt x="9" y="141"/>
                  </a:cubicBezTo>
                  <a:cubicBezTo>
                    <a:pt x="-37" y="234"/>
                    <a:pt x="102" y="461"/>
                    <a:pt x="318" y="676"/>
                  </a:cubicBezTo>
                  <a:cubicBezTo>
                    <a:pt x="802" y="1407"/>
                    <a:pt x="1160" y="2213"/>
                    <a:pt x="1379" y="3062"/>
                  </a:cubicBezTo>
                  <a:cubicBezTo>
                    <a:pt x="1379" y="3062"/>
                    <a:pt x="3415" y="2693"/>
                    <a:pt x="3374" y="1337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F5FE3AEA-052A-4B93-9481-79F7D69675C0}"/>
                </a:ext>
              </a:extLst>
            </p:cNvPr>
            <p:cNvSpPr/>
            <p:nvPr/>
          </p:nvSpPr>
          <p:spPr>
            <a:xfrm>
              <a:off x="8616292" y="5610723"/>
              <a:ext cx="5082" cy="3478"/>
            </a:xfrm>
            <a:custGeom>
              <a:avLst/>
              <a:gdLst>
                <a:gd name="connsiteX0" fmla="*/ 5083 w 5082"/>
                <a:gd name="connsiteY0" fmla="*/ 2880 h 3478"/>
                <a:gd name="connsiteX1" fmla="*/ 1065 w 5082"/>
                <a:gd name="connsiteY1" fmla="*/ 3479 h 3478"/>
                <a:gd name="connsiteX2" fmla="*/ 0 w 5082"/>
                <a:gd name="connsiteY2" fmla="*/ 340 h 3478"/>
                <a:gd name="connsiteX3" fmla="*/ 1227 w 5082"/>
                <a:gd name="connsiteY3" fmla="*/ 0 h 3478"/>
                <a:gd name="connsiteX4" fmla="*/ 5083 w 5082"/>
                <a:gd name="connsiteY4" fmla="*/ 2880 h 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2" h="3478">
                  <a:moveTo>
                    <a:pt x="5083" y="2880"/>
                  </a:moveTo>
                  <a:lnTo>
                    <a:pt x="1065" y="3479"/>
                  </a:lnTo>
                  <a:cubicBezTo>
                    <a:pt x="381" y="2575"/>
                    <a:pt x="7" y="1474"/>
                    <a:pt x="0" y="340"/>
                  </a:cubicBezTo>
                  <a:lnTo>
                    <a:pt x="1227" y="0"/>
                  </a:lnTo>
                  <a:cubicBezTo>
                    <a:pt x="2430" y="1065"/>
                    <a:pt x="3720" y="2029"/>
                    <a:pt x="5083" y="2880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6863B508-D927-41CC-BDA9-3BA1F1B37129}"/>
                </a:ext>
              </a:extLst>
            </p:cNvPr>
            <p:cNvSpPr/>
            <p:nvPr/>
          </p:nvSpPr>
          <p:spPr>
            <a:xfrm>
              <a:off x="8609177" y="5603311"/>
              <a:ext cx="14228" cy="12467"/>
            </a:xfrm>
            <a:custGeom>
              <a:avLst/>
              <a:gdLst>
                <a:gd name="connsiteX0" fmla="*/ 2856 w 14228"/>
                <a:gd name="connsiteY0" fmla="*/ 12279 h 12467"/>
                <a:gd name="connsiteX1" fmla="*/ 2756 w 14228"/>
                <a:gd name="connsiteY1" fmla="*/ 10826 h 12467"/>
                <a:gd name="connsiteX2" fmla="*/ 2591 w 14228"/>
                <a:gd name="connsiteY2" fmla="*/ 10368 h 12467"/>
                <a:gd name="connsiteX3" fmla="*/ 1376 w 14228"/>
                <a:gd name="connsiteY3" fmla="*/ 10005 h 12467"/>
                <a:gd name="connsiteX4" fmla="*/ 161 w 14228"/>
                <a:gd name="connsiteY4" fmla="*/ 6666 h 12467"/>
                <a:gd name="connsiteX5" fmla="*/ 1577 w 14228"/>
                <a:gd name="connsiteY5" fmla="*/ 5936 h 12467"/>
                <a:gd name="connsiteX6" fmla="*/ 1654 w 14228"/>
                <a:gd name="connsiteY6" fmla="*/ 5897 h 12467"/>
                <a:gd name="connsiteX7" fmla="*/ 4657 w 14228"/>
                <a:gd name="connsiteY7" fmla="*/ 3147 h 12467"/>
                <a:gd name="connsiteX8" fmla="*/ 5598 w 14228"/>
                <a:gd name="connsiteY8" fmla="*/ 2898 h 12467"/>
                <a:gd name="connsiteX9" fmla="*/ 5346 w 14228"/>
                <a:gd name="connsiteY9" fmla="*/ 1260 h 12467"/>
                <a:gd name="connsiteX10" fmla="*/ 5980 w 14228"/>
                <a:gd name="connsiteY10" fmla="*/ 1199 h 12467"/>
                <a:gd name="connsiteX11" fmla="*/ 7628 w 14228"/>
                <a:gd name="connsiteY11" fmla="*/ 2952 h 12467"/>
                <a:gd name="connsiteX12" fmla="*/ 8721 w 14228"/>
                <a:gd name="connsiteY12" fmla="*/ 3325 h 12467"/>
                <a:gd name="connsiteX13" fmla="*/ 10890 w 14228"/>
                <a:gd name="connsiteY13" fmla="*/ 2535 h 12467"/>
                <a:gd name="connsiteX14" fmla="*/ 10893 w 14228"/>
                <a:gd name="connsiteY14" fmla="*/ 2530 h 12467"/>
                <a:gd name="connsiteX15" fmla="*/ 10847 w 14228"/>
                <a:gd name="connsiteY15" fmla="*/ 928 h 12467"/>
                <a:gd name="connsiteX16" fmla="*/ 10860 w 14228"/>
                <a:gd name="connsiteY16" fmla="*/ 4 h 12467"/>
                <a:gd name="connsiteX17" fmla="*/ 13156 w 14228"/>
                <a:gd name="connsiteY17" fmla="*/ 1417 h 12467"/>
                <a:gd name="connsiteX18" fmla="*/ 13884 w 14228"/>
                <a:gd name="connsiteY18" fmla="*/ 2201 h 12467"/>
                <a:gd name="connsiteX19" fmla="*/ 13858 w 14228"/>
                <a:gd name="connsiteY19" fmla="*/ 5193 h 12467"/>
                <a:gd name="connsiteX20" fmla="*/ 11944 w 14228"/>
                <a:gd name="connsiteY20" fmla="*/ 6564 h 12467"/>
                <a:gd name="connsiteX21" fmla="*/ 6133 w 14228"/>
                <a:gd name="connsiteY21" fmla="*/ 10449 h 12467"/>
                <a:gd name="connsiteX22" fmla="*/ 4453 w 14228"/>
                <a:gd name="connsiteY22" fmla="*/ 11019 h 12467"/>
                <a:gd name="connsiteX23" fmla="*/ 3418 w 14228"/>
                <a:gd name="connsiteY23" fmla="*/ 12074 h 12467"/>
                <a:gd name="connsiteX24" fmla="*/ 3228 w 14228"/>
                <a:gd name="connsiteY24" fmla="*/ 12452 h 12467"/>
                <a:gd name="connsiteX25" fmla="*/ 2856 w 14228"/>
                <a:gd name="connsiteY25" fmla="*/ 12279 h 1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28" h="12467">
                  <a:moveTo>
                    <a:pt x="2856" y="12279"/>
                  </a:moveTo>
                  <a:cubicBezTo>
                    <a:pt x="2640" y="11825"/>
                    <a:pt x="2604" y="11306"/>
                    <a:pt x="2756" y="10826"/>
                  </a:cubicBezTo>
                  <a:cubicBezTo>
                    <a:pt x="2930" y="10594"/>
                    <a:pt x="2808" y="10463"/>
                    <a:pt x="2591" y="10368"/>
                  </a:cubicBezTo>
                  <a:cubicBezTo>
                    <a:pt x="2091" y="10406"/>
                    <a:pt x="1574" y="10614"/>
                    <a:pt x="1376" y="10005"/>
                  </a:cubicBezTo>
                  <a:lnTo>
                    <a:pt x="161" y="6666"/>
                  </a:lnTo>
                  <a:cubicBezTo>
                    <a:pt x="-397" y="5079"/>
                    <a:pt x="601" y="5070"/>
                    <a:pt x="1577" y="5936"/>
                  </a:cubicBezTo>
                  <a:cubicBezTo>
                    <a:pt x="1612" y="5974"/>
                    <a:pt x="1644" y="5929"/>
                    <a:pt x="1654" y="5897"/>
                  </a:cubicBezTo>
                  <a:cubicBezTo>
                    <a:pt x="2229" y="4603"/>
                    <a:pt x="3317" y="3606"/>
                    <a:pt x="4657" y="3147"/>
                  </a:cubicBezTo>
                  <a:cubicBezTo>
                    <a:pt x="4962" y="3035"/>
                    <a:pt x="5277" y="2952"/>
                    <a:pt x="5598" y="2898"/>
                  </a:cubicBezTo>
                  <a:cubicBezTo>
                    <a:pt x="5339" y="2394"/>
                    <a:pt x="5251" y="1819"/>
                    <a:pt x="5346" y="1260"/>
                  </a:cubicBezTo>
                  <a:lnTo>
                    <a:pt x="5980" y="1199"/>
                  </a:lnTo>
                  <a:cubicBezTo>
                    <a:pt x="6480" y="1828"/>
                    <a:pt x="7031" y="2415"/>
                    <a:pt x="7628" y="2952"/>
                  </a:cubicBezTo>
                  <a:cubicBezTo>
                    <a:pt x="8005" y="3037"/>
                    <a:pt x="8371" y="3161"/>
                    <a:pt x="8721" y="3325"/>
                  </a:cubicBezTo>
                  <a:cubicBezTo>
                    <a:pt x="9539" y="3700"/>
                    <a:pt x="10506" y="3348"/>
                    <a:pt x="10890" y="2535"/>
                  </a:cubicBezTo>
                  <a:lnTo>
                    <a:pt x="10893" y="2530"/>
                  </a:lnTo>
                  <a:cubicBezTo>
                    <a:pt x="11058" y="2006"/>
                    <a:pt x="11042" y="1442"/>
                    <a:pt x="10847" y="928"/>
                  </a:cubicBezTo>
                  <a:cubicBezTo>
                    <a:pt x="10748" y="615"/>
                    <a:pt x="10299" y="129"/>
                    <a:pt x="10860" y="4"/>
                  </a:cubicBezTo>
                  <a:cubicBezTo>
                    <a:pt x="11847" y="-56"/>
                    <a:pt x="12766" y="509"/>
                    <a:pt x="13156" y="1417"/>
                  </a:cubicBezTo>
                  <a:cubicBezTo>
                    <a:pt x="13471" y="1601"/>
                    <a:pt x="13725" y="1873"/>
                    <a:pt x="13884" y="2201"/>
                  </a:cubicBezTo>
                  <a:cubicBezTo>
                    <a:pt x="14353" y="3146"/>
                    <a:pt x="14343" y="4257"/>
                    <a:pt x="13858" y="5193"/>
                  </a:cubicBezTo>
                  <a:cubicBezTo>
                    <a:pt x="13529" y="5974"/>
                    <a:pt x="12789" y="6504"/>
                    <a:pt x="11944" y="6564"/>
                  </a:cubicBezTo>
                  <a:cubicBezTo>
                    <a:pt x="10205" y="6892"/>
                    <a:pt x="7712" y="9643"/>
                    <a:pt x="6133" y="10449"/>
                  </a:cubicBezTo>
                  <a:cubicBezTo>
                    <a:pt x="5590" y="10687"/>
                    <a:pt x="5028" y="10877"/>
                    <a:pt x="4453" y="11019"/>
                  </a:cubicBezTo>
                  <a:cubicBezTo>
                    <a:pt x="3729" y="11137"/>
                    <a:pt x="3123" y="11423"/>
                    <a:pt x="3418" y="12074"/>
                  </a:cubicBezTo>
                  <a:cubicBezTo>
                    <a:pt x="3470" y="12231"/>
                    <a:pt x="3385" y="12400"/>
                    <a:pt x="3228" y="12452"/>
                  </a:cubicBezTo>
                  <a:cubicBezTo>
                    <a:pt x="3078" y="12502"/>
                    <a:pt x="2915" y="12426"/>
                    <a:pt x="2856" y="12279"/>
                  </a:cubicBezTo>
                  <a:close/>
                </a:path>
              </a:pathLst>
            </a:custGeom>
            <a:solidFill>
              <a:srgbClr val="FFFFFF"/>
            </a:solidFill>
            <a:ln w="82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A7A686F0-C740-4624-8F7B-44169481E8AC}"/>
                </a:ext>
              </a:extLst>
            </p:cNvPr>
            <p:cNvSpPr/>
            <p:nvPr/>
          </p:nvSpPr>
          <p:spPr>
            <a:xfrm>
              <a:off x="8609178" y="5603311"/>
              <a:ext cx="14229" cy="12470"/>
            </a:xfrm>
            <a:custGeom>
              <a:avLst/>
              <a:gdLst>
                <a:gd name="connsiteX0" fmla="*/ 3419 w 14229"/>
                <a:gd name="connsiteY0" fmla="*/ 12074 h 12470"/>
                <a:gd name="connsiteX1" fmla="*/ 4453 w 14229"/>
                <a:gd name="connsiteY1" fmla="*/ 11019 h 12470"/>
                <a:gd name="connsiteX2" fmla="*/ 6133 w 14229"/>
                <a:gd name="connsiteY2" fmla="*/ 10449 h 12470"/>
                <a:gd name="connsiteX3" fmla="*/ 11944 w 14229"/>
                <a:gd name="connsiteY3" fmla="*/ 6564 h 12470"/>
                <a:gd name="connsiteX4" fmla="*/ 13858 w 14229"/>
                <a:gd name="connsiteY4" fmla="*/ 5193 h 12470"/>
                <a:gd name="connsiteX5" fmla="*/ 13884 w 14229"/>
                <a:gd name="connsiteY5" fmla="*/ 2202 h 12470"/>
                <a:gd name="connsiteX6" fmla="*/ 13156 w 14229"/>
                <a:gd name="connsiteY6" fmla="*/ 1417 h 12470"/>
                <a:gd name="connsiteX7" fmla="*/ 10861 w 14229"/>
                <a:gd name="connsiteY7" fmla="*/ 4 h 12470"/>
                <a:gd name="connsiteX8" fmla="*/ 10847 w 14229"/>
                <a:gd name="connsiteY8" fmla="*/ 928 h 12470"/>
                <a:gd name="connsiteX9" fmla="*/ 10893 w 14229"/>
                <a:gd name="connsiteY9" fmla="*/ 2530 h 12470"/>
                <a:gd name="connsiteX10" fmla="*/ 10891 w 14229"/>
                <a:gd name="connsiteY10" fmla="*/ 2535 h 12470"/>
                <a:gd name="connsiteX11" fmla="*/ 8722 w 14229"/>
                <a:gd name="connsiteY11" fmla="*/ 3324 h 12470"/>
                <a:gd name="connsiteX12" fmla="*/ 7628 w 14229"/>
                <a:gd name="connsiteY12" fmla="*/ 2952 h 12470"/>
                <a:gd name="connsiteX13" fmla="*/ 7627 w 14229"/>
                <a:gd name="connsiteY13" fmla="*/ 2952 h 12470"/>
                <a:gd name="connsiteX14" fmla="*/ 5598 w 14229"/>
                <a:gd name="connsiteY14" fmla="*/ 2898 h 12470"/>
                <a:gd name="connsiteX15" fmla="*/ 5598 w 14229"/>
                <a:gd name="connsiteY15" fmla="*/ 2898 h 12470"/>
                <a:gd name="connsiteX16" fmla="*/ 4657 w 14229"/>
                <a:gd name="connsiteY16" fmla="*/ 3146 h 12470"/>
                <a:gd name="connsiteX17" fmla="*/ 1654 w 14229"/>
                <a:gd name="connsiteY17" fmla="*/ 5897 h 12470"/>
                <a:gd name="connsiteX18" fmla="*/ 1577 w 14229"/>
                <a:gd name="connsiteY18" fmla="*/ 5936 h 12470"/>
                <a:gd name="connsiteX19" fmla="*/ 161 w 14229"/>
                <a:gd name="connsiteY19" fmla="*/ 6666 h 12470"/>
                <a:gd name="connsiteX20" fmla="*/ 1376 w 14229"/>
                <a:gd name="connsiteY20" fmla="*/ 10005 h 12470"/>
                <a:gd name="connsiteX21" fmla="*/ 2591 w 14229"/>
                <a:gd name="connsiteY21" fmla="*/ 10367 h 12470"/>
                <a:gd name="connsiteX22" fmla="*/ 2756 w 14229"/>
                <a:gd name="connsiteY22" fmla="*/ 10826 h 12470"/>
                <a:gd name="connsiteX23" fmla="*/ 2856 w 14229"/>
                <a:gd name="connsiteY23" fmla="*/ 12279 h 12470"/>
                <a:gd name="connsiteX24" fmla="*/ 3243 w 14229"/>
                <a:gd name="connsiteY24" fmla="*/ 12450 h 12470"/>
                <a:gd name="connsiteX25" fmla="*/ 3419 w 14229"/>
                <a:gd name="connsiteY25" fmla="*/ 12074 h 12470"/>
                <a:gd name="connsiteX26" fmla="*/ 11896 w 14229"/>
                <a:gd name="connsiteY26" fmla="*/ 1969 h 12470"/>
                <a:gd name="connsiteX27" fmla="*/ 11882 w 14229"/>
                <a:gd name="connsiteY27" fmla="*/ 1972 h 12470"/>
                <a:gd name="connsiteX28" fmla="*/ 11845 w 14229"/>
                <a:gd name="connsiteY28" fmla="*/ 1979 h 12470"/>
                <a:gd name="connsiteX29" fmla="*/ 11796 w 14229"/>
                <a:gd name="connsiteY29" fmla="*/ 1988 h 12470"/>
                <a:gd name="connsiteX30" fmla="*/ 11749 w 14229"/>
                <a:gd name="connsiteY30" fmla="*/ 1995 h 12470"/>
                <a:gd name="connsiteX31" fmla="*/ 11697 w 14229"/>
                <a:gd name="connsiteY31" fmla="*/ 2002 h 12470"/>
                <a:gd name="connsiteX32" fmla="*/ 11607 w 14229"/>
                <a:gd name="connsiteY32" fmla="*/ 2011 h 12470"/>
                <a:gd name="connsiteX33" fmla="*/ 11595 w 14229"/>
                <a:gd name="connsiteY33" fmla="*/ 2012 h 12470"/>
                <a:gd name="connsiteX34" fmla="*/ 11583 w 14229"/>
                <a:gd name="connsiteY34" fmla="*/ 2013 h 12470"/>
                <a:gd name="connsiteX35" fmla="*/ 11573 w 14229"/>
                <a:gd name="connsiteY35" fmla="*/ 2013 h 12470"/>
                <a:gd name="connsiteX36" fmla="*/ 11571 w 14229"/>
                <a:gd name="connsiteY36" fmla="*/ 2013 h 12470"/>
                <a:gd name="connsiteX37" fmla="*/ 11563 w 14229"/>
                <a:gd name="connsiteY37" fmla="*/ 2014 h 12470"/>
                <a:gd name="connsiteX38" fmla="*/ 11559 w 14229"/>
                <a:gd name="connsiteY38" fmla="*/ 2013 h 12470"/>
                <a:gd name="connsiteX39" fmla="*/ 11557 w 14229"/>
                <a:gd name="connsiteY39" fmla="*/ 2013 h 12470"/>
                <a:gd name="connsiteX40" fmla="*/ 11524 w 14229"/>
                <a:gd name="connsiteY40" fmla="*/ 1975 h 12470"/>
                <a:gd name="connsiteX41" fmla="*/ 11524 w 14229"/>
                <a:gd name="connsiteY41" fmla="*/ 1960 h 12470"/>
                <a:gd name="connsiteX42" fmla="*/ 11523 w 14229"/>
                <a:gd name="connsiteY42" fmla="*/ 1937 h 12470"/>
                <a:gd name="connsiteX43" fmla="*/ 11519 w 14229"/>
                <a:gd name="connsiteY43" fmla="*/ 1883 h 12470"/>
                <a:gd name="connsiteX44" fmla="*/ 11485 w 14229"/>
                <a:gd name="connsiteY44" fmla="*/ 1669 h 12470"/>
                <a:gd name="connsiteX45" fmla="*/ 11470 w 14229"/>
                <a:gd name="connsiteY45" fmla="*/ 1600 h 12470"/>
                <a:gd name="connsiteX46" fmla="*/ 11428 w 14229"/>
                <a:gd name="connsiteY46" fmla="*/ 1424 h 12470"/>
                <a:gd name="connsiteX47" fmla="*/ 11414 w 14229"/>
                <a:gd name="connsiteY47" fmla="*/ 1370 h 12470"/>
                <a:gd name="connsiteX48" fmla="*/ 11225 w 14229"/>
                <a:gd name="connsiteY48" fmla="*/ 788 h 12470"/>
                <a:gd name="connsiteX49" fmla="*/ 11221 w 14229"/>
                <a:gd name="connsiteY49" fmla="*/ 779 h 12470"/>
                <a:gd name="connsiteX50" fmla="*/ 11217 w 14229"/>
                <a:gd name="connsiteY50" fmla="*/ 772 h 12470"/>
                <a:gd name="connsiteX51" fmla="*/ 11212 w 14229"/>
                <a:gd name="connsiteY51" fmla="*/ 762 h 12470"/>
                <a:gd name="connsiteX52" fmla="*/ 11207 w 14229"/>
                <a:gd name="connsiteY52" fmla="*/ 754 h 12470"/>
                <a:gd name="connsiteX53" fmla="*/ 11203 w 14229"/>
                <a:gd name="connsiteY53" fmla="*/ 748 h 12470"/>
                <a:gd name="connsiteX54" fmla="*/ 11172 w 14229"/>
                <a:gd name="connsiteY54" fmla="*/ 700 h 12470"/>
                <a:gd name="connsiteX55" fmla="*/ 11149 w 14229"/>
                <a:gd name="connsiteY55" fmla="*/ 662 h 12470"/>
                <a:gd name="connsiteX56" fmla="*/ 11127 w 14229"/>
                <a:gd name="connsiteY56" fmla="*/ 620 h 12470"/>
                <a:gd name="connsiteX57" fmla="*/ 11136 w 14229"/>
                <a:gd name="connsiteY57" fmla="*/ 444 h 12470"/>
                <a:gd name="connsiteX58" fmla="*/ 11476 w 14229"/>
                <a:gd name="connsiteY58" fmla="*/ 454 h 12470"/>
                <a:gd name="connsiteX59" fmla="*/ 11483 w 14229"/>
                <a:gd name="connsiteY59" fmla="*/ 456 h 12470"/>
                <a:gd name="connsiteX60" fmla="*/ 12382 w 14229"/>
                <a:gd name="connsiteY60" fmla="*/ 929 h 12470"/>
                <a:gd name="connsiteX61" fmla="*/ 12387 w 14229"/>
                <a:gd name="connsiteY61" fmla="*/ 933 h 12470"/>
                <a:gd name="connsiteX62" fmla="*/ 12650 w 14229"/>
                <a:gd name="connsiteY62" fmla="*/ 1334 h 12470"/>
                <a:gd name="connsiteX63" fmla="*/ 12650 w 14229"/>
                <a:gd name="connsiteY63" fmla="*/ 1335 h 12470"/>
                <a:gd name="connsiteX64" fmla="*/ 12650 w 14229"/>
                <a:gd name="connsiteY64" fmla="*/ 1336 h 12470"/>
                <a:gd name="connsiteX65" fmla="*/ 12646 w 14229"/>
                <a:gd name="connsiteY65" fmla="*/ 1363 h 12470"/>
                <a:gd name="connsiteX66" fmla="*/ 12643 w 14229"/>
                <a:gd name="connsiteY66" fmla="*/ 1382 h 12470"/>
                <a:gd name="connsiteX67" fmla="*/ 12520 w 14229"/>
                <a:gd name="connsiteY67" fmla="*/ 1639 h 12470"/>
                <a:gd name="connsiteX68" fmla="*/ 12494 w 14229"/>
                <a:gd name="connsiteY68" fmla="*/ 1669 h 12470"/>
                <a:gd name="connsiteX69" fmla="*/ 12482 w 14229"/>
                <a:gd name="connsiteY69" fmla="*/ 1681 h 12470"/>
                <a:gd name="connsiteX70" fmla="*/ 12462 w 14229"/>
                <a:gd name="connsiteY70" fmla="*/ 1701 h 12470"/>
                <a:gd name="connsiteX71" fmla="*/ 12444 w 14229"/>
                <a:gd name="connsiteY71" fmla="*/ 1717 h 12470"/>
                <a:gd name="connsiteX72" fmla="*/ 12420 w 14229"/>
                <a:gd name="connsiteY72" fmla="*/ 1738 h 12470"/>
                <a:gd name="connsiteX73" fmla="*/ 12420 w 14229"/>
                <a:gd name="connsiteY73" fmla="*/ 1738 h 12470"/>
                <a:gd name="connsiteX74" fmla="*/ 12396 w 14229"/>
                <a:gd name="connsiteY74" fmla="*/ 1757 h 12470"/>
                <a:gd name="connsiteX75" fmla="*/ 12359 w 14229"/>
                <a:gd name="connsiteY75" fmla="*/ 1783 h 12470"/>
                <a:gd name="connsiteX76" fmla="*/ 12337 w 14229"/>
                <a:gd name="connsiteY76" fmla="*/ 1798 h 12470"/>
                <a:gd name="connsiteX77" fmla="*/ 12306 w 14229"/>
                <a:gd name="connsiteY77" fmla="*/ 1817 h 12470"/>
                <a:gd name="connsiteX78" fmla="*/ 12278 w 14229"/>
                <a:gd name="connsiteY78" fmla="*/ 1833 h 12470"/>
                <a:gd name="connsiteX79" fmla="*/ 12198 w 14229"/>
                <a:gd name="connsiteY79" fmla="*/ 1872 h 12470"/>
                <a:gd name="connsiteX80" fmla="*/ 12176 w 14229"/>
                <a:gd name="connsiteY80" fmla="*/ 1881 h 12470"/>
                <a:gd name="connsiteX81" fmla="*/ 12137 w 14229"/>
                <a:gd name="connsiteY81" fmla="*/ 1897 h 12470"/>
                <a:gd name="connsiteX82" fmla="*/ 12084 w 14229"/>
                <a:gd name="connsiteY82" fmla="*/ 1917 h 12470"/>
                <a:gd name="connsiteX83" fmla="*/ 12064 w 14229"/>
                <a:gd name="connsiteY83" fmla="*/ 1923 h 12470"/>
                <a:gd name="connsiteX84" fmla="*/ 12002 w 14229"/>
                <a:gd name="connsiteY84" fmla="*/ 1942 h 12470"/>
                <a:gd name="connsiteX85" fmla="*/ 11948 w 14229"/>
                <a:gd name="connsiteY85" fmla="*/ 1956 h 12470"/>
                <a:gd name="connsiteX86" fmla="*/ 11927 w 14229"/>
                <a:gd name="connsiteY86" fmla="*/ 1962 h 12470"/>
                <a:gd name="connsiteX87" fmla="*/ 13024 w 14229"/>
                <a:gd name="connsiteY87" fmla="*/ 2903 h 12470"/>
                <a:gd name="connsiteX88" fmla="*/ 12845 w 14229"/>
                <a:gd name="connsiteY88" fmla="*/ 3286 h 12470"/>
                <a:gd name="connsiteX89" fmla="*/ 12461 w 14229"/>
                <a:gd name="connsiteY89" fmla="*/ 3107 h 12470"/>
                <a:gd name="connsiteX90" fmla="*/ 12640 w 14229"/>
                <a:gd name="connsiteY90" fmla="*/ 2724 h 12470"/>
                <a:gd name="connsiteX91" fmla="*/ 13024 w 14229"/>
                <a:gd name="connsiteY91" fmla="*/ 2903 h 12470"/>
                <a:gd name="connsiteX92" fmla="*/ 2327 w 14229"/>
                <a:gd name="connsiteY92" fmla="*/ 7004 h 12470"/>
                <a:gd name="connsiteX93" fmla="*/ 3838 w 14229"/>
                <a:gd name="connsiteY93" fmla="*/ 4336 h 12470"/>
                <a:gd name="connsiteX94" fmla="*/ 7424 w 14229"/>
                <a:gd name="connsiteY94" fmla="*/ 3603 h 12470"/>
                <a:gd name="connsiteX95" fmla="*/ 8265 w 14229"/>
                <a:gd name="connsiteY95" fmla="*/ 3835 h 12470"/>
                <a:gd name="connsiteX96" fmla="*/ 8967 w 14229"/>
                <a:gd name="connsiteY96" fmla="*/ 4780 h 12470"/>
                <a:gd name="connsiteX97" fmla="*/ 6995 w 14229"/>
                <a:gd name="connsiteY97" fmla="*/ 6100 h 12470"/>
                <a:gd name="connsiteX98" fmla="*/ 6418 w 14229"/>
                <a:gd name="connsiteY98" fmla="*/ 6754 h 12470"/>
                <a:gd name="connsiteX99" fmla="*/ 3136 w 14229"/>
                <a:gd name="connsiteY99" fmla="*/ 8897 h 12470"/>
                <a:gd name="connsiteX100" fmla="*/ 2327 w 14229"/>
                <a:gd name="connsiteY100" fmla="*/ 7004 h 12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4229" h="12470">
                  <a:moveTo>
                    <a:pt x="3419" y="12074"/>
                  </a:moveTo>
                  <a:cubicBezTo>
                    <a:pt x="3123" y="11423"/>
                    <a:pt x="3729" y="11137"/>
                    <a:pt x="4453" y="11019"/>
                  </a:cubicBezTo>
                  <a:cubicBezTo>
                    <a:pt x="5028" y="10878"/>
                    <a:pt x="5590" y="10687"/>
                    <a:pt x="6133" y="10449"/>
                  </a:cubicBezTo>
                  <a:cubicBezTo>
                    <a:pt x="7713" y="9643"/>
                    <a:pt x="10205" y="6892"/>
                    <a:pt x="11944" y="6564"/>
                  </a:cubicBezTo>
                  <a:cubicBezTo>
                    <a:pt x="12790" y="6504"/>
                    <a:pt x="13529" y="5974"/>
                    <a:pt x="13858" y="5193"/>
                  </a:cubicBezTo>
                  <a:cubicBezTo>
                    <a:pt x="14343" y="4257"/>
                    <a:pt x="14353" y="3146"/>
                    <a:pt x="13884" y="2202"/>
                  </a:cubicBezTo>
                  <a:cubicBezTo>
                    <a:pt x="13725" y="1873"/>
                    <a:pt x="13472" y="1601"/>
                    <a:pt x="13156" y="1417"/>
                  </a:cubicBezTo>
                  <a:cubicBezTo>
                    <a:pt x="12766" y="509"/>
                    <a:pt x="11847" y="-56"/>
                    <a:pt x="10861" y="4"/>
                  </a:cubicBezTo>
                  <a:cubicBezTo>
                    <a:pt x="10300" y="129"/>
                    <a:pt x="10748" y="615"/>
                    <a:pt x="10847" y="928"/>
                  </a:cubicBezTo>
                  <a:cubicBezTo>
                    <a:pt x="11042" y="1442"/>
                    <a:pt x="11059" y="2006"/>
                    <a:pt x="10893" y="2530"/>
                  </a:cubicBezTo>
                  <a:lnTo>
                    <a:pt x="10891" y="2535"/>
                  </a:lnTo>
                  <a:cubicBezTo>
                    <a:pt x="10506" y="3348"/>
                    <a:pt x="9539" y="3700"/>
                    <a:pt x="8722" y="3324"/>
                  </a:cubicBezTo>
                  <a:cubicBezTo>
                    <a:pt x="8372" y="3162"/>
                    <a:pt x="8005" y="3037"/>
                    <a:pt x="7628" y="2952"/>
                  </a:cubicBezTo>
                  <a:lnTo>
                    <a:pt x="7627" y="2952"/>
                  </a:lnTo>
                  <a:cubicBezTo>
                    <a:pt x="6961" y="2803"/>
                    <a:pt x="6272" y="2784"/>
                    <a:pt x="5598" y="2898"/>
                  </a:cubicBezTo>
                  <a:lnTo>
                    <a:pt x="5598" y="2898"/>
                  </a:lnTo>
                  <a:cubicBezTo>
                    <a:pt x="5277" y="2952"/>
                    <a:pt x="4962" y="3035"/>
                    <a:pt x="4657" y="3146"/>
                  </a:cubicBezTo>
                  <a:cubicBezTo>
                    <a:pt x="3317" y="3606"/>
                    <a:pt x="2229" y="4602"/>
                    <a:pt x="1654" y="5897"/>
                  </a:cubicBezTo>
                  <a:cubicBezTo>
                    <a:pt x="1644" y="5929"/>
                    <a:pt x="1612" y="5974"/>
                    <a:pt x="1577" y="5936"/>
                  </a:cubicBezTo>
                  <a:cubicBezTo>
                    <a:pt x="601" y="5070"/>
                    <a:pt x="-397" y="5078"/>
                    <a:pt x="161" y="6666"/>
                  </a:cubicBezTo>
                  <a:lnTo>
                    <a:pt x="1376" y="10005"/>
                  </a:lnTo>
                  <a:cubicBezTo>
                    <a:pt x="1574" y="10614"/>
                    <a:pt x="2091" y="10406"/>
                    <a:pt x="2591" y="10367"/>
                  </a:cubicBezTo>
                  <a:cubicBezTo>
                    <a:pt x="2809" y="10463"/>
                    <a:pt x="2930" y="10594"/>
                    <a:pt x="2756" y="10826"/>
                  </a:cubicBezTo>
                  <a:cubicBezTo>
                    <a:pt x="2604" y="11306"/>
                    <a:pt x="2640" y="11825"/>
                    <a:pt x="2856" y="12279"/>
                  </a:cubicBezTo>
                  <a:cubicBezTo>
                    <a:pt x="2916" y="12433"/>
                    <a:pt x="3089" y="12510"/>
                    <a:pt x="3243" y="12450"/>
                  </a:cubicBezTo>
                  <a:cubicBezTo>
                    <a:pt x="3393" y="12392"/>
                    <a:pt x="3471" y="12226"/>
                    <a:pt x="3419" y="12074"/>
                  </a:cubicBezTo>
                  <a:close/>
                  <a:moveTo>
                    <a:pt x="11896" y="1969"/>
                  </a:moveTo>
                  <a:lnTo>
                    <a:pt x="11882" y="1972"/>
                  </a:lnTo>
                  <a:lnTo>
                    <a:pt x="11845" y="1979"/>
                  </a:lnTo>
                  <a:lnTo>
                    <a:pt x="11796" y="1988"/>
                  </a:lnTo>
                  <a:lnTo>
                    <a:pt x="11749" y="1995"/>
                  </a:lnTo>
                  <a:lnTo>
                    <a:pt x="11697" y="2002"/>
                  </a:lnTo>
                  <a:lnTo>
                    <a:pt x="11607" y="2011"/>
                  </a:lnTo>
                  <a:lnTo>
                    <a:pt x="11595" y="2012"/>
                  </a:lnTo>
                  <a:lnTo>
                    <a:pt x="11583" y="2013"/>
                  </a:lnTo>
                  <a:lnTo>
                    <a:pt x="11573" y="2013"/>
                  </a:lnTo>
                  <a:lnTo>
                    <a:pt x="11571" y="2013"/>
                  </a:lnTo>
                  <a:lnTo>
                    <a:pt x="11563" y="2014"/>
                  </a:lnTo>
                  <a:lnTo>
                    <a:pt x="11559" y="2013"/>
                  </a:lnTo>
                  <a:lnTo>
                    <a:pt x="11557" y="2013"/>
                  </a:lnTo>
                  <a:lnTo>
                    <a:pt x="11524" y="1975"/>
                  </a:lnTo>
                  <a:lnTo>
                    <a:pt x="11524" y="1960"/>
                  </a:lnTo>
                  <a:lnTo>
                    <a:pt x="11523" y="1937"/>
                  </a:lnTo>
                  <a:lnTo>
                    <a:pt x="11519" y="1883"/>
                  </a:lnTo>
                  <a:cubicBezTo>
                    <a:pt x="11513" y="1823"/>
                    <a:pt x="11501" y="1749"/>
                    <a:pt x="11485" y="1669"/>
                  </a:cubicBezTo>
                  <a:lnTo>
                    <a:pt x="11470" y="1600"/>
                  </a:lnTo>
                  <a:lnTo>
                    <a:pt x="11428" y="1424"/>
                  </a:lnTo>
                  <a:lnTo>
                    <a:pt x="11414" y="1370"/>
                  </a:lnTo>
                  <a:cubicBezTo>
                    <a:pt x="11365" y="1171"/>
                    <a:pt x="11302" y="977"/>
                    <a:pt x="11225" y="788"/>
                  </a:cubicBezTo>
                  <a:lnTo>
                    <a:pt x="11221" y="779"/>
                  </a:lnTo>
                  <a:lnTo>
                    <a:pt x="11217" y="772"/>
                  </a:lnTo>
                  <a:lnTo>
                    <a:pt x="11212" y="762"/>
                  </a:lnTo>
                  <a:lnTo>
                    <a:pt x="11207" y="754"/>
                  </a:lnTo>
                  <a:lnTo>
                    <a:pt x="11203" y="748"/>
                  </a:lnTo>
                  <a:lnTo>
                    <a:pt x="11172" y="700"/>
                  </a:lnTo>
                  <a:lnTo>
                    <a:pt x="11149" y="662"/>
                  </a:lnTo>
                  <a:lnTo>
                    <a:pt x="11127" y="620"/>
                  </a:lnTo>
                  <a:cubicBezTo>
                    <a:pt x="11088" y="531"/>
                    <a:pt x="11095" y="475"/>
                    <a:pt x="11136" y="444"/>
                  </a:cubicBezTo>
                  <a:cubicBezTo>
                    <a:pt x="11246" y="403"/>
                    <a:pt x="11368" y="407"/>
                    <a:pt x="11476" y="454"/>
                  </a:cubicBezTo>
                  <a:lnTo>
                    <a:pt x="11483" y="456"/>
                  </a:lnTo>
                  <a:cubicBezTo>
                    <a:pt x="11809" y="558"/>
                    <a:pt x="12114" y="718"/>
                    <a:pt x="12382" y="929"/>
                  </a:cubicBezTo>
                  <a:lnTo>
                    <a:pt x="12387" y="933"/>
                  </a:lnTo>
                  <a:cubicBezTo>
                    <a:pt x="12555" y="1071"/>
                    <a:pt x="12665" y="1215"/>
                    <a:pt x="12650" y="1334"/>
                  </a:cubicBezTo>
                  <a:lnTo>
                    <a:pt x="12650" y="1335"/>
                  </a:lnTo>
                  <a:lnTo>
                    <a:pt x="12650" y="1336"/>
                  </a:lnTo>
                  <a:lnTo>
                    <a:pt x="12646" y="1363"/>
                  </a:lnTo>
                  <a:lnTo>
                    <a:pt x="12643" y="1382"/>
                  </a:lnTo>
                  <a:cubicBezTo>
                    <a:pt x="12624" y="1476"/>
                    <a:pt x="12581" y="1564"/>
                    <a:pt x="12520" y="1639"/>
                  </a:cubicBezTo>
                  <a:lnTo>
                    <a:pt x="12494" y="1669"/>
                  </a:lnTo>
                  <a:lnTo>
                    <a:pt x="12482" y="1681"/>
                  </a:lnTo>
                  <a:lnTo>
                    <a:pt x="12462" y="1701"/>
                  </a:lnTo>
                  <a:lnTo>
                    <a:pt x="12444" y="1717"/>
                  </a:lnTo>
                  <a:lnTo>
                    <a:pt x="12420" y="1738"/>
                  </a:lnTo>
                  <a:lnTo>
                    <a:pt x="12420" y="1738"/>
                  </a:lnTo>
                  <a:lnTo>
                    <a:pt x="12396" y="1757"/>
                  </a:lnTo>
                  <a:lnTo>
                    <a:pt x="12359" y="1783"/>
                  </a:lnTo>
                  <a:lnTo>
                    <a:pt x="12337" y="1798"/>
                  </a:lnTo>
                  <a:lnTo>
                    <a:pt x="12306" y="1817"/>
                  </a:lnTo>
                  <a:lnTo>
                    <a:pt x="12278" y="1833"/>
                  </a:lnTo>
                  <a:lnTo>
                    <a:pt x="12198" y="1872"/>
                  </a:lnTo>
                  <a:lnTo>
                    <a:pt x="12176" y="1881"/>
                  </a:lnTo>
                  <a:lnTo>
                    <a:pt x="12137" y="1897"/>
                  </a:lnTo>
                  <a:lnTo>
                    <a:pt x="12084" y="1917"/>
                  </a:lnTo>
                  <a:lnTo>
                    <a:pt x="12064" y="1923"/>
                  </a:lnTo>
                  <a:lnTo>
                    <a:pt x="12002" y="1942"/>
                  </a:lnTo>
                  <a:lnTo>
                    <a:pt x="11948" y="1956"/>
                  </a:lnTo>
                  <a:lnTo>
                    <a:pt x="11927" y="1962"/>
                  </a:lnTo>
                  <a:close/>
                  <a:moveTo>
                    <a:pt x="13024" y="2903"/>
                  </a:moveTo>
                  <a:cubicBezTo>
                    <a:pt x="13081" y="3058"/>
                    <a:pt x="13001" y="3230"/>
                    <a:pt x="12845" y="3286"/>
                  </a:cubicBezTo>
                  <a:cubicBezTo>
                    <a:pt x="12690" y="3343"/>
                    <a:pt x="12518" y="3263"/>
                    <a:pt x="12461" y="3107"/>
                  </a:cubicBezTo>
                  <a:cubicBezTo>
                    <a:pt x="12405" y="2952"/>
                    <a:pt x="12485" y="2780"/>
                    <a:pt x="12640" y="2724"/>
                  </a:cubicBezTo>
                  <a:cubicBezTo>
                    <a:pt x="12796" y="2667"/>
                    <a:pt x="12968" y="2747"/>
                    <a:pt x="13024" y="2903"/>
                  </a:cubicBezTo>
                  <a:close/>
                  <a:moveTo>
                    <a:pt x="2327" y="7004"/>
                  </a:moveTo>
                  <a:cubicBezTo>
                    <a:pt x="2293" y="5902"/>
                    <a:pt x="2876" y="4874"/>
                    <a:pt x="3838" y="4336"/>
                  </a:cubicBezTo>
                  <a:cubicBezTo>
                    <a:pt x="4842" y="3521"/>
                    <a:pt x="6181" y="3248"/>
                    <a:pt x="7424" y="3603"/>
                  </a:cubicBezTo>
                  <a:lnTo>
                    <a:pt x="8265" y="3835"/>
                  </a:lnTo>
                  <a:cubicBezTo>
                    <a:pt x="8688" y="3953"/>
                    <a:pt x="9505" y="4362"/>
                    <a:pt x="8967" y="4780"/>
                  </a:cubicBezTo>
                  <a:cubicBezTo>
                    <a:pt x="8235" y="5097"/>
                    <a:pt x="7567" y="5545"/>
                    <a:pt x="6995" y="6100"/>
                  </a:cubicBezTo>
                  <a:cubicBezTo>
                    <a:pt x="6815" y="6329"/>
                    <a:pt x="6623" y="6547"/>
                    <a:pt x="6418" y="6754"/>
                  </a:cubicBezTo>
                  <a:cubicBezTo>
                    <a:pt x="5447" y="7641"/>
                    <a:pt x="4339" y="8364"/>
                    <a:pt x="3136" y="8897"/>
                  </a:cubicBezTo>
                  <a:cubicBezTo>
                    <a:pt x="2802" y="9055"/>
                    <a:pt x="2339" y="7327"/>
                    <a:pt x="2327" y="7004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BBCC2E43-02B4-403A-88E6-A3F85B2CC7D8}"/>
                </a:ext>
              </a:extLst>
            </p:cNvPr>
            <p:cNvSpPr/>
            <p:nvPr/>
          </p:nvSpPr>
          <p:spPr>
            <a:xfrm>
              <a:off x="8611503" y="5606762"/>
              <a:ext cx="6818" cy="5456"/>
            </a:xfrm>
            <a:custGeom>
              <a:avLst/>
              <a:gdLst>
                <a:gd name="connsiteX0" fmla="*/ 1 w 6818"/>
                <a:gd name="connsiteY0" fmla="*/ 3553 h 5456"/>
                <a:gd name="connsiteX1" fmla="*/ 1512 w 6818"/>
                <a:gd name="connsiteY1" fmla="*/ 886 h 5456"/>
                <a:gd name="connsiteX2" fmla="*/ 5099 w 6818"/>
                <a:gd name="connsiteY2" fmla="*/ 153 h 5456"/>
                <a:gd name="connsiteX3" fmla="*/ 5940 w 6818"/>
                <a:gd name="connsiteY3" fmla="*/ 384 h 5456"/>
                <a:gd name="connsiteX4" fmla="*/ 6641 w 6818"/>
                <a:gd name="connsiteY4" fmla="*/ 1329 h 5456"/>
                <a:gd name="connsiteX5" fmla="*/ 4669 w 6818"/>
                <a:gd name="connsiteY5" fmla="*/ 2650 h 5456"/>
                <a:gd name="connsiteX6" fmla="*/ 4093 w 6818"/>
                <a:gd name="connsiteY6" fmla="*/ 3303 h 5456"/>
                <a:gd name="connsiteX7" fmla="*/ 811 w 6818"/>
                <a:gd name="connsiteY7" fmla="*/ 5447 h 5456"/>
                <a:gd name="connsiteX8" fmla="*/ 1 w 6818"/>
                <a:gd name="connsiteY8" fmla="*/ 3553 h 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18" h="5456">
                  <a:moveTo>
                    <a:pt x="1" y="3553"/>
                  </a:moveTo>
                  <a:cubicBezTo>
                    <a:pt x="-32" y="2452"/>
                    <a:pt x="550" y="1423"/>
                    <a:pt x="1512" y="886"/>
                  </a:cubicBezTo>
                  <a:cubicBezTo>
                    <a:pt x="2516" y="71"/>
                    <a:pt x="3855" y="-203"/>
                    <a:pt x="5099" y="153"/>
                  </a:cubicBezTo>
                  <a:lnTo>
                    <a:pt x="5940" y="384"/>
                  </a:lnTo>
                  <a:cubicBezTo>
                    <a:pt x="6362" y="502"/>
                    <a:pt x="7179" y="911"/>
                    <a:pt x="6641" y="1329"/>
                  </a:cubicBezTo>
                  <a:cubicBezTo>
                    <a:pt x="5909" y="1647"/>
                    <a:pt x="5241" y="2094"/>
                    <a:pt x="4669" y="2650"/>
                  </a:cubicBezTo>
                  <a:cubicBezTo>
                    <a:pt x="4489" y="2878"/>
                    <a:pt x="4297" y="3097"/>
                    <a:pt x="4093" y="3303"/>
                  </a:cubicBezTo>
                  <a:cubicBezTo>
                    <a:pt x="3121" y="4190"/>
                    <a:pt x="2013" y="4914"/>
                    <a:pt x="811" y="5447"/>
                  </a:cubicBezTo>
                  <a:cubicBezTo>
                    <a:pt x="477" y="5604"/>
                    <a:pt x="13" y="3876"/>
                    <a:pt x="1" y="3553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9EB1963F-5B28-45B6-8C84-1A7CB9508718}"/>
                </a:ext>
              </a:extLst>
            </p:cNvPr>
            <p:cNvSpPr/>
            <p:nvPr/>
          </p:nvSpPr>
          <p:spPr>
            <a:xfrm>
              <a:off x="8621625" y="5606027"/>
              <a:ext cx="591" cy="577"/>
            </a:xfrm>
            <a:custGeom>
              <a:avLst/>
              <a:gdLst>
                <a:gd name="connsiteX0" fmla="*/ 14 w 591"/>
                <a:gd name="connsiteY0" fmla="*/ 391 h 577"/>
                <a:gd name="connsiteX1" fmla="*/ 208 w 591"/>
                <a:gd name="connsiteY1" fmla="*/ 14 h 577"/>
                <a:gd name="connsiteX2" fmla="*/ 577 w 591"/>
                <a:gd name="connsiteY2" fmla="*/ 186 h 577"/>
                <a:gd name="connsiteX3" fmla="*/ 383 w 591"/>
                <a:gd name="connsiteY3" fmla="*/ 563 h 577"/>
                <a:gd name="connsiteX4" fmla="*/ 14 w 591"/>
                <a:gd name="connsiteY4" fmla="*/ 391 h 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" h="577">
                  <a:moveTo>
                    <a:pt x="14" y="391"/>
                  </a:moveTo>
                  <a:cubicBezTo>
                    <a:pt x="-36" y="234"/>
                    <a:pt x="51" y="65"/>
                    <a:pt x="208" y="14"/>
                  </a:cubicBezTo>
                  <a:cubicBezTo>
                    <a:pt x="357" y="-33"/>
                    <a:pt x="518" y="41"/>
                    <a:pt x="577" y="186"/>
                  </a:cubicBezTo>
                  <a:cubicBezTo>
                    <a:pt x="628" y="344"/>
                    <a:pt x="541" y="513"/>
                    <a:pt x="383" y="563"/>
                  </a:cubicBezTo>
                  <a:cubicBezTo>
                    <a:pt x="234" y="611"/>
                    <a:pt x="74" y="536"/>
                    <a:pt x="14" y="391"/>
                  </a:cubicBezTo>
                  <a:close/>
                </a:path>
              </a:pathLst>
            </a:custGeom>
            <a:solidFill>
              <a:srgbClr val="FFFFFF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6236063A-1A64-4713-B3DD-3A482CAAEF40}"/>
                </a:ext>
              </a:extLst>
            </p:cNvPr>
            <p:cNvSpPr/>
            <p:nvPr/>
          </p:nvSpPr>
          <p:spPr>
            <a:xfrm>
              <a:off x="8620266" y="5603740"/>
              <a:ext cx="1562" cy="1586"/>
            </a:xfrm>
            <a:custGeom>
              <a:avLst/>
              <a:gdLst>
                <a:gd name="connsiteX0" fmla="*/ 1562 w 1562"/>
                <a:gd name="connsiteY0" fmla="*/ 910 h 1586"/>
                <a:gd name="connsiteX1" fmla="*/ 9 w 1562"/>
                <a:gd name="connsiteY1" fmla="*/ 29 h 1586"/>
                <a:gd name="connsiteX2" fmla="*/ 115 w 1562"/>
                <a:gd name="connsiteY2" fmla="*/ 320 h 1586"/>
                <a:gd name="connsiteX3" fmla="*/ 430 w 1562"/>
                <a:gd name="connsiteY3" fmla="*/ 1587 h 1586"/>
                <a:gd name="connsiteX4" fmla="*/ 1562 w 1562"/>
                <a:gd name="connsiteY4" fmla="*/ 910 h 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" h="1586">
                  <a:moveTo>
                    <a:pt x="1562" y="910"/>
                  </a:moveTo>
                  <a:cubicBezTo>
                    <a:pt x="1547" y="499"/>
                    <a:pt x="433" y="-144"/>
                    <a:pt x="9" y="29"/>
                  </a:cubicBezTo>
                  <a:cubicBezTo>
                    <a:pt x="-22" y="71"/>
                    <a:pt x="27" y="195"/>
                    <a:pt x="115" y="320"/>
                  </a:cubicBezTo>
                  <a:cubicBezTo>
                    <a:pt x="290" y="722"/>
                    <a:pt x="396" y="1150"/>
                    <a:pt x="430" y="1587"/>
                  </a:cubicBezTo>
                  <a:cubicBezTo>
                    <a:pt x="430" y="1587"/>
                    <a:pt x="1465" y="1581"/>
                    <a:pt x="1562" y="910"/>
                  </a:cubicBezTo>
                  <a:close/>
                </a:path>
              </a:pathLst>
            </a:custGeom>
            <a:solidFill>
              <a:srgbClr val="FFC866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41E511E0-FEC3-4665-9FFE-D30AF1A9FC3F}"/>
                </a:ext>
              </a:extLst>
            </p:cNvPr>
            <p:cNvSpPr/>
            <p:nvPr/>
          </p:nvSpPr>
          <p:spPr>
            <a:xfrm>
              <a:off x="8614486" y="5604510"/>
              <a:ext cx="2319" cy="1753"/>
            </a:xfrm>
            <a:custGeom>
              <a:avLst/>
              <a:gdLst>
                <a:gd name="connsiteX0" fmla="*/ 2319 w 2319"/>
                <a:gd name="connsiteY0" fmla="*/ 1753 h 1753"/>
                <a:gd name="connsiteX1" fmla="*/ 289 w 2319"/>
                <a:gd name="connsiteY1" fmla="*/ 1699 h 1753"/>
                <a:gd name="connsiteX2" fmla="*/ 37 w 2319"/>
                <a:gd name="connsiteY2" fmla="*/ 61 h 1753"/>
                <a:gd name="connsiteX3" fmla="*/ 671 w 2319"/>
                <a:gd name="connsiteY3" fmla="*/ 0 h 1753"/>
                <a:gd name="connsiteX4" fmla="*/ 2319 w 2319"/>
                <a:gd name="connsiteY4" fmla="*/ 1753 h 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9" h="1753">
                  <a:moveTo>
                    <a:pt x="2319" y="1753"/>
                  </a:moveTo>
                  <a:lnTo>
                    <a:pt x="289" y="1699"/>
                  </a:lnTo>
                  <a:cubicBezTo>
                    <a:pt x="31" y="1194"/>
                    <a:pt x="-58" y="620"/>
                    <a:pt x="37" y="61"/>
                  </a:cubicBezTo>
                  <a:lnTo>
                    <a:pt x="671" y="0"/>
                  </a:lnTo>
                  <a:cubicBezTo>
                    <a:pt x="1171" y="629"/>
                    <a:pt x="1722" y="1216"/>
                    <a:pt x="2319" y="1753"/>
                  </a:cubicBezTo>
                  <a:close/>
                </a:path>
              </a:pathLst>
            </a:custGeom>
            <a:solidFill>
              <a:srgbClr val="3333CC"/>
            </a:solidFill>
            <a:ln w="5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047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6588508" y="1500710"/>
            <a:ext cx="4380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使用前端语言</a:t>
            </a:r>
            <a:endParaRPr lang="en-US" altLang="zh-CN" sz="4000" dirty="0"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构建用户界面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300138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多种终端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A20FED-4A51-48EB-BE6F-1DF1204D3332}"/>
              </a:ext>
            </a:extLst>
          </p:cNvPr>
          <p:cNvGrpSpPr/>
          <p:nvPr/>
        </p:nvGrpSpPr>
        <p:grpSpPr>
          <a:xfrm>
            <a:off x="1682552" y="828849"/>
            <a:ext cx="3384245" cy="338554"/>
            <a:chOff x="2641556" y="828220"/>
            <a:chExt cx="3384245" cy="338554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2641556" y="828220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3595730" y="828220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4549906" y="828220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4042312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无关性能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845499" y="508323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多设计语言融合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2F609-DB10-4CBA-B255-DB91FA326260}"/>
              </a:ext>
            </a:extLst>
          </p:cNvPr>
          <p:cNvSpPr txBox="1"/>
          <p:nvPr/>
        </p:nvSpPr>
        <p:spPr>
          <a:xfrm>
            <a:off x="-1872646" y="724574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sp>
        <p:nvSpPr>
          <p:cNvPr id="28" name="ï$ḻîḓê">
            <a:extLst>
              <a:ext uri="{FF2B5EF4-FFF2-40B4-BE49-F238E27FC236}">
                <a16:creationId xmlns:a16="http://schemas.microsoft.com/office/drawing/2014/main" id="{0FD52365-2BF1-4E7C-8CB2-21CF26D9D0D4}"/>
              </a:ext>
            </a:extLst>
          </p:cNvPr>
          <p:cNvSpPr/>
          <p:nvPr/>
        </p:nvSpPr>
        <p:spPr bwMode="auto">
          <a:xfrm>
            <a:off x="3126061" y="8500055"/>
            <a:ext cx="698424" cy="283757"/>
          </a:xfrm>
          <a:custGeom>
            <a:avLst/>
            <a:gdLst>
              <a:gd name="T0" fmla="*/ 885 w 955"/>
              <a:gd name="T1" fmla="*/ 0 h 388"/>
              <a:gd name="T2" fmla="*/ 73 w 955"/>
              <a:gd name="T3" fmla="*/ 0 h 388"/>
              <a:gd name="T4" fmla="*/ 0 w 955"/>
              <a:gd name="T5" fmla="*/ 388 h 388"/>
              <a:gd name="T6" fmla="*/ 955 w 955"/>
              <a:gd name="T7" fmla="*/ 388 h 388"/>
              <a:gd name="T8" fmla="*/ 885 w 955"/>
              <a:gd name="T9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5" h="388">
                <a:moveTo>
                  <a:pt x="885" y="0"/>
                </a:moveTo>
                <a:lnTo>
                  <a:pt x="73" y="0"/>
                </a:lnTo>
                <a:lnTo>
                  <a:pt x="0" y="388"/>
                </a:lnTo>
                <a:lnTo>
                  <a:pt x="955" y="388"/>
                </a:lnTo>
                <a:lnTo>
                  <a:pt x="885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iṥľiḋé">
            <a:extLst>
              <a:ext uri="{FF2B5EF4-FFF2-40B4-BE49-F238E27FC236}">
                <a16:creationId xmlns:a16="http://schemas.microsoft.com/office/drawing/2014/main" id="{E77A9A8F-7693-48A6-B67D-F9B6CEA38C6B}"/>
              </a:ext>
            </a:extLst>
          </p:cNvPr>
          <p:cNvSpPr/>
          <p:nvPr/>
        </p:nvSpPr>
        <p:spPr bwMode="auto">
          <a:xfrm>
            <a:off x="3036839" y="8783813"/>
            <a:ext cx="876869" cy="42417"/>
          </a:xfrm>
          <a:custGeom>
            <a:avLst/>
            <a:gdLst>
              <a:gd name="T0" fmla="*/ 919 w 924"/>
              <a:gd name="T1" fmla="*/ 16 h 45"/>
              <a:gd name="T2" fmla="*/ 830 w 924"/>
              <a:gd name="T3" fmla="*/ 0 h 45"/>
              <a:gd name="T4" fmla="*/ 94 w 924"/>
              <a:gd name="T5" fmla="*/ 0 h 45"/>
              <a:gd name="T6" fmla="*/ 5 w 924"/>
              <a:gd name="T7" fmla="*/ 16 h 45"/>
              <a:gd name="T8" fmla="*/ 0 w 924"/>
              <a:gd name="T9" fmla="*/ 22 h 45"/>
              <a:gd name="T10" fmla="*/ 0 w 924"/>
              <a:gd name="T11" fmla="*/ 40 h 45"/>
              <a:gd name="T12" fmla="*/ 4 w 924"/>
              <a:gd name="T13" fmla="*/ 45 h 45"/>
              <a:gd name="T14" fmla="*/ 919 w 924"/>
              <a:gd name="T15" fmla="*/ 45 h 45"/>
              <a:gd name="T16" fmla="*/ 924 w 924"/>
              <a:gd name="T17" fmla="*/ 40 h 45"/>
              <a:gd name="T18" fmla="*/ 924 w 924"/>
              <a:gd name="T19" fmla="*/ 22 h 45"/>
              <a:gd name="T20" fmla="*/ 919 w 924"/>
              <a:gd name="T21" fmla="*/ 1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24" h="45">
                <a:moveTo>
                  <a:pt x="919" y="16"/>
                </a:moveTo>
                <a:cubicBezTo>
                  <a:pt x="830" y="0"/>
                  <a:pt x="830" y="0"/>
                  <a:pt x="83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5" y="16"/>
                  <a:pt x="5" y="16"/>
                  <a:pt x="5" y="16"/>
                </a:cubicBezTo>
                <a:cubicBezTo>
                  <a:pt x="2" y="17"/>
                  <a:pt x="0" y="19"/>
                  <a:pt x="0" y="2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3"/>
                  <a:pt x="2" y="45"/>
                  <a:pt x="4" y="45"/>
                </a:cubicBezTo>
                <a:cubicBezTo>
                  <a:pt x="919" y="45"/>
                  <a:pt x="919" y="45"/>
                  <a:pt x="919" y="45"/>
                </a:cubicBezTo>
                <a:cubicBezTo>
                  <a:pt x="922" y="45"/>
                  <a:pt x="924" y="43"/>
                  <a:pt x="924" y="40"/>
                </a:cubicBezTo>
                <a:cubicBezTo>
                  <a:pt x="924" y="22"/>
                  <a:pt x="924" y="22"/>
                  <a:pt x="924" y="22"/>
                </a:cubicBezTo>
                <a:cubicBezTo>
                  <a:pt x="924" y="19"/>
                  <a:pt x="922" y="17"/>
                  <a:pt x="919" y="16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îš1íḑê">
            <a:extLst>
              <a:ext uri="{FF2B5EF4-FFF2-40B4-BE49-F238E27FC236}">
                <a16:creationId xmlns:a16="http://schemas.microsoft.com/office/drawing/2014/main" id="{B8FEE430-5C26-4928-8541-BA6A014A2D33}"/>
              </a:ext>
            </a:extLst>
          </p:cNvPr>
          <p:cNvSpPr/>
          <p:nvPr/>
        </p:nvSpPr>
        <p:spPr bwMode="auto">
          <a:xfrm>
            <a:off x="2327445" y="6911599"/>
            <a:ext cx="2294924" cy="1368325"/>
          </a:xfrm>
          <a:custGeom>
            <a:avLst/>
            <a:gdLst>
              <a:gd name="T0" fmla="*/ 2348 w 2419"/>
              <a:gd name="T1" fmla="*/ 0 h 1443"/>
              <a:gd name="T2" fmla="*/ 71 w 2419"/>
              <a:gd name="T3" fmla="*/ 0 h 1443"/>
              <a:gd name="T4" fmla="*/ 0 w 2419"/>
              <a:gd name="T5" fmla="*/ 78 h 1443"/>
              <a:gd name="T6" fmla="*/ 0 w 2419"/>
              <a:gd name="T7" fmla="*/ 1443 h 1443"/>
              <a:gd name="T8" fmla="*/ 2419 w 2419"/>
              <a:gd name="T9" fmla="*/ 1443 h 1443"/>
              <a:gd name="T10" fmla="*/ 2419 w 2419"/>
              <a:gd name="T11" fmla="*/ 78 h 1443"/>
              <a:gd name="T12" fmla="*/ 2348 w 2419"/>
              <a:gd name="T13" fmla="*/ 0 h 1443"/>
              <a:gd name="T14" fmla="*/ 2311 w 2419"/>
              <a:gd name="T15" fmla="*/ 1340 h 1443"/>
              <a:gd name="T16" fmla="*/ 101 w 2419"/>
              <a:gd name="T17" fmla="*/ 1340 h 1443"/>
              <a:gd name="T18" fmla="*/ 101 w 2419"/>
              <a:gd name="T19" fmla="*/ 111 h 1443"/>
              <a:gd name="T20" fmla="*/ 2311 w 2419"/>
              <a:gd name="T21" fmla="*/ 111 h 1443"/>
              <a:gd name="T22" fmla="*/ 2311 w 2419"/>
              <a:gd name="T23" fmla="*/ 1340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19" h="1443">
                <a:moveTo>
                  <a:pt x="2348" y="0"/>
                </a:move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5"/>
                  <a:pt x="0" y="78"/>
                </a:cubicBezTo>
                <a:cubicBezTo>
                  <a:pt x="0" y="1443"/>
                  <a:pt x="0" y="1443"/>
                  <a:pt x="0" y="1443"/>
                </a:cubicBezTo>
                <a:cubicBezTo>
                  <a:pt x="2419" y="1443"/>
                  <a:pt x="2419" y="1443"/>
                  <a:pt x="2419" y="1443"/>
                </a:cubicBezTo>
                <a:cubicBezTo>
                  <a:pt x="2419" y="78"/>
                  <a:pt x="2419" y="78"/>
                  <a:pt x="2419" y="78"/>
                </a:cubicBezTo>
                <a:cubicBezTo>
                  <a:pt x="2419" y="35"/>
                  <a:pt x="2387" y="0"/>
                  <a:pt x="2348" y="0"/>
                </a:cubicBezTo>
                <a:moveTo>
                  <a:pt x="2311" y="1340"/>
                </a:moveTo>
                <a:cubicBezTo>
                  <a:pt x="101" y="1340"/>
                  <a:pt x="101" y="1340"/>
                  <a:pt x="101" y="1340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2311" y="111"/>
                  <a:pt x="2311" y="111"/>
                  <a:pt x="2311" y="111"/>
                </a:cubicBezTo>
                <a:cubicBezTo>
                  <a:pt x="2311" y="1340"/>
                  <a:pt x="2311" y="1340"/>
                  <a:pt x="2311" y="134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iśļiḍe">
            <a:extLst>
              <a:ext uri="{FF2B5EF4-FFF2-40B4-BE49-F238E27FC236}">
                <a16:creationId xmlns:a16="http://schemas.microsoft.com/office/drawing/2014/main" id="{1C29E618-0992-471E-A7DA-2F7223A17A2E}"/>
              </a:ext>
            </a:extLst>
          </p:cNvPr>
          <p:cNvSpPr/>
          <p:nvPr/>
        </p:nvSpPr>
        <p:spPr bwMode="auto">
          <a:xfrm>
            <a:off x="3179449" y="8499324"/>
            <a:ext cx="593843" cy="732"/>
          </a:xfrm>
          <a:custGeom>
            <a:avLst/>
            <a:gdLst>
              <a:gd name="T0" fmla="*/ 1 w 812"/>
              <a:gd name="T1" fmla="*/ 0 h 1"/>
              <a:gd name="T2" fmla="*/ 0 w 812"/>
              <a:gd name="T3" fmla="*/ 1 h 1"/>
              <a:gd name="T4" fmla="*/ 812 w 812"/>
              <a:gd name="T5" fmla="*/ 1 h 1"/>
              <a:gd name="T6" fmla="*/ 812 w 812"/>
              <a:gd name="T7" fmla="*/ 0 h 1"/>
              <a:gd name="T8" fmla="*/ 1 w 81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2" h="1">
                <a:moveTo>
                  <a:pt x="1" y="0"/>
                </a:moveTo>
                <a:lnTo>
                  <a:pt x="0" y="1"/>
                </a:lnTo>
                <a:lnTo>
                  <a:pt x="812" y="1"/>
                </a:lnTo>
                <a:lnTo>
                  <a:pt x="812" y="0"/>
                </a:lnTo>
                <a:lnTo>
                  <a:pt x="1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íSliḋé">
            <a:extLst>
              <a:ext uri="{FF2B5EF4-FFF2-40B4-BE49-F238E27FC236}">
                <a16:creationId xmlns:a16="http://schemas.microsoft.com/office/drawing/2014/main" id="{95ED34D5-755E-478F-A79C-74B77A06D997}"/>
              </a:ext>
            </a:extLst>
          </p:cNvPr>
          <p:cNvSpPr/>
          <p:nvPr/>
        </p:nvSpPr>
        <p:spPr bwMode="auto">
          <a:xfrm>
            <a:off x="2327445" y="8279924"/>
            <a:ext cx="2294924" cy="11335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iṣlíďê">
            <a:extLst>
              <a:ext uri="{FF2B5EF4-FFF2-40B4-BE49-F238E27FC236}">
                <a16:creationId xmlns:a16="http://schemas.microsoft.com/office/drawing/2014/main" id="{00E551F6-A0C4-42C1-80CA-5AA076F9A995}"/>
              </a:ext>
            </a:extLst>
          </p:cNvPr>
          <p:cNvSpPr/>
          <p:nvPr/>
        </p:nvSpPr>
        <p:spPr bwMode="auto">
          <a:xfrm>
            <a:off x="2327445" y="8279924"/>
            <a:ext cx="2294924" cy="1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îṣļîdê">
            <a:extLst>
              <a:ext uri="{FF2B5EF4-FFF2-40B4-BE49-F238E27FC236}">
                <a16:creationId xmlns:a16="http://schemas.microsoft.com/office/drawing/2014/main" id="{32461966-DABE-4372-BBAA-B88676E1457F}"/>
              </a:ext>
            </a:extLst>
          </p:cNvPr>
          <p:cNvSpPr/>
          <p:nvPr/>
        </p:nvSpPr>
        <p:spPr bwMode="auto">
          <a:xfrm>
            <a:off x="2327445" y="8282849"/>
            <a:ext cx="2294924" cy="220863"/>
          </a:xfrm>
          <a:custGeom>
            <a:avLst/>
            <a:gdLst>
              <a:gd name="T0" fmla="*/ 0 w 2419"/>
              <a:gd name="T1" fmla="*/ 0 h 233"/>
              <a:gd name="T2" fmla="*/ 0 w 2419"/>
              <a:gd name="T3" fmla="*/ 120 h 233"/>
              <a:gd name="T4" fmla="*/ 0 w 2419"/>
              <a:gd name="T5" fmla="*/ 155 h 233"/>
              <a:gd name="T6" fmla="*/ 71 w 2419"/>
              <a:gd name="T7" fmla="*/ 233 h 233"/>
              <a:gd name="T8" fmla="*/ 898 w 2419"/>
              <a:gd name="T9" fmla="*/ 233 h 233"/>
              <a:gd name="T10" fmla="*/ 899 w 2419"/>
              <a:gd name="T11" fmla="*/ 232 h 233"/>
              <a:gd name="T12" fmla="*/ 1524 w 2419"/>
              <a:gd name="T13" fmla="*/ 232 h 233"/>
              <a:gd name="T14" fmla="*/ 1524 w 2419"/>
              <a:gd name="T15" fmla="*/ 233 h 233"/>
              <a:gd name="T16" fmla="*/ 2348 w 2419"/>
              <a:gd name="T17" fmla="*/ 233 h 233"/>
              <a:gd name="T18" fmla="*/ 2419 w 2419"/>
              <a:gd name="T19" fmla="*/ 155 h 233"/>
              <a:gd name="T20" fmla="*/ 2419 w 2419"/>
              <a:gd name="T21" fmla="*/ 120 h 233"/>
              <a:gd name="T22" fmla="*/ 2419 w 2419"/>
              <a:gd name="T23" fmla="*/ 0 h 233"/>
              <a:gd name="T24" fmla="*/ 0 w 2419"/>
              <a:gd name="T25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19" h="233">
                <a:moveTo>
                  <a:pt x="0" y="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98"/>
                  <a:pt x="32" y="233"/>
                  <a:pt x="71" y="233"/>
                </a:cubicBezTo>
                <a:cubicBezTo>
                  <a:pt x="898" y="233"/>
                  <a:pt x="898" y="233"/>
                  <a:pt x="898" y="233"/>
                </a:cubicBezTo>
                <a:cubicBezTo>
                  <a:pt x="899" y="232"/>
                  <a:pt x="899" y="232"/>
                  <a:pt x="899" y="232"/>
                </a:cubicBezTo>
                <a:cubicBezTo>
                  <a:pt x="1524" y="232"/>
                  <a:pt x="1524" y="232"/>
                  <a:pt x="1524" y="232"/>
                </a:cubicBezTo>
                <a:cubicBezTo>
                  <a:pt x="1524" y="233"/>
                  <a:pt x="1524" y="233"/>
                  <a:pt x="1524" y="233"/>
                </a:cubicBezTo>
                <a:cubicBezTo>
                  <a:pt x="2348" y="233"/>
                  <a:pt x="2348" y="233"/>
                  <a:pt x="2348" y="233"/>
                </a:cubicBezTo>
                <a:cubicBezTo>
                  <a:pt x="2387" y="233"/>
                  <a:pt x="2419" y="198"/>
                  <a:pt x="2419" y="155"/>
                </a:cubicBezTo>
                <a:cubicBezTo>
                  <a:pt x="2419" y="120"/>
                  <a:pt x="2419" y="120"/>
                  <a:pt x="2419" y="120"/>
                </a:cubicBezTo>
                <a:cubicBezTo>
                  <a:pt x="2419" y="0"/>
                  <a:pt x="2419" y="0"/>
                  <a:pt x="2419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ïṡḻiḍé">
            <a:extLst>
              <a:ext uri="{FF2B5EF4-FFF2-40B4-BE49-F238E27FC236}">
                <a16:creationId xmlns:a16="http://schemas.microsoft.com/office/drawing/2014/main" id="{8B6A4BDD-2E5C-49EF-9D53-FFB82A7091CD}"/>
              </a:ext>
            </a:extLst>
          </p:cNvPr>
          <p:cNvSpPr/>
          <p:nvPr/>
        </p:nvSpPr>
        <p:spPr bwMode="auto">
          <a:xfrm>
            <a:off x="2423250" y="7016911"/>
            <a:ext cx="2096733" cy="1165746"/>
          </a:xfrm>
          <a:prstGeom prst="rect">
            <a:avLst/>
          </a:prstGeom>
          <a:solidFill>
            <a:srgbClr val="F3F4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îs1ïḍe">
            <a:extLst>
              <a:ext uri="{FF2B5EF4-FFF2-40B4-BE49-F238E27FC236}">
                <a16:creationId xmlns:a16="http://schemas.microsoft.com/office/drawing/2014/main" id="{13277654-234F-400E-8FD9-2C9AF33A5FF7}"/>
              </a:ext>
            </a:extLst>
          </p:cNvPr>
          <p:cNvSpPr/>
          <p:nvPr/>
        </p:nvSpPr>
        <p:spPr bwMode="auto">
          <a:xfrm>
            <a:off x="2423250" y="7016911"/>
            <a:ext cx="2096733" cy="116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ṣḷïdé">
            <a:extLst>
              <a:ext uri="{FF2B5EF4-FFF2-40B4-BE49-F238E27FC236}">
                <a16:creationId xmlns:a16="http://schemas.microsoft.com/office/drawing/2014/main" id="{BCD644C7-EBF3-43C1-8B3F-AD05E498FB45}"/>
              </a:ext>
            </a:extLst>
          </p:cNvPr>
          <p:cNvSpPr/>
          <p:nvPr/>
        </p:nvSpPr>
        <p:spPr bwMode="auto">
          <a:xfrm>
            <a:off x="4141883" y="13268949"/>
            <a:ext cx="659663" cy="870287"/>
          </a:xfrm>
          <a:custGeom>
            <a:avLst/>
            <a:gdLst>
              <a:gd name="T0" fmla="*/ 673 w 695"/>
              <a:gd name="T1" fmla="*/ 918 h 918"/>
              <a:gd name="T2" fmla="*/ 22 w 695"/>
              <a:gd name="T3" fmla="*/ 918 h 918"/>
              <a:gd name="T4" fmla="*/ 0 w 695"/>
              <a:gd name="T5" fmla="*/ 895 h 918"/>
              <a:gd name="T6" fmla="*/ 0 w 695"/>
              <a:gd name="T7" fmla="*/ 22 h 918"/>
              <a:gd name="T8" fmla="*/ 22 w 695"/>
              <a:gd name="T9" fmla="*/ 0 h 918"/>
              <a:gd name="T10" fmla="*/ 673 w 695"/>
              <a:gd name="T11" fmla="*/ 0 h 918"/>
              <a:gd name="T12" fmla="*/ 695 w 695"/>
              <a:gd name="T13" fmla="*/ 22 h 918"/>
              <a:gd name="T14" fmla="*/ 695 w 695"/>
              <a:gd name="T15" fmla="*/ 895 h 918"/>
              <a:gd name="T16" fmla="*/ 673 w 695"/>
              <a:gd name="T17" fmla="*/ 918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5" h="918">
                <a:moveTo>
                  <a:pt x="673" y="918"/>
                </a:moveTo>
                <a:cubicBezTo>
                  <a:pt x="22" y="918"/>
                  <a:pt x="22" y="918"/>
                  <a:pt x="22" y="918"/>
                </a:cubicBezTo>
                <a:cubicBezTo>
                  <a:pt x="10" y="918"/>
                  <a:pt x="0" y="907"/>
                  <a:pt x="0" y="89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673" y="0"/>
                  <a:pt x="673" y="0"/>
                  <a:pt x="673" y="0"/>
                </a:cubicBezTo>
                <a:cubicBezTo>
                  <a:pt x="685" y="0"/>
                  <a:pt x="695" y="10"/>
                  <a:pt x="695" y="22"/>
                </a:cubicBezTo>
                <a:cubicBezTo>
                  <a:pt x="695" y="895"/>
                  <a:pt x="695" y="895"/>
                  <a:pt x="695" y="895"/>
                </a:cubicBezTo>
                <a:cubicBezTo>
                  <a:pt x="695" y="907"/>
                  <a:pt x="685" y="918"/>
                  <a:pt x="673" y="918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íṧlïdé">
            <a:extLst>
              <a:ext uri="{FF2B5EF4-FFF2-40B4-BE49-F238E27FC236}">
                <a16:creationId xmlns:a16="http://schemas.microsoft.com/office/drawing/2014/main" id="{F01533C4-355D-4BEC-A4A6-C4C3DDB3AEC4}"/>
              </a:ext>
            </a:extLst>
          </p:cNvPr>
          <p:cNvSpPr/>
          <p:nvPr/>
        </p:nvSpPr>
        <p:spPr bwMode="auto">
          <a:xfrm>
            <a:off x="4143346" y="13269680"/>
            <a:ext cx="657469" cy="868093"/>
          </a:xfrm>
          <a:custGeom>
            <a:avLst/>
            <a:gdLst>
              <a:gd name="T0" fmla="*/ 670 w 693"/>
              <a:gd name="T1" fmla="*/ 915 h 915"/>
              <a:gd name="T2" fmla="*/ 22 w 693"/>
              <a:gd name="T3" fmla="*/ 915 h 915"/>
              <a:gd name="T4" fmla="*/ 0 w 693"/>
              <a:gd name="T5" fmla="*/ 893 h 915"/>
              <a:gd name="T6" fmla="*/ 0 w 693"/>
              <a:gd name="T7" fmla="*/ 22 h 915"/>
              <a:gd name="T8" fmla="*/ 22 w 693"/>
              <a:gd name="T9" fmla="*/ 0 h 915"/>
              <a:gd name="T10" fmla="*/ 670 w 693"/>
              <a:gd name="T11" fmla="*/ 0 h 915"/>
              <a:gd name="T12" fmla="*/ 693 w 693"/>
              <a:gd name="T13" fmla="*/ 22 h 915"/>
              <a:gd name="T14" fmla="*/ 693 w 693"/>
              <a:gd name="T15" fmla="*/ 893 h 915"/>
              <a:gd name="T16" fmla="*/ 670 w 693"/>
              <a:gd name="T17" fmla="*/ 915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3" h="915">
                <a:moveTo>
                  <a:pt x="670" y="915"/>
                </a:moveTo>
                <a:cubicBezTo>
                  <a:pt x="22" y="915"/>
                  <a:pt x="22" y="915"/>
                  <a:pt x="22" y="915"/>
                </a:cubicBezTo>
                <a:cubicBezTo>
                  <a:pt x="10" y="915"/>
                  <a:pt x="0" y="905"/>
                  <a:pt x="0" y="89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670" y="0"/>
                  <a:pt x="670" y="0"/>
                  <a:pt x="670" y="0"/>
                </a:cubicBezTo>
                <a:cubicBezTo>
                  <a:pt x="683" y="0"/>
                  <a:pt x="693" y="10"/>
                  <a:pt x="693" y="22"/>
                </a:cubicBezTo>
                <a:cubicBezTo>
                  <a:pt x="693" y="893"/>
                  <a:pt x="693" y="893"/>
                  <a:pt x="693" y="893"/>
                </a:cubicBezTo>
                <a:cubicBezTo>
                  <a:pt x="693" y="905"/>
                  <a:pt x="683" y="915"/>
                  <a:pt x="670" y="915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íśḻíḑê">
            <a:extLst>
              <a:ext uri="{FF2B5EF4-FFF2-40B4-BE49-F238E27FC236}">
                <a16:creationId xmlns:a16="http://schemas.microsoft.com/office/drawing/2014/main" id="{1DF48911-F6F7-4348-AF0D-CE00F2573791}"/>
              </a:ext>
            </a:extLst>
          </p:cNvPr>
          <p:cNvSpPr/>
          <p:nvPr/>
        </p:nvSpPr>
        <p:spPr bwMode="auto">
          <a:xfrm>
            <a:off x="4144809" y="13270412"/>
            <a:ext cx="653812" cy="865168"/>
          </a:xfrm>
          <a:custGeom>
            <a:avLst/>
            <a:gdLst>
              <a:gd name="T0" fmla="*/ 667 w 689"/>
              <a:gd name="T1" fmla="*/ 912 h 912"/>
              <a:gd name="T2" fmla="*/ 22 w 689"/>
              <a:gd name="T3" fmla="*/ 912 h 912"/>
              <a:gd name="T4" fmla="*/ 0 w 689"/>
              <a:gd name="T5" fmla="*/ 890 h 912"/>
              <a:gd name="T6" fmla="*/ 0 w 689"/>
              <a:gd name="T7" fmla="*/ 22 h 912"/>
              <a:gd name="T8" fmla="*/ 22 w 689"/>
              <a:gd name="T9" fmla="*/ 0 h 912"/>
              <a:gd name="T10" fmla="*/ 667 w 689"/>
              <a:gd name="T11" fmla="*/ 0 h 912"/>
              <a:gd name="T12" fmla="*/ 689 w 689"/>
              <a:gd name="T13" fmla="*/ 22 h 912"/>
              <a:gd name="T14" fmla="*/ 689 w 689"/>
              <a:gd name="T15" fmla="*/ 890 h 912"/>
              <a:gd name="T16" fmla="*/ 667 w 689"/>
              <a:gd name="T17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9" h="912">
                <a:moveTo>
                  <a:pt x="667" y="912"/>
                </a:moveTo>
                <a:cubicBezTo>
                  <a:pt x="22" y="912"/>
                  <a:pt x="22" y="912"/>
                  <a:pt x="22" y="912"/>
                </a:cubicBezTo>
                <a:cubicBezTo>
                  <a:pt x="10" y="912"/>
                  <a:pt x="0" y="902"/>
                  <a:pt x="0" y="89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79" y="0"/>
                  <a:pt x="689" y="10"/>
                  <a:pt x="689" y="22"/>
                </a:cubicBezTo>
                <a:cubicBezTo>
                  <a:pt x="689" y="890"/>
                  <a:pt x="689" y="890"/>
                  <a:pt x="689" y="890"/>
                </a:cubicBezTo>
                <a:cubicBezTo>
                  <a:pt x="689" y="902"/>
                  <a:pt x="679" y="912"/>
                  <a:pt x="667" y="912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íṥlîḍê">
            <a:extLst>
              <a:ext uri="{FF2B5EF4-FFF2-40B4-BE49-F238E27FC236}">
                <a16:creationId xmlns:a16="http://schemas.microsoft.com/office/drawing/2014/main" id="{BC4F9374-5AC1-42E5-A5B3-97612652F784}"/>
              </a:ext>
            </a:extLst>
          </p:cNvPr>
          <p:cNvSpPr/>
          <p:nvPr/>
        </p:nvSpPr>
        <p:spPr bwMode="auto">
          <a:xfrm>
            <a:off x="4147003" y="13271875"/>
            <a:ext cx="650156" cy="861511"/>
          </a:xfrm>
          <a:custGeom>
            <a:avLst/>
            <a:gdLst>
              <a:gd name="T0" fmla="*/ 663 w 685"/>
              <a:gd name="T1" fmla="*/ 909 h 909"/>
              <a:gd name="T2" fmla="*/ 22 w 685"/>
              <a:gd name="T3" fmla="*/ 909 h 909"/>
              <a:gd name="T4" fmla="*/ 0 w 685"/>
              <a:gd name="T5" fmla="*/ 887 h 909"/>
              <a:gd name="T6" fmla="*/ 0 w 685"/>
              <a:gd name="T7" fmla="*/ 22 h 909"/>
              <a:gd name="T8" fmla="*/ 22 w 685"/>
              <a:gd name="T9" fmla="*/ 0 h 909"/>
              <a:gd name="T10" fmla="*/ 663 w 685"/>
              <a:gd name="T11" fmla="*/ 0 h 909"/>
              <a:gd name="T12" fmla="*/ 685 w 685"/>
              <a:gd name="T13" fmla="*/ 22 h 909"/>
              <a:gd name="T14" fmla="*/ 685 w 685"/>
              <a:gd name="T15" fmla="*/ 887 h 909"/>
              <a:gd name="T16" fmla="*/ 663 w 685"/>
              <a:gd name="T17" fmla="*/ 909 h 9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5" h="909">
                <a:moveTo>
                  <a:pt x="663" y="909"/>
                </a:moveTo>
                <a:cubicBezTo>
                  <a:pt x="22" y="909"/>
                  <a:pt x="22" y="909"/>
                  <a:pt x="22" y="909"/>
                </a:cubicBezTo>
                <a:cubicBezTo>
                  <a:pt x="10" y="909"/>
                  <a:pt x="0" y="899"/>
                  <a:pt x="0" y="887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663" y="0"/>
                  <a:pt x="663" y="0"/>
                  <a:pt x="663" y="0"/>
                </a:cubicBezTo>
                <a:cubicBezTo>
                  <a:pt x="675" y="0"/>
                  <a:pt x="685" y="10"/>
                  <a:pt x="685" y="22"/>
                </a:cubicBezTo>
                <a:cubicBezTo>
                  <a:pt x="685" y="887"/>
                  <a:pt x="685" y="887"/>
                  <a:pt x="685" y="887"/>
                </a:cubicBezTo>
                <a:cubicBezTo>
                  <a:pt x="685" y="899"/>
                  <a:pt x="675" y="909"/>
                  <a:pt x="663" y="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iśļîḑe">
            <a:extLst>
              <a:ext uri="{FF2B5EF4-FFF2-40B4-BE49-F238E27FC236}">
                <a16:creationId xmlns:a16="http://schemas.microsoft.com/office/drawing/2014/main" id="{0D997729-CD87-4742-9055-69545BF3235E}"/>
              </a:ext>
            </a:extLst>
          </p:cNvPr>
          <p:cNvSpPr/>
          <p:nvPr/>
        </p:nvSpPr>
        <p:spPr bwMode="auto">
          <a:xfrm>
            <a:off x="4204047" y="13348664"/>
            <a:ext cx="536068" cy="715244"/>
          </a:xfrm>
          <a:prstGeom prst="rect">
            <a:avLst/>
          </a:prstGeom>
          <a:solidFill>
            <a:srgbClr val="F5F6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î$líḑè">
            <a:extLst>
              <a:ext uri="{FF2B5EF4-FFF2-40B4-BE49-F238E27FC236}">
                <a16:creationId xmlns:a16="http://schemas.microsoft.com/office/drawing/2014/main" id="{522FB07A-4B1A-45C0-BC46-409C91ADF40B}"/>
              </a:ext>
            </a:extLst>
          </p:cNvPr>
          <p:cNvSpPr/>
          <p:nvPr/>
        </p:nvSpPr>
        <p:spPr bwMode="auto">
          <a:xfrm>
            <a:off x="4430760" y="12730603"/>
            <a:ext cx="81178" cy="13896"/>
          </a:xfrm>
          <a:custGeom>
            <a:avLst/>
            <a:gdLst>
              <a:gd name="T0" fmla="*/ 82 w 86"/>
              <a:gd name="T1" fmla="*/ 14 h 15"/>
              <a:gd name="T2" fmla="*/ 82 w 86"/>
              <a:gd name="T3" fmla="*/ 12 h 15"/>
              <a:gd name="T4" fmla="*/ 5 w 86"/>
              <a:gd name="T5" fmla="*/ 12 h 15"/>
              <a:gd name="T6" fmla="*/ 4 w 86"/>
              <a:gd name="T7" fmla="*/ 11 h 15"/>
              <a:gd name="T8" fmla="*/ 4 w 86"/>
              <a:gd name="T9" fmla="*/ 4 h 15"/>
              <a:gd name="T10" fmla="*/ 5 w 86"/>
              <a:gd name="T11" fmla="*/ 3 h 15"/>
              <a:gd name="T12" fmla="*/ 82 w 86"/>
              <a:gd name="T13" fmla="*/ 3 h 15"/>
              <a:gd name="T14" fmla="*/ 83 w 86"/>
              <a:gd name="T15" fmla="*/ 4 h 15"/>
              <a:gd name="T16" fmla="*/ 83 w 86"/>
              <a:gd name="T17" fmla="*/ 11 h 15"/>
              <a:gd name="T18" fmla="*/ 82 w 86"/>
              <a:gd name="T19" fmla="*/ 12 h 15"/>
              <a:gd name="T20" fmla="*/ 82 w 86"/>
              <a:gd name="T21" fmla="*/ 14 h 15"/>
              <a:gd name="T22" fmla="*/ 82 w 86"/>
              <a:gd name="T23" fmla="*/ 15 h 15"/>
              <a:gd name="T24" fmla="*/ 86 w 86"/>
              <a:gd name="T25" fmla="*/ 11 h 15"/>
              <a:gd name="T26" fmla="*/ 86 w 86"/>
              <a:gd name="T27" fmla="*/ 4 h 15"/>
              <a:gd name="T28" fmla="*/ 82 w 86"/>
              <a:gd name="T29" fmla="*/ 0 h 15"/>
              <a:gd name="T30" fmla="*/ 5 w 86"/>
              <a:gd name="T31" fmla="*/ 0 h 15"/>
              <a:gd name="T32" fmla="*/ 0 w 86"/>
              <a:gd name="T33" fmla="*/ 4 h 15"/>
              <a:gd name="T34" fmla="*/ 0 w 86"/>
              <a:gd name="T35" fmla="*/ 11 h 15"/>
              <a:gd name="T36" fmla="*/ 5 w 86"/>
              <a:gd name="T37" fmla="*/ 15 h 15"/>
              <a:gd name="T38" fmla="*/ 82 w 86"/>
              <a:gd name="T39" fmla="*/ 15 h 15"/>
              <a:gd name="T40" fmla="*/ 82 w 86"/>
              <a:gd name="T41" fmla="*/ 14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6" h="15">
                <a:moveTo>
                  <a:pt x="82" y="14"/>
                </a:moveTo>
                <a:cubicBezTo>
                  <a:pt x="82" y="12"/>
                  <a:pt x="82" y="12"/>
                  <a:pt x="82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4" y="12"/>
                  <a:pt x="4" y="12"/>
                  <a:pt x="4" y="11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5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3" y="3"/>
                  <a:pt x="83" y="4"/>
                  <a:pt x="83" y="4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2"/>
                  <a:pt x="83" y="12"/>
                  <a:pt x="82" y="12"/>
                </a:cubicBezTo>
                <a:cubicBezTo>
                  <a:pt x="82" y="14"/>
                  <a:pt x="82" y="14"/>
                  <a:pt x="82" y="14"/>
                </a:cubicBezTo>
                <a:cubicBezTo>
                  <a:pt x="82" y="15"/>
                  <a:pt x="82" y="15"/>
                  <a:pt x="82" y="15"/>
                </a:cubicBezTo>
                <a:cubicBezTo>
                  <a:pt x="84" y="15"/>
                  <a:pt x="86" y="13"/>
                  <a:pt x="86" y="11"/>
                </a:cubicBezTo>
                <a:cubicBezTo>
                  <a:pt x="86" y="4"/>
                  <a:pt x="86" y="4"/>
                  <a:pt x="86" y="4"/>
                </a:cubicBezTo>
                <a:cubicBezTo>
                  <a:pt x="86" y="2"/>
                  <a:pt x="84" y="0"/>
                  <a:pt x="82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3"/>
                  <a:pt x="2" y="15"/>
                  <a:pt x="5" y="15"/>
                </a:cubicBezTo>
                <a:cubicBezTo>
                  <a:pt x="82" y="15"/>
                  <a:pt x="82" y="15"/>
                  <a:pt x="82" y="15"/>
                </a:cubicBezTo>
                <a:lnTo>
                  <a:pt x="82" y="14"/>
                </a:lnTo>
                <a:close/>
              </a:path>
            </a:pathLst>
          </a:custGeom>
          <a:solidFill>
            <a:srgbClr val="555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ïšļïdè">
            <a:extLst>
              <a:ext uri="{FF2B5EF4-FFF2-40B4-BE49-F238E27FC236}">
                <a16:creationId xmlns:a16="http://schemas.microsoft.com/office/drawing/2014/main" id="{CF44A56A-AF5A-4C25-AB6E-E43268727CC9}"/>
              </a:ext>
            </a:extLst>
          </p:cNvPr>
          <p:cNvSpPr/>
          <p:nvPr/>
        </p:nvSpPr>
        <p:spPr bwMode="auto">
          <a:xfrm>
            <a:off x="1357697" y="10196569"/>
            <a:ext cx="1442921" cy="980718"/>
          </a:xfrm>
          <a:custGeom>
            <a:avLst/>
            <a:gdLst>
              <a:gd name="T0" fmla="*/ 1521 w 1521"/>
              <a:gd name="T1" fmla="*/ 1034 h 1034"/>
              <a:gd name="T2" fmla="*/ 0 w 1521"/>
              <a:gd name="T3" fmla="*/ 1034 h 1034"/>
              <a:gd name="T4" fmla="*/ 0 w 1521"/>
              <a:gd name="T5" fmla="*/ 17 h 1034"/>
              <a:gd name="T6" fmla="*/ 18 w 1521"/>
              <a:gd name="T7" fmla="*/ 0 h 1034"/>
              <a:gd name="T8" fmla="*/ 1503 w 1521"/>
              <a:gd name="T9" fmla="*/ 0 h 1034"/>
              <a:gd name="T10" fmla="*/ 1521 w 1521"/>
              <a:gd name="T11" fmla="*/ 17 h 1034"/>
              <a:gd name="T12" fmla="*/ 1521 w 1521"/>
              <a:gd name="T13" fmla="*/ 1034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1" h="1034">
                <a:moveTo>
                  <a:pt x="1521" y="1034"/>
                </a:moveTo>
                <a:cubicBezTo>
                  <a:pt x="0" y="1034"/>
                  <a:pt x="0" y="1034"/>
                  <a:pt x="0" y="103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8" y="0"/>
                </a:cubicBezTo>
                <a:cubicBezTo>
                  <a:pt x="1503" y="0"/>
                  <a:pt x="1503" y="0"/>
                  <a:pt x="1503" y="0"/>
                </a:cubicBezTo>
                <a:cubicBezTo>
                  <a:pt x="1513" y="0"/>
                  <a:pt x="1521" y="8"/>
                  <a:pt x="1521" y="17"/>
                </a:cubicBezTo>
                <a:cubicBezTo>
                  <a:pt x="1521" y="1034"/>
                  <a:pt x="1521" y="1034"/>
                  <a:pt x="1521" y="1034"/>
                </a:cubicBezTo>
              </a:path>
            </a:pathLst>
          </a:custGeom>
          <a:solidFill>
            <a:srgbClr val="EAE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îsľíďe">
            <a:extLst>
              <a:ext uri="{FF2B5EF4-FFF2-40B4-BE49-F238E27FC236}">
                <a16:creationId xmlns:a16="http://schemas.microsoft.com/office/drawing/2014/main" id="{35A6C1A0-851C-4428-93A3-B6427E8A0BDB}"/>
              </a:ext>
            </a:extLst>
          </p:cNvPr>
          <p:cNvSpPr/>
          <p:nvPr/>
        </p:nvSpPr>
        <p:spPr bwMode="auto">
          <a:xfrm>
            <a:off x="1362085" y="10202419"/>
            <a:ext cx="1432682" cy="971211"/>
          </a:xfrm>
          <a:custGeom>
            <a:avLst/>
            <a:gdLst>
              <a:gd name="T0" fmla="*/ 1510 w 1510"/>
              <a:gd name="T1" fmla="*/ 1024 h 1024"/>
              <a:gd name="T2" fmla="*/ 0 w 1510"/>
              <a:gd name="T3" fmla="*/ 1024 h 1024"/>
              <a:gd name="T4" fmla="*/ 0 w 1510"/>
              <a:gd name="T5" fmla="*/ 17 h 1024"/>
              <a:gd name="T6" fmla="*/ 17 w 1510"/>
              <a:gd name="T7" fmla="*/ 0 h 1024"/>
              <a:gd name="T8" fmla="*/ 1493 w 1510"/>
              <a:gd name="T9" fmla="*/ 0 h 1024"/>
              <a:gd name="T10" fmla="*/ 1510 w 1510"/>
              <a:gd name="T11" fmla="*/ 17 h 1024"/>
              <a:gd name="T12" fmla="*/ 1510 w 1510"/>
              <a:gd name="T13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0" h="1024">
                <a:moveTo>
                  <a:pt x="1510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1493" y="0"/>
                  <a:pt x="1493" y="0"/>
                  <a:pt x="1493" y="0"/>
                </a:cubicBezTo>
                <a:cubicBezTo>
                  <a:pt x="1502" y="0"/>
                  <a:pt x="1510" y="8"/>
                  <a:pt x="1510" y="17"/>
                </a:cubicBezTo>
                <a:cubicBezTo>
                  <a:pt x="1510" y="1024"/>
                  <a:pt x="1510" y="1024"/>
                  <a:pt x="1510" y="1024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ï$ļiḍê">
            <a:extLst>
              <a:ext uri="{FF2B5EF4-FFF2-40B4-BE49-F238E27FC236}">
                <a16:creationId xmlns:a16="http://schemas.microsoft.com/office/drawing/2014/main" id="{B73ACA98-97A8-41B8-A5C7-B5986727CD82}"/>
              </a:ext>
            </a:extLst>
          </p:cNvPr>
          <p:cNvSpPr/>
          <p:nvPr/>
        </p:nvSpPr>
        <p:spPr bwMode="auto">
          <a:xfrm>
            <a:off x="1362085" y="10202419"/>
            <a:ext cx="1432682" cy="971942"/>
          </a:xfrm>
          <a:custGeom>
            <a:avLst/>
            <a:gdLst>
              <a:gd name="T0" fmla="*/ 1510 w 1510"/>
              <a:gd name="T1" fmla="*/ 17 h 1025"/>
              <a:gd name="T2" fmla="*/ 1510 w 1510"/>
              <a:gd name="T3" fmla="*/ 1025 h 1025"/>
              <a:gd name="T4" fmla="*/ 0 w 1510"/>
              <a:gd name="T5" fmla="*/ 1025 h 1025"/>
              <a:gd name="T6" fmla="*/ 0 w 1510"/>
              <a:gd name="T7" fmla="*/ 17 h 1025"/>
              <a:gd name="T8" fmla="*/ 0 w 1510"/>
              <a:gd name="T9" fmla="*/ 17 h 1025"/>
              <a:gd name="T10" fmla="*/ 0 w 1510"/>
              <a:gd name="T11" fmla="*/ 1025 h 1025"/>
              <a:gd name="T12" fmla="*/ 1510 w 1510"/>
              <a:gd name="T13" fmla="*/ 1025 h 1025"/>
              <a:gd name="T14" fmla="*/ 1510 w 1510"/>
              <a:gd name="T15" fmla="*/ 17 h 1025"/>
              <a:gd name="T16" fmla="*/ 1510 w 1510"/>
              <a:gd name="T17" fmla="*/ 17 h 1025"/>
              <a:gd name="T18" fmla="*/ 1493 w 1510"/>
              <a:gd name="T19" fmla="*/ 0 h 1025"/>
              <a:gd name="T20" fmla="*/ 17 w 1510"/>
              <a:gd name="T21" fmla="*/ 0 h 1025"/>
              <a:gd name="T22" fmla="*/ 17 w 1510"/>
              <a:gd name="T23" fmla="*/ 0 h 1025"/>
              <a:gd name="T24" fmla="*/ 1493 w 1510"/>
              <a:gd name="T25" fmla="*/ 0 h 1025"/>
              <a:gd name="T26" fmla="*/ 1493 w 1510"/>
              <a:gd name="T2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10" h="1025">
                <a:moveTo>
                  <a:pt x="1510" y="17"/>
                </a:moveTo>
                <a:cubicBezTo>
                  <a:pt x="1510" y="1025"/>
                  <a:pt x="1510" y="1025"/>
                  <a:pt x="1510" y="1025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1510" y="1025"/>
                  <a:pt x="1510" y="1025"/>
                  <a:pt x="1510" y="1025"/>
                </a:cubicBezTo>
                <a:cubicBezTo>
                  <a:pt x="1510" y="17"/>
                  <a:pt x="1510" y="17"/>
                  <a:pt x="1510" y="17"/>
                </a:cubicBezTo>
                <a:cubicBezTo>
                  <a:pt x="1510" y="17"/>
                  <a:pt x="1510" y="17"/>
                  <a:pt x="1510" y="17"/>
                </a:cubicBezTo>
                <a:moveTo>
                  <a:pt x="1493" y="0"/>
                </a:move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493" y="0"/>
                  <a:pt x="1493" y="0"/>
                  <a:pt x="1493" y="0"/>
                </a:cubicBezTo>
                <a:cubicBezTo>
                  <a:pt x="1493" y="0"/>
                  <a:pt x="1493" y="0"/>
                  <a:pt x="1493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ïslïḑê">
            <a:extLst>
              <a:ext uri="{FF2B5EF4-FFF2-40B4-BE49-F238E27FC236}">
                <a16:creationId xmlns:a16="http://schemas.microsoft.com/office/drawing/2014/main" id="{2AA3DB60-01D7-461C-9CFE-2D2A82BD8D17}"/>
              </a:ext>
            </a:extLst>
          </p:cNvPr>
          <p:cNvSpPr/>
          <p:nvPr/>
        </p:nvSpPr>
        <p:spPr bwMode="auto">
          <a:xfrm>
            <a:off x="1223132" y="11173630"/>
            <a:ext cx="1709126" cy="51193"/>
          </a:xfrm>
          <a:custGeom>
            <a:avLst/>
            <a:gdLst>
              <a:gd name="T0" fmla="*/ 1800 w 1802"/>
              <a:gd name="T1" fmla="*/ 0 h 54"/>
              <a:gd name="T2" fmla="*/ 2 w 1802"/>
              <a:gd name="T3" fmla="*/ 0 h 54"/>
              <a:gd name="T4" fmla="*/ 0 w 1802"/>
              <a:gd name="T5" fmla="*/ 2 h 54"/>
              <a:gd name="T6" fmla="*/ 0 w 1802"/>
              <a:gd name="T7" fmla="*/ 13 h 54"/>
              <a:gd name="T8" fmla="*/ 14 w 1802"/>
              <a:gd name="T9" fmla="*/ 34 h 54"/>
              <a:gd name="T10" fmla="*/ 41 w 1802"/>
              <a:gd name="T11" fmla="*/ 45 h 54"/>
              <a:gd name="T12" fmla="*/ 90 w 1802"/>
              <a:gd name="T13" fmla="*/ 54 h 54"/>
              <a:gd name="T14" fmla="*/ 1717 w 1802"/>
              <a:gd name="T15" fmla="*/ 54 h 54"/>
              <a:gd name="T16" fmla="*/ 1761 w 1802"/>
              <a:gd name="T17" fmla="*/ 45 h 54"/>
              <a:gd name="T18" fmla="*/ 1794 w 1802"/>
              <a:gd name="T19" fmla="*/ 32 h 54"/>
              <a:gd name="T20" fmla="*/ 1802 w 1802"/>
              <a:gd name="T21" fmla="*/ 20 h 54"/>
              <a:gd name="T22" fmla="*/ 1802 w 1802"/>
              <a:gd name="T23" fmla="*/ 6 h 54"/>
              <a:gd name="T24" fmla="*/ 1800 w 1802"/>
              <a:gd name="T2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02" h="54">
                <a:moveTo>
                  <a:pt x="180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23"/>
                  <a:pt x="6" y="31"/>
                  <a:pt x="14" y="34"/>
                </a:cubicBezTo>
                <a:cubicBezTo>
                  <a:pt x="41" y="45"/>
                  <a:pt x="41" y="45"/>
                  <a:pt x="41" y="45"/>
                </a:cubicBezTo>
                <a:cubicBezTo>
                  <a:pt x="57" y="51"/>
                  <a:pt x="73" y="54"/>
                  <a:pt x="90" y="54"/>
                </a:cubicBezTo>
                <a:cubicBezTo>
                  <a:pt x="1717" y="54"/>
                  <a:pt x="1717" y="54"/>
                  <a:pt x="1717" y="54"/>
                </a:cubicBezTo>
                <a:cubicBezTo>
                  <a:pt x="1732" y="54"/>
                  <a:pt x="1747" y="51"/>
                  <a:pt x="1761" y="45"/>
                </a:cubicBezTo>
                <a:cubicBezTo>
                  <a:pt x="1794" y="32"/>
                  <a:pt x="1794" y="32"/>
                  <a:pt x="1794" y="32"/>
                </a:cubicBezTo>
                <a:cubicBezTo>
                  <a:pt x="1799" y="30"/>
                  <a:pt x="1802" y="25"/>
                  <a:pt x="1802" y="20"/>
                </a:cubicBezTo>
                <a:cubicBezTo>
                  <a:pt x="1802" y="6"/>
                  <a:pt x="1802" y="6"/>
                  <a:pt x="1802" y="6"/>
                </a:cubicBezTo>
                <a:cubicBezTo>
                  <a:pt x="1802" y="0"/>
                  <a:pt x="1802" y="0"/>
                  <a:pt x="1800" y="0"/>
                </a:cubicBezTo>
                <a:close/>
              </a:path>
            </a:pathLst>
          </a:custGeom>
          <a:solidFill>
            <a:srgbClr val="E7ED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iş1idê">
            <a:extLst>
              <a:ext uri="{FF2B5EF4-FFF2-40B4-BE49-F238E27FC236}">
                <a16:creationId xmlns:a16="http://schemas.microsoft.com/office/drawing/2014/main" id="{A068F263-5BFF-4AE9-A555-062C771E0AB1}"/>
              </a:ext>
            </a:extLst>
          </p:cNvPr>
          <p:cNvSpPr/>
          <p:nvPr/>
        </p:nvSpPr>
        <p:spPr bwMode="auto">
          <a:xfrm>
            <a:off x="1424248" y="10266777"/>
            <a:ext cx="1314937" cy="857123"/>
          </a:xfrm>
          <a:prstGeom prst="rect">
            <a:avLst/>
          </a:prstGeom>
          <a:solidFill>
            <a:srgbClr val="F3F4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íşḷîḋé">
            <a:extLst>
              <a:ext uri="{FF2B5EF4-FFF2-40B4-BE49-F238E27FC236}">
                <a16:creationId xmlns:a16="http://schemas.microsoft.com/office/drawing/2014/main" id="{A2C48661-8E27-4889-8673-DD4542C37251}"/>
              </a:ext>
            </a:extLst>
          </p:cNvPr>
          <p:cNvSpPr/>
          <p:nvPr/>
        </p:nvSpPr>
        <p:spPr bwMode="auto">
          <a:xfrm>
            <a:off x="1230445" y="11202883"/>
            <a:ext cx="1696693" cy="21940"/>
          </a:xfrm>
          <a:custGeom>
            <a:avLst/>
            <a:gdLst>
              <a:gd name="T0" fmla="*/ 0 w 1788"/>
              <a:gd name="T1" fmla="*/ 0 h 23"/>
              <a:gd name="T2" fmla="*/ 6 w 1788"/>
              <a:gd name="T3" fmla="*/ 3 h 23"/>
              <a:gd name="T4" fmla="*/ 33 w 1788"/>
              <a:gd name="T5" fmla="*/ 14 h 23"/>
              <a:gd name="T6" fmla="*/ 82 w 1788"/>
              <a:gd name="T7" fmla="*/ 23 h 23"/>
              <a:gd name="T8" fmla="*/ 1709 w 1788"/>
              <a:gd name="T9" fmla="*/ 23 h 23"/>
              <a:gd name="T10" fmla="*/ 1753 w 1788"/>
              <a:gd name="T11" fmla="*/ 14 h 23"/>
              <a:gd name="T12" fmla="*/ 1786 w 1788"/>
              <a:gd name="T13" fmla="*/ 1 h 23"/>
              <a:gd name="T14" fmla="*/ 1788 w 1788"/>
              <a:gd name="T15" fmla="*/ 0 h 23"/>
              <a:gd name="T16" fmla="*/ 0 w 1788"/>
              <a:gd name="T1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8" h="23">
                <a:moveTo>
                  <a:pt x="0" y="0"/>
                </a:moveTo>
                <a:cubicBezTo>
                  <a:pt x="2" y="1"/>
                  <a:pt x="4" y="3"/>
                  <a:pt x="6" y="3"/>
                </a:cubicBezTo>
                <a:cubicBezTo>
                  <a:pt x="33" y="14"/>
                  <a:pt x="33" y="14"/>
                  <a:pt x="33" y="14"/>
                </a:cubicBezTo>
                <a:cubicBezTo>
                  <a:pt x="49" y="20"/>
                  <a:pt x="65" y="23"/>
                  <a:pt x="82" y="23"/>
                </a:cubicBezTo>
                <a:cubicBezTo>
                  <a:pt x="1709" y="23"/>
                  <a:pt x="1709" y="23"/>
                  <a:pt x="1709" y="23"/>
                </a:cubicBezTo>
                <a:cubicBezTo>
                  <a:pt x="1724" y="23"/>
                  <a:pt x="1739" y="20"/>
                  <a:pt x="1753" y="14"/>
                </a:cubicBezTo>
                <a:cubicBezTo>
                  <a:pt x="1786" y="1"/>
                  <a:pt x="1786" y="1"/>
                  <a:pt x="1786" y="1"/>
                </a:cubicBezTo>
                <a:cubicBezTo>
                  <a:pt x="1786" y="1"/>
                  <a:pt x="1787" y="0"/>
                  <a:pt x="178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íṣľïdè">
            <a:extLst>
              <a:ext uri="{FF2B5EF4-FFF2-40B4-BE49-F238E27FC236}">
                <a16:creationId xmlns:a16="http://schemas.microsoft.com/office/drawing/2014/main" id="{EC58F9EA-3D9F-49E2-89C3-D653871F551B}"/>
              </a:ext>
            </a:extLst>
          </p:cNvPr>
          <p:cNvSpPr/>
          <p:nvPr/>
        </p:nvSpPr>
        <p:spPr bwMode="auto">
          <a:xfrm>
            <a:off x="1246535" y="11209466"/>
            <a:ext cx="1660127" cy="15358"/>
          </a:xfrm>
          <a:custGeom>
            <a:avLst/>
            <a:gdLst>
              <a:gd name="T0" fmla="*/ 0 w 1750"/>
              <a:gd name="T1" fmla="*/ 0 h 16"/>
              <a:gd name="T2" fmla="*/ 4 w 1750"/>
              <a:gd name="T3" fmla="*/ 2 h 16"/>
              <a:gd name="T4" fmla="*/ 26 w 1750"/>
              <a:gd name="T5" fmla="*/ 9 h 16"/>
              <a:gd name="T6" fmla="*/ 65 w 1750"/>
              <a:gd name="T7" fmla="*/ 16 h 16"/>
              <a:gd name="T8" fmla="*/ 1692 w 1750"/>
              <a:gd name="T9" fmla="*/ 16 h 16"/>
              <a:gd name="T10" fmla="*/ 1724 w 1750"/>
              <a:gd name="T11" fmla="*/ 10 h 16"/>
              <a:gd name="T12" fmla="*/ 1749 w 1750"/>
              <a:gd name="T13" fmla="*/ 2 h 16"/>
              <a:gd name="T14" fmla="*/ 1750 w 1750"/>
              <a:gd name="T15" fmla="*/ 1 h 16"/>
              <a:gd name="T16" fmla="*/ 0 w 175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50" h="16">
                <a:moveTo>
                  <a:pt x="0" y="0"/>
                </a:moveTo>
                <a:cubicBezTo>
                  <a:pt x="1" y="1"/>
                  <a:pt x="2" y="1"/>
                  <a:pt x="4" y="2"/>
                </a:cubicBezTo>
                <a:cubicBezTo>
                  <a:pt x="6" y="3"/>
                  <a:pt x="23" y="9"/>
                  <a:pt x="26" y="9"/>
                </a:cubicBezTo>
                <a:cubicBezTo>
                  <a:pt x="39" y="13"/>
                  <a:pt x="52" y="16"/>
                  <a:pt x="65" y="16"/>
                </a:cubicBezTo>
                <a:cubicBezTo>
                  <a:pt x="1692" y="16"/>
                  <a:pt x="1692" y="16"/>
                  <a:pt x="1692" y="16"/>
                </a:cubicBezTo>
                <a:cubicBezTo>
                  <a:pt x="1702" y="16"/>
                  <a:pt x="1714" y="14"/>
                  <a:pt x="1724" y="10"/>
                </a:cubicBezTo>
                <a:cubicBezTo>
                  <a:pt x="1728" y="10"/>
                  <a:pt x="1747" y="2"/>
                  <a:pt x="1749" y="2"/>
                </a:cubicBezTo>
                <a:cubicBezTo>
                  <a:pt x="1749" y="2"/>
                  <a:pt x="1750" y="1"/>
                  <a:pt x="175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îšľíḓè">
            <a:extLst>
              <a:ext uri="{FF2B5EF4-FFF2-40B4-BE49-F238E27FC236}">
                <a16:creationId xmlns:a16="http://schemas.microsoft.com/office/drawing/2014/main" id="{C988211A-77D2-4EE8-A58E-E6F3EB676265}"/>
              </a:ext>
            </a:extLst>
          </p:cNvPr>
          <p:cNvSpPr/>
          <p:nvPr/>
        </p:nvSpPr>
        <p:spPr bwMode="auto">
          <a:xfrm>
            <a:off x="1261892" y="11216047"/>
            <a:ext cx="1625023" cy="9508"/>
          </a:xfrm>
          <a:custGeom>
            <a:avLst/>
            <a:gdLst>
              <a:gd name="T0" fmla="*/ 0 w 1713"/>
              <a:gd name="T1" fmla="*/ 0 h 10"/>
              <a:gd name="T2" fmla="*/ 49 w 1713"/>
              <a:gd name="T3" fmla="*/ 10 h 10"/>
              <a:gd name="T4" fmla="*/ 1676 w 1713"/>
              <a:gd name="T5" fmla="*/ 10 h 10"/>
              <a:gd name="T6" fmla="*/ 1713 w 1713"/>
              <a:gd name="T7" fmla="*/ 2 h 10"/>
              <a:gd name="T8" fmla="*/ 0 w 1713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3" h="10">
                <a:moveTo>
                  <a:pt x="0" y="0"/>
                </a:moveTo>
                <a:cubicBezTo>
                  <a:pt x="0" y="0"/>
                  <a:pt x="32" y="10"/>
                  <a:pt x="49" y="10"/>
                </a:cubicBezTo>
                <a:cubicBezTo>
                  <a:pt x="1676" y="10"/>
                  <a:pt x="1676" y="10"/>
                  <a:pt x="1676" y="10"/>
                </a:cubicBezTo>
                <a:cubicBezTo>
                  <a:pt x="1691" y="10"/>
                  <a:pt x="1713" y="2"/>
                  <a:pt x="1713" y="2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îṣḷíḍè">
            <a:extLst>
              <a:ext uri="{FF2B5EF4-FFF2-40B4-BE49-F238E27FC236}">
                <a16:creationId xmlns:a16="http://schemas.microsoft.com/office/drawing/2014/main" id="{DDAC5CE1-242F-4FDB-8259-7CEC0897021C}"/>
              </a:ext>
            </a:extLst>
          </p:cNvPr>
          <p:cNvSpPr/>
          <p:nvPr/>
        </p:nvSpPr>
        <p:spPr bwMode="auto">
          <a:xfrm>
            <a:off x="2061971" y="10218509"/>
            <a:ext cx="32179" cy="32179"/>
          </a:xfrm>
          <a:custGeom>
            <a:avLst/>
            <a:gdLst>
              <a:gd name="T0" fmla="*/ 32 w 34"/>
              <a:gd name="T1" fmla="*/ 17 h 34"/>
              <a:gd name="T2" fmla="*/ 30 w 34"/>
              <a:gd name="T3" fmla="*/ 17 h 34"/>
              <a:gd name="T4" fmla="*/ 17 w 34"/>
              <a:gd name="T5" fmla="*/ 30 h 34"/>
              <a:gd name="T6" fmla="*/ 4 w 34"/>
              <a:gd name="T7" fmla="*/ 17 h 34"/>
              <a:gd name="T8" fmla="*/ 17 w 34"/>
              <a:gd name="T9" fmla="*/ 3 h 34"/>
              <a:gd name="T10" fmla="*/ 30 w 34"/>
              <a:gd name="T11" fmla="*/ 17 h 34"/>
              <a:gd name="T12" fmla="*/ 32 w 34"/>
              <a:gd name="T13" fmla="*/ 17 h 34"/>
              <a:gd name="T14" fmla="*/ 34 w 34"/>
              <a:gd name="T15" fmla="*/ 17 h 34"/>
              <a:gd name="T16" fmla="*/ 17 w 34"/>
              <a:gd name="T17" fmla="*/ 0 h 34"/>
              <a:gd name="T18" fmla="*/ 0 w 34"/>
              <a:gd name="T19" fmla="*/ 17 h 34"/>
              <a:gd name="T20" fmla="*/ 17 w 34"/>
              <a:gd name="T21" fmla="*/ 34 h 34"/>
              <a:gd name="T22" fmla="*/ 34 w 34"/>
              <a:gd name="T23" fmla="*/ 17 h 34"/>
              <a:gd name="T24" fmla="*/ 32 w 34"/>
              <a:gd name="T25" fmla="*/ 1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" h="34">
                <a:moveTo>
                  <a:pt x="32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24"/>
                  <a:pt x="24" y="30"/>
                  <a:pt x="17" y="30"/>
                </a:cubicBezTo>
                <a:cubicBezTo>
                  <a:pt x="10" y="30"/>
                  <a:pt x="4" y="24"/>
                  <a:pt x="4" y="17"/>
                </a:cubicBezTo>
                <a:cubicBezTo>
                  <a:pt x="4" y="9"/>
                  <a:pt x="10" y="3"/>
                  <a:pt x="17" y="3"/>
                </a:cubicBezTo>
                <a:cubicBezTo>
                  <a:pt x="24" y="3"/>
                  <a:pt x="30" y="9"/>
                  <a:pt x="30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8"/>
                  <a:pt x="26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6"/>
                  <a:pt x="8" y="34"/>
                  <a:pt x="17" y="34"/>
                </a:cubicBezTo>
                <a:cubicBezTo>
                  <a:pt x="26" y="34"/>
                  <a:pt x="34" y="26"/>
                  <a:pt x="34" y="17"/>
                </a:cubicBezTo>
                <a:lnTo>
                  <a:pt x="32" y="17"/>
                </a:lnTo>
                <a:close/>
              </a:path>
            </a:pathLst>
          </a:custGeom>
          <a:solidFill>
            <a:srgbClr val="23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6679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6588508" y="1500710"/>
            <a:ext cx="4380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使用前端语言</a:t>
            </a:r>
            <a:endParaRPr lang="en-US" altLang="zh-CN" sz="4000" dirty="0"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构建用户界面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300138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多种终端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A20FED-4A51-48EB-BE6F-1DF1204D3332}"/>
              </a:ext>
            </a:extLst>
          </p:cNvPr>
          <p:cNvGrpSpPr/>
          <p:nvPr/>
        </p:nvGrpSpPr>
        <p:grpSpPr>
          <a:xfrm>
            <a:off x="1682552" y="828849"/>
            <a:ext cx="3384245" cy="338554"/>
            <a:chOff x="2641556" y="828220"/>
            <a:chExt cx="3384245" cy="338554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2641556" y="828220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3595730" y="828220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4549906" y="828220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4042312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无关性能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845499" y="508323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多设计语言融合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2F609-DB10-4CBA-B255-DB91FA326260}"/>
              </a:ext>
            </a:extLst>
          </p:cNvPr>
          <p:cNvSpPr txBox="1"/>
          <p:nvPr/>
        </p:nvSpPr>
        <p:spPr>
          <a:xfrm>
            <a:off x="-1872646" y="724574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sp>
        <p:nvSpPr>
          <p:cNvPr id="28" name="ï$ḻîḓê">
            <a:extLst>
              <a:ext uri="{FF2B5EF4-FFF2-40B4-BE49-F238E27FC236}">
                <a16:creationId xmlns:a16="http://schemas.microsoft.com/office/drawing/2014/main" id="{0FD52365-2BF1-4E7C-8CB2-21CF26D9D0D4}"/>
              </a:ext>
            </a:extLst>
          </p:cNvPr>
          <p:cNvSpPr/>
          <p:nvPr/>
        </p:nvSpPr>
        <p:spPr bwMode="auto">
          <a:xfrm>
            <a:off x="3126061" y="4412605"/>
            <a:ext cx="698424" cy="283757"/>
          </a:xfrm>
          <a:custGeom>
            <a:avLst/>
            <a:gdLst>
              <a:gd name="T0" fmla="*/ 885 w 955"/>
              <a:gd name="T1" fmla="*/ 0 h 388"/>
              <a:gd name="T2" fmla="*/ 73 w 955"/>
              <a:gd name="T3" fmla="*/ 0 h 388"/>
              <a:gd name="T4" fmla="*/ 0 w 955"/>
              <a:gd name="T5" fmla="*/ 388 h 388"/>
              <a:gd name="T6" fmla="*/ 955 w 955"/>
              <a:gd name="T7" fmla="*/ 388 h 388"/>
              <a:gd name="T8" fmla="*/ 885 w 955"/>
              <a:gd name="T9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5" h="388">
                <a:moveTo>
                  <a:pt x="885" y="0"/>
                </a:moveTo>
                <a:lnTo>
                  <a:pt x="73" y="0"/>
                </a:lnTo>
                <a:lnTo>
                  <a:pt x="0" y="388"/>
                </a:lnTo>
                <a:lnTo>
                  <a:pt x="955" y="388"/>
                </a:lnTo>
                <a:lnTo>
                  <a:pt x="885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9" name="iṥľiḋé">
            <a:extLst>
              <a:ext uri="{FF2B5EF4-FFF2-40B4-BE49-F238E27FC236}">
                <a16:creationId xmlns:a16="http://schemas.microsoft.com/office/drawing/2014/main" id="{E77A9A8F-7693-48A6-B67D-F9B6CEA38C6B}"/>
              </a:ext>
            </a:extLst>
          </p:cNvPr>
          <p:cNvSpPr/>
          <p:nvPr/>
        </p:nvSpPr>
        <p:spPr bwMode="auto">
          <a:xfrm>
            <a:off x="3036839" y="4696363"/>
            <a:ext cx="876869" cy="42417"/>
          </a:xfrm>
          <a:custGeom>
            <a:avLst/>
            <a:gdLst>
              <a:gd name="T0" fmla="*/ 919 w 924"/>
              <a:gd name="T1" fmla="*/ 16 h 45"/>
              <a:gd name="T2" fmla="*/ 830 w 924"/>
              <a:gd name="T3" fmla="*/ 0 h 45"/>
              <a:gd name="T4" fmla="*/ 94 w 924"/>
              <a:gd name="T5" fmla="*/ 0 h 45"/>
              <a:gd name="T6" fmla="*/ 5 w 924"/>
              <a:gd name="T7" fmla="*/ 16 h 45"/>
              <a:gd name="T8" fmla="*/ 0 w 924"/>
              <a:gd name="T9" fmla="*/ 22 h 45"/>
              <a:gd name="T10" fmla="*/ 0 w 924"/>
              <a:gd name="T11" fmla="*/ 40 h 45"/>
              <a:gd name="T12" fmla="*/ 4 w 924"/>
              <a:gd name="T13" fmla="*/ 45 h 45"/>
              <a:gd name="T14" fmla="*/ 919 w 924"/>
              <a:gd name="T15" fmla="*/ 45 h 45"/>
              <a:gd name="T16" fmla="*/ 924 w 924"/>
              <a:gd name="T17" fmla="*/ 40 h 45"/>
              <a:gd name="T18" fmla="*/ 924 w 924"/>
              <a:gd name="T19" fmla="*/ 22 h 45"/>
              <a:gd name="T20" fmla="*/ 919 w 924"/>
              <a:gd name="T21" fmla="*/ 1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24" h="45">
                <a:moveTo>
                  <a:pt x="919" y="16"/>
                </a:moveTo>
                <a:cubicBezTo>
                  <a:pt x="830" y="0"/>
                  <a:pt x="830" y="0"/>
                  <a:pt x="83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5" y="16"/>
                  <a:pt x="5" y="16"/>
                  <a:pt x="5" y="16"/>
                </a:cubicBezTo>
                <a:cubicBezTo>
                  <a:pt x="2" y="17"/>
                  <a:pt x="0" y="19"/>
                  <a:pt x="0" y="2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3"/>
                  <a:pt x="2" y="45"/>
                  <a:pt x="4" y="45"/>
                </a:cubicBezTo>
                <a:cubicBezTo>
                  <a:pt x="919" y="45"/>
                  <a:pt x="919" y="45"/>
                  <a:pt x="919" y="45"/>
                </a:cubicBezTo>
                <a:cubicBezTo>
                  <a:pt x="922" y="45"/>
                  <a:pt x="924" y="43"/>
                  <a:pt x="924" y="40"/>
                </a:cubicBezTo>
                <a:cubicBezTo>
                  <a:pt x="924" y="22"/>
                  <a:pt x="924" y="22"/>
                  <a:pt x="924" y="22"/>
                </a:cubicBezTo>
                <a:cubicBezTo>
                  <a:pt x="924" y="19"/>
                  <a:pt x="922" y="17"/>
                  <a:pt x="919" y="16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îš1íḑê">
            <a:extLst>
              <a:ext uri="{FF2B5EF4-FFF2-40B4-BE49-F238E27FC236}">
                <a16:creationId xmlns:a16="http://schemas.microsoft.com/office/drawing/2014/main" id="{B8FEE430-5C26-4928-8541-BA6A014A2D33}"/>
              </a:ext>
            </a:extLst>
          </p:cNvPr>
          <p:cNvSpPr/>
          <p:nvPr/>
        </p:nvSpPr>
        <p:spPr bwMode="auto">
          <a:xfrm>
            <a:off x="2327445" y="2824149"/>
            <a:ext cx="2294924" cy="1368325"/>
          </a:xfrm>
          <a:custGeom>
            <a:avLst/>
            <a:gdLst>
              <a:gd name="T0" fmla="*/ 2348 w 2419"/>
              <a:gd name="T1" fmla="*/ 0 h 1443"/>
              <a:gd name="T2" fmla="*/ 71 w 2419"/>
              <a:gd name="T3" fmla="*/ 0 h 1443"/>
              <a:gd name="T4" fmla="*/ 0 w 2419"/>
              <a:gd name="T5" fmla="*/ 78 h 1443"/>
              <a:gd name="T6" fmla="*/ 0 w 2419"/>
              <a:gd name="T7" fmla="*/ 1443 h 1443"/>
              <a:gd name="T8" fmla="*/ 2419 w 2419"/>
              <a:gd name="T9" fmla="*/ 1443 h 1443"/>
              <a:gd name="T10" fmla="*/ 2419 w 2419"/>
              <a:gd name="T11" fmla="*/ 78 h 1443"/>
              <a:gd name="T12" fmla="*/ 2348 w 2419"/>
              <a:gd name="T13" fmla="*/ 0 h 1443"/>
              <a:gd name="T14" fmla="*/ 2311 w 2419"/>
              <a:gd name="T15" fmla="*/ 1340 h 1443"/>
              <a:gd name="T16" fmla="*/ 101 w 2419"/>
              <a:gd name="T17" fmla="*/ 1340 h 1443"/>
              <a:gd name="T18" fmla="*/ 101 w 2419"/>
              <a:gd name="T19" fmla="*/ 111 h 1443"/>
              <a:gd name="T20" fmla="*/ 2311 w 2419"/>
              <a:gd name="T21" fmla="*/ 111 h 1443"/>
              <a:gd name="T22" fmla="*/ 2311 w 2419"/>
              <a:gd name="T23" fmla="*/ 1340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19" h="1443">
                <a:moveTo>
                  <a:pt x="2348" y="0"/>
                </a:move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5"/>
                  <a:pt x="0" y="78"/>
                </a:cubicBezTo>
                <a:cubicBezTo>
                  <a:pt x="0" y="1443"/>
                  <a:pt x="0" y="1443"/>
                  <a:pt x="0" y="1443"/>
                </a:cubicBezTo>
                <a:cubicBezTo>
                  <a:pt x="2419" y="1443"/>
                  <a:pt x="2419" y="1443"/>
                  <a:pt x="2419" y="1443"/>
                </a:cubicBezTo>
                <a:cubicBezTo>
                  <a:pt x="2419" y="78"/>
                  <a:pt x="2419" y="78"/>
                  <a:pt x="2419" y="78"/>
                </a:cubicBezTo>
                <a:cubicBezTo>
                  <a:pt x="2419" y="35"/>
                  <a:pt x="2387" y="0"/>
                  <a:pt x="2348" y="0"/>
                </a:cubicBezTo>
                <a:moveTo>
                  <a:pt x="2311" y="1340"/>
                </a:moveTo>
                <a:cubicBezTo>
                  <a:pt x="101" y="1340"/>
                  <a:pt x="101" y="1340"/>
                  <a:pt x="101" y="1340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2311" y="111"/>
                  <a:pt x="2311" y="111"/>
                  <a:pt x="2311" y="111"/>
                </a:cubicBezTo>
                <a:cubicBezTo>
                  <a:pt x="2311" y="1340"/>
                  <a:pt x="2311" y="1340"/>
                  <a:pt x="2311" y="134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iśļiḍe">
            <a:extLst>
              <a:ext uri="{FF2B5EF4-FFF2-40B4-BE49-F238E27FC236}">
                <a16:creationId xmlns:a16="http://schemas.microsoft.com/office/drawing/2014/main" id="{1C29E618-0992-471E-A7DA-2F7223A17A2E}"/>
              </a:ext>
            </a:extLst>
          </p:cNvPr>
          <p:cNvSpPr/>
          <p:nvPr/>
        </p:nvSpPr>
        <p:spPr bwMode="auto">
          <a:xfrm>
            <a:off x="3179449" y="4411874"/>
            <a:ext cx="593843" cy="732"/>
          </a:xfrm>
          <a:custGeom>
            <a:avLst/>
            <a:gdLst>
              <a:gd name="T0" fmla="*/ 1 w 812"/>
              <a:gd name="T1" fmla="*/ 0 h 1"/>
              <a:gd name="T2" fmla="*/ 0 w 812"/>
              <a:gd name="T3" fmla="*/ 1 h 1"/>
              <a:gd name="T4" fmla="*/ 812 w 812"/>
              <a:gd name="T5" fmla="*/ 1 h 1"/>
              <a:gd name="T6" fmla="*/ 812 w 812"/>
              <a:gd name="T7" fmla="*/ 0 h 1"/>
              <a:gd name="T8" fmla="*/ 1 w 81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2" h="1">
                <a:moveTo>
                  <a:pt x="1" y="0"/>
                </a:moveTo>
                <a:lnTo>
                  <a:pt x="0" y="1"/>
                </a:lnTo>
                <a:lnTo>
                  <a:pt x="812" y="1"/>
                </a:lnTo>
                <a:lnTo>
                  <a:pt x="812" y="0"/>
                </a:lnTo>
                <a:lnTo>
                  <a:pt x="1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2" name="íSliḋé">
            <a:extLst>
              <a:ext uri="{FF2B5EF4-FFF2-40B4-BE49-F238E27FC236}">
                <a16:creationId xmlns:a16="http://schemas.microsoft.com/office/drawing/2014/main" id="{95ED34D5-755E-478F-A79C-74B77A06D997}"/>
              </a:ext>
            </a:extLst>
          </p:cNvPr>
          <p:cNvSpPr/>
          <p:nvPr/>
        </p:nvSpPr>
        <p:spPr bwMode="auto">
          <a:xfrm>
            <a:off x="2327445" y="4192474"/>
            <a:ext cx="2294924" cy="11335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3" name="iṣlíďê">
            <a:extLst>
              <a:ext uri="{FF2B5EF4-FFF2-40B4-BE49-F238E27FC236}">
                <a16:creationId xmlns:a16="http://schemas.microsoft.com/office/drawing/2014/main" id="{00E551F6-A0C4-42C1-80CA-5AA076F9A995}"/>
              </a:ext>
            </a:extLst>
          </p:cNvPr>
          <p:cNvSpPr/>
          <p:nvPr/>
        </p:nvSpPr>
        <p:spPr bwMode="auto">
          <a:xfrm>
            <a:off x="2327445" y="4192474"/>
            <a:ext cx="2294924" cy="1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4" name="îṣļîdê">
            <a:extLst>
              <a:ext uri="{FF2B5EF4-FFF2-40B4-BE49-F238E27FC236}">
                <a16:creationId xmlns:a16="http://schemas.microsoft.com/office/drawing/2014/main" id="{32461966-DABE-4372-BBAA-B88676E1457F}"/>
              </a:ext>
            </a:extLst>
          </p:cNvPr>
          <p:cNvSpPr/>
          <p:nvPr/>
        </p:nvSpPr>
        <p:spPr bwMode="auto">
          <a:xfrm>
            <a:off x="2327445" y="4195399"/>
            <a:ext cx="2294924" cy="220863"/>
          </a:xfrm>
          <a:custGeom>
            <a:avLst/>
            <a:gdLst>
              <a:gd name="T0" fmla="*/ 0 w 2419"/>
              <a:gd name="T1" fmla="*/ 0 h 233"/>
              <a:gd name="T2" fmla="*/ 0 w 2419"/>
              <a:gd name="T3" fmla="*/ 120 h 233"/>
              <a:gd name="T4" fmla="*/ 0 w 2419"/>
              <a:gd name="T5" fmla="*/ 155 h 233"/>
              <a:gd name="T6" fmla="*/ 71 w 2419"/>
              <a:gd name="T7" fmla="*/ 233 h 233"/>
              <a:gd name="T8" fmla="*/ 898 w 2419"/>
              <a:gd name="T9" fmla="*/ 233 h 233"/>
              <a:gd name="T10" fmla="*/ 899 w 2419"/>
              <a:gd name="T11" fmla="*/ 232 h 233"/>
              <a:gd name="T12" fmla="*/ 1524 w 2419"/>
              <a:gd name="T13" fmla="*/ 232 h 233"/>
              <a:gd name="T14" fmla="*/ 1524 w 2419"/>
              <a:gd name="T15" fmla="*/ 233 h 233"/>
              <a:gd name="T16" fmla="*/ 2348 w 2419"/>
              <a:gd name="T17" fmla="*/ 233 h 233"/>
              <a:gd name="T18" fmla="*/ 2419 w 2419"/>
              <a:gd name="T19" fmla="*/ 155 h 233"/>
              <a:gd name="T20" fmla="*/ 2419 w 2419"/>
              <a:gd name="T21" fmla="*/ 120 h 233"/>
              <a:gd name="T22" fmla="*/ 2419 w 2419"/>
              <a:gd name="T23" fmla="*/ 0 h 233"/>
              <a:gd name="T24" fmla="*/ 0 w 2419"/>
              <a:gd name="T25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19" h="233">
                <a:moveTo>
                  <a:pt x="0" y="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98"/>
                  <a:pt x="32" y="233"/>
                  <a:pt x="71" y="233"/>
                </a:cubicBezTo>
                <a:cubicBezTo>
                  <a:pt x="898" y="233"/>
                  <a:pt x="898" y="233"/>
                  <a:pt x="898" y="233"/>
                </a:cubicBezTo>
                <a:cubicBezTo>
                  <a:pt x="899" y="232"/>
                  <a:pt x="899" y="232"/>
                  <a:pt x="899" y="232"/>
                </a:cubicBezTo>
                <a:cubicBezTo>
                  <a:pt x="1524" y="232"/>
                  <a:pt x="1524" y="232"/>
                  <a:pt x="1524" y="232"/>
                </a:cubicBezTo>
                <a:cubicBezTo>
                  <a:pt x="1524" y="233"/>
                  <a:pt x="1524" y="233"/>
                  <a:pt x="1524" y="233"/>
                </a:cubicBezTo>
                <a:cubicBezTo>
                  <a:pt x="2348" y="233"/>
                  <a:pt x="2348" y="233"/>
                  <a:pt x="2348" y="233"/>
                </a:cubicBezTo>
                <a:cubicBezTo>
                  <a:pt x="2387" y="233"/>
                  <a:pt x="2419" y="198"/>
                  <a:pt x="2419" y="155"/>
                </a:cubicBezTo>
                <a:cubicBezTo>
                  <a:pt x="2419" y="120"/>
                  <a:pt x="2419" y="120"/>
                  <a:pt x="2419" y="120"/>
                </a:cubicBezTo>
                <a:cubicBezTo>
                  <a:pt x="2419" y="0"/>
                  <a:pt x="2419" y="0"/>
                  <a:pt x="2419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5" name="ïṡḻiḍé">
            <a:extLst>
              <a:ext uri="{FF2B5EF4-FFF2-40B4-BE49-F238E27FC236}">
                <a16:creationId xmlns:a16="http://schemas.microsoft.com/office/drawing/2014/main" id="{8B6A4BDD-2E5C-49EF-9D53-FFB82A7091CD}"/>
              </a:ext>
            </a:extLst>
          </p:cNvPr>
          <p:cNvSpPr/>
          <p:nvPr/>
        </p:nvSpPr>
        <p:spPr bwMode="auto">
          <a:xfrm>
            <a:off x="2423250" y="2929461"/>
            <a:ext cx="2096733" cy="1165746"/>
          </a:xfrm>
          <a:prstGeom prst="rect">
            <a:avLst/>
          </a:prstGeom>
          <a:solidFill>
            <a:srgbClr val="F3F4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6" name="îs1ïḍe">
            <a:extLst>
              <a:ext uri="{FF2B5EF4-FFF2-40B4-BE49-F238E27FC236}">
                <a16:creationId xmlns:a16="http://schemas.microsoft.com/office/drawing/2014/main" id="{13277654-234F-400E-8FD9-2C9AF33A5FF7}"/>
              </a:ext>
            </a:extLst>
          </p:cNvPr>
          <p:cNvSpPr/>
          <p:nvPr/>
        </p:nvSpPr>
        <p:spPr bwMode="auto">
          <a:xfrm>
            <a:off x="2423250" y="2929461"/>
            <a:ext cx="2096733" cy="116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ṣḷïdé">
            <a:extLst>
              <a:ext uri="{FF2B5EF4-FFF2-40B4-BE49-F238E27FC236}">
                <a16:creationId xmlns:a16="http://schemas.microsoft.com/office/drawing/2014/main" id="{BCD644C7-EBF3-43C1-8B3F-AD05E498FB45}"/>
              </a:ext>
            </a:extLst>
          </p:cNvPr>
          <p:cNvSpPr/>
          <p:nvPr/>
        </p:nvSpPr>
        <p:spPr bwMode="auto">
          <a:xfrm>
            <a:off x="4141883" y="3868493"/>
            <a:ext cx="659663" cy="870287"/>
          </a:xfrm>
          <a:custGeom>
            <a:avLst/>
            <a:gdLst>
              <a:gd name="T0" fmla="*/ 673 w 695"/>
              <a:gd name="T1" fmla="*/ 918 h 918"/>
              <a:gd name="T2" fmla="*/ 22 w 695"/>
              <a:gd name="T3" fmla="*/ 918 h 918"/>
              <a:gd name="T4" fmla="*/ 0 w 695"/>
              <a:gd name="T5" fmla="*/ 895 h 918"/>
              <a:gd name="T6" fmla="*/ 0 w 695"/>
              <a:gd name="T7" fmla="*/ 22 h 918"/>
              <a:gd name="T8" fmla="*/ 22 w 695"/>
              <a:gd name="T9" fmla="*/ 0 h 918"/>
              <a:gd name="T10" fmla="*/ 673 w 695"/>
              <a:gd name="T11" fmla="*/ 0 h 918"/>
              <a:gd name="T12" fmla="*/ 695 w 695"/>
              <a:gd name="T13" fmla="*/ 22 h 918"/>
              <a:gd name="T14" fmla="*/ 695 w 695"/>
              <a:gd name="T15" fmla="*/ 895 h 918"/>
              <a:gd name="T16" fmla="*/ 673 w 695"/>
              <a:gd name="T17" fmla="*/ 918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5" h="918">
                <a:moveTo>
                  <a:pt x="673" y="918"/>
                </a:moveTo>
                <a:cubicBezTo>
                  <a:pt x="22" y="918"/>
                  <a:pt x="22" y="918"/>
                  <a:pt x="22" y="918"/>
                </a:cubicBezTo>
                <a:cubicBezTo>
                  <a:pt x="10" y="918"/>
                  <a:pt x="0" y="907"/>
                  <a:pt x="0" y="89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673" y="0"/>
                  <a:pt x="673" y="0"/>
                  <a:pt x="673" y="0"/>
                </a:cubicBezTo>
                <a:cubicBezTo>
                  <a:pt x="685" y="0"/>
                  <a:pt x="695" y="10"/>
                  <a:pt x="695" y="22"/>
                </a:cubicBezTo>
                <a:cubicBezTo>
                  <a:pt x="695" y="895"/>
                  <a:pt x="695" y="895"/>
                  <a:pt x="695" y="895"/>
                </a:cubicBezTo>
                <a:cubicBezTo>
                  <a:pt x="695" y="907"/>
                  <a:pt x="685" y="918"/>
                  <a:pt x="673" y="918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8" name="íṧlïdé">
            <a:extLst>
              <a:ext uri="{FF2B5EF4-FFF2-40B4-BE49-F238E27FC236}">
                <a16:creationId xmlns:a16="http://schemas.microsoft.com/office/drawing/2014/main" id="{F01533C4-355D-4BEC-A4A6-C4C3DDB3AEC4}"/>
              </a:ext>
            </a:extLst>
          </p:cNvPr>
          <p:cNvSpPr/>
          <p:nvPr/>
        </p:nvSpPr>
        <p:spPr bwMode="auto">
          <a:xfrm>
            <a:off x="4143346" y="3869224"/>
            <a:ext cx="657469" cy="868093"/>
          </a:xfrm>
          <a:custGeom>
            <a:avLst/>
            <a:gdLst>
              <a:gd name="T0" fmla="*/ 670 w 693"/>
              <a:gd name="T1" fmla="*/ 915 h 915"/>
              <a:gd name="T2" fmla="*/ 22 w 693"/>
              <a:gd name="T3" fmla="*/ 915 h 915"/>
              <a:gd name="T4" fmla="*/ 0 w 693"/>
              <a:gd name="T5" fmla="*/ 893 h 915"/>
              <a:gd name="T6" fmla="*/ 0 w 693"/>
              <a:gd name="T7" fmla="*/ 22 h 915"/>
              <a:gd name="T8" fmla="*/ 22 w 693"/>
              <a:gd name="T9" fmla="*/ 0 h 915"/>
              <a:gd name="T10" fmla="*/ 670 w 693"/>
              <a:gd name="T11" fmla="*/ 0 h 915"/>
              <a:gd name="T12" fmla="*/ 693 w 693"/>
              <a:gd name="T13" fmla="*/ 22 h 915"/>
              <a:gd name="T14" fmla="*/ 693 w 693"/>
              <a:gd name="T15" fmla="*/ 893 h 915"/>
              <a:gd name="T16" fmla="*/ 670 w 693"/>
              <a:gd name="T17" fmla="*/ 915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3" h="915">
                <a:moveTo>
                  <a:pt x="670" y="915"/>
                </a:moveTo>
                <a:cubicBezTo>
                  <a:pt x="22" y="915"/>
                  <a:pt x="22" y="915"/>
                  <a:pt x="22" y="915"/>
                </a:cubicBezTo>
                <a:cubicBezTo>
                  <a:pt x="10" y="915"/>
                  <a:pt x="0" y="905"/>
                  <a:pt x="0" y="89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670" y="0"/>
                  <a:pt x="670" y="0"/>
                  <a:pt x="670" y="0"/>
                </a:cubicBezTo>
                <a:cubicBezTo>
                  <a:pt x="683" y="0"/>
                  <a:pt x="693" y="10"/>
                  <a:pt x="693" y="22"/>
                </a:cubicBezTo>
                <a:cubicBezTo>
                  <a:pt x="693" y="893"/>
                  <a:pt x="693" y="893"/>
                  <a:pt x="693" y="893"/>
                </a:cubicBezTo>
                <a:cubicBezTo>
                  <a:pt x="693" y="905"/>
                  <a:pt x="683" y="915"/>
                  <a:pt x="670" y="915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íśḻíḑê">
            <a:extLst>
              <a:ext uri="{FF2B5EF4-FFF2-40B4-BE49-F238E27FC236}">
                <a16:creationId xmlns:a16="http://schemas.microsoft.com/office/drawing/2014/main" id="{1DF48911-F6F7-4348-AF0D-CE00F2573791}"/>
              </a:ext>
            </a:extLst>
          </p:cNvPr>
          <p:cNvSpPr/>
          <p:nvPr/>
        </p:nvSpPr>
        <p:spPr bwMode="auto">
          <a:xfrm>
            <a:off x="4144809" y="3869956"/>
            <a:ext cx="653812" cy="865168"/>
          </a:xfrm>
          <a:custGeom>
            <a:avLst/>
            <a:gdLst>
              <a:gd name="T0" fmla="*/ 667 w 689"/>
              <a:gd name="T1" fmla="*/ 912 h 912"/>
              <a:gd name="T2" fmla="*/ 22 w 689"/>
              <a:gd name="T3" fmla="*/ 912 h 912"/>
              <a:gd name="T4" fmla="*/ 0 w 689"/>
              <a:gd name="T5" fmla="*/ 890 h 912"/>
              <a:gd name="T6" fmla="*/ 0 w 689"/>
              <a:gd name="T7" fmla="*/ 22 h 912"/>
              <a:gd name="T8" fmla="*/ 22 w 689"/>
              <a:gd name="T9" fmla="*/ 0 h 912"/>
              <a:gd name="T10" fmla="*/ 667 w 689"/>
              <a:gd name="T11" fmla="*/ 0 h 912"/>
              <a:gd name="T12" fmla="*/ 689 w 689"/>
              <a:gd name="T13" fmla="*/ 22 h 912"/>
              <a:gd name="T14" fmla="*/ 689 w 689"/>
              <a:gd name="T15" fmla="*/ 890 h 912"/>
              <a:gd name="T16" fmla="*/ 667 w 689"/>
              <a:gd name="T17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9" h="912">
                <a:moveTo>
                  <a:pt x="667" y="912"/>
                </a:moveTo>
                <a:cubicBezTo>
                  <a:pt x="22" y="912"/>
                  <a:pt x="22" y="912"/>
                  <a:pt x="22" y="912"/>
                </a:cubicBezTo>
                <a:cubicBezTo>
                  <a:pt x="10" y="912"/>
                  <a:pt x="0" y="902"/>
                  <a:pt x="0" y="89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667" y="0"/>
                  <a:pt x="667" y="0"/>
                  <a:pt x="667" y="0"/>
                </a:cubicBezTo>
                <a:cubicBezTo>
                  <a:pt x="679" y="0"/>
                  <a:pt x="689" y="10"/>
                  <a:pt x="689" y="22"/>
                </a:cubicBezTo>
                <a:cubicBezTo>
                  <a:pt x="689" y="890"/>
                  <a:pt x="689" y="890"/>
                  <a:pt x="689" y="890"/>
                </a:cubicBezTo>
                <a:cubicBezTo>
                  <a:pt x="689" y="902"/>
                  <a:pt x="679" y="912"/>
                  <a:pt x="667" y="912"/>
                </a:cubicBezTo>
                <a:close/>
              </a:path>
            </a:pathLst>
          </a:cu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0" name="íṥlîḍê">
            <a:extLst>
              <a:ext uri="{FF2B5EF4-FFF2-40B4-BE49-F238E27FC236}">
                <a16:creationId xmlns:a16="http://schemas.microsoft.com/office/drawing/2014/main" id="{BC4F9374-5AC1-42E5-A5B3-97612652F784}"/>
              </a:ext>
            </a:extLst>
          </p:cNvPr>
          <p:cNvSpPr/>
          <p:nvPr/>
        </p:nvSpPr>
        <p:spPr bwMode="auto">
          <a:xfrm>
            <a:off x="4147003" y="3871419"/>
            <a:ext cx="650156" cy="861511"/>
          </a:xfrm>
          <a:custGeom>
            <a:avLst/>
            <a:gdLst>
              <a:gd name="T0" fmla="*/ 663 w 685"/>
              <a:gd name="T1" fmla="*/ 909 h 909"/>
              <a:gd name="T2" fmla="*/ 22 w 685"/>
              <a:gd name="T3" fmla="*/ 909 h 909"/>
              <a:gd name="T4" fmla="*/ 0 w 685"/>
              <a:gd name="T5" fmla="*/ 887 h 909"/>
              <a:gd name="T6" fmla="*/ 0 w 685"/>
              <a:gd name="T7" fmla="*/ 22 h 909"/>
              <a:gd name="T8" fmla="*/ 22 w 685"/>
              <a:gd name="T9" fmla="*/ 0 h 909"/>
              <a:gd name="T10" fmla="*/ 663 w 685"/>
              <a:gd name="T11" fmla="*/ 0 h 909"/>
              <a:gd name="T12" fmla="*/ 685 w 685"/>
              <a:gd name="T13" fmla="*/ 22 h 909"/>
              <a:gd name="T14" fmla="*/ 685 w 685"/>
              <a:gd name="T15" fmla="*/ 887 h 909"/>
              <a:gd name="T16" fmla="*/ 663 w 685"/>
              <a:gd name="T17" fmla="*/ 909 h 9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5" h="909">
                <a:moveTo>
                  <a:pt x="663" y="909"/>
                </a:moveTo>
                <a:cubicBezTo>
                  <a:pt x="22" y="909"/>
                  <a:pt x="22" y="909"/>
                  <a:pt x="22" y="909"/>
                </a:cubicBezTo>
                <a:cubicBezTo>
                  <a:pt x="10" y="909"/>
                  <a:pt x="0" y="899"/>
                  <a:pt x="0" y="887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663" y="0"/>
                  <a:pt x="663" y="0"/>
                  <a:pt x="663" y="0"/>
                </a:cubicBezTo>
                <a:cubicBezTo>
                  <a:pt x="675" y="0"/>
                  <a:pt x="685" y="10"/>
                  <a:pt x="685" y="22"/>
                </a:cubicBezTo>
                <a:cubicBezTo>
                  <a:pt x="685" y="887"/>
                  <a:pt x="685" y="887"/>
                  <a:pt x="685" y="887"/>
                </a:cubicBezTo>
                <a:cubicBezTo>
                  <a:pt x="685" y="899"/>
                  <a:pt x="675" y="909"/>
                  <a:pt x="663" y="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1" name="iśļîḑe">
            <a:extLst>
              <a:ext uri="{FF2B5EF4-FFF2-40B4-BE49-F238E27FC236}">
                <a16:creationId xmlns:a16="http://schemas.microsoft.com/office/drawing/2014/main" id="{0D997729-CD87-4742-9055-69545BF3235E}"/>
              </a:ext>
            </a:extLst>
          </p:cNvPr>
          <p:cNvSpPr/>
          <p:nvPr/>
        </p:nvSpPr>
        <p:spPr bwMode="auto">
          <a:xfrm>
            <a:off x="4204047" y="3948208"/>
            <a:ext cx="536068" cy="715244"/>
          </a:xfrm>
          <a:prstGeom prst="rect">
            <a:avLst/>
          </a:prstGeom>
          <a:solidFill>
            <a:srgbClr val="F5F6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î$líḑè">
            <a:extLst>
              <a:ext uri="{FF2B5EF4-FFF2-40B4-BE49-F238E27FC236}">
                <a16:creationId xmlns:a16="http://schemas.microsoft.com/office/drawing/2014/main" id="{522FB07A-4B1A-45C0-BC46-409C91ADF40B}"/>
              </a:ext>
            </a:extLst>
          </p:cNvPr>
          <p:cNvSpPr/>
          <p:nvPr/>
        </p:nvSpPr>
        <p:spPr bwMode="auto">
          <a:xfrm>
            <a:off x="4430760" y="3900672"/>
            <a:ext cx="81178" cy="13896"/>
          </a:xfrm>
          <a:custGeom>
            <a:avLst/>
            <a:gdLst>
              <a:gd name="T0" fmla="*/ 82 w 86"/>
              <a:gd name="T1" fmla="*/ 14 h 15"/>
              <a:gd name="T2" fmla="*/ 82 w 86"/>
              <a:gd name="T3" fmla="*/ 12 h 15"/>
              <a:gd name="T4" fmla="*/ 5 w 86"/>
              <a:gd name="T5" fmla="*/ 12 h 15"/>
              <a:gd name="T6" fmla="*/ 4 w 86"/>
              <a:gd name="T7" fmla="*/ 11 h 15"/>
              <a:gd name="T8" fmla="*/ 4 w 86"/>
              <a:gd name="T9" fmla="*/ 4 h 15"/>
              <a:gd name="T10" fmla="*/ 5 w 86"/>
              <a:gd name="T11" fmla="*/ 3 h 15"/>
              <a:gd name="T12" fmla="*/ 82 w 86"/>
              <a:gd name="T13" fmla="*/ 3 h 15"/>
              <a:gd name="T14" fmla="*/ 83 w 86"/>
              <a:gd name="T15" fmla="*/ 4 h 15"/>
              <a:gd name="T16" fmla="*/ 83 w 86"/>
              <a:gd name="T17" fmla="*/ 11 h 15"/>
              <a:gd name="T18" fmla="*/ 82 w 86"/>
              <a:gd name="T19" fmla="*/ 12 h 15"/>
              <a:gd name="T20" fmla="*/ 82 w 86"/>
              <a:gd name="T21" fmla="*/ 14 h 15"/>
              <a:gd name="T22" fmla="*/ 82 w 86"/>
              <a:gd name="T23" fmla="*/ 15 h 15"/>
              <a:gd name="T24" fmla="*/ 86 w 86"/>
              <a:gd name="T25" fmla="*/ 11 h 15"/>
              <a:gd name="T26" fmla="*/ 86 w 86"/>
              <a:gd name="T27" fmla="*/ 4 h 15"/>
              <a:gd name="T28" fmla="*/ 82 w 86"/>
              <a:gd name="T29" fmla="*/ 0 h 15"/>
              <a:gd name="T30" fmla="*/ 5 w 86"/>
              <a:gd name="T31" fmla="*/ 0 h 15"/>
              <a:gd name="T32" fmla="*/ 0 w 86"/>
              <a:gd name="T33" fmla="*/ 4 h 15"/>
              <a:gd name="T34" fmla="*/ 0 w 86"/>
              <a:gd name="T35" fmla="*/ 11 h 15"/>
              <a:gd name="T36" fmla="*/ 5 w 86"/>
              <a:gd name="T37" fmla="*/ 15 h 15"/>
              <a:gd name="T38" fmla="*/ 82 w 86"/>
              <a:gd name="T39" fmla="*/ 15 h 15"/>
              <a:gd name="T40" fmla="*/ 82 w 86"/>
              <a:gd name="T41" fmla="*/ 14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6" h="15">
                <a:moveTo>
                  <a:pt x="82" y="14"/>
                </a:moveTo>
                <a:cubicBezTo>
                  <a:pt x="82" y="12"/>
                  <a:pt x="82" y="12"/>
                  <a:pt x="82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4" y="12"/>
                  <a:pt x="4" y="12"/>
                  <a:pt x="4" y="11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3"/>
                  <a:pt x="5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3" y="3"/>
                  <a:pt x="83" y="4"/>
                  <a:pt x="83" y="4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2"/>
                  <a:pt x="83" y="12"/>
                  <a:pt x="82" y="12"/>
                </a:cubicBezTo>
                <a:cubicBezTo>
                  <a:pt x="82" y="14"/>
                  <a:pt x="82" y="14"/>
                  <a:pt x="82" y="14"/>
                </a:cubicBezTo>
                <a:cubicBezTo>
                  <a:pt x="82" y="15"/>
                  <a:pt x="82" y="15"/>
                  <a:pt x="82" y="15"/>
                </a:cubicBezTo>
                <a:cubicBezTo>
                  <a:pt x="84" y="15"/>
                  <a:pt x="86" y="13"/>
                  <a:pt x="86" y="11"/>
                </a:cubicBezTo>
                <a:cubicBezTo>
                  <a:pt x="86" y="4"/>
                  <a:pt x="86" y="4"/>
                  <a:pt x="86" y="4"/>
                </a:cubicBezTo>
                <a:cubicBezTo>
                  <a:pt x="86" y="2"/>
                  <a:pt x="84" y="0"/>
                  <a:pt x="82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3"/>
                  <a:pt x="2" y="15"/>
                  <a:pt x="5" y="15"/>
                </a:cubicBezTo>
                <a:cubicBezTo>
                  <a:pt x="82" y="15"/>
                  <a:pt x="82" y="15"/>
                  <a:pt x="82" y="15"/>
                </a:cubicBezTo>
                <a:lnTo>
                  <a:pt x="82" y="14"/>
                </a:lnTo>
                <a:close/>
              </a:path>
            </a:pathLst>
          </a:custGeom>
          <a:solidFill>
            <a:srgbClr val="555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ïšļïdè">
            <a:extLst>
              <a:ext uri="{FF2B5EF4-FFF2-40B4-BE49-F238E27FC236}">
                <a16:creationId xmlns:a16="http://schemas.microsoft.com/office/drawing/2014/main" id="{CF44A56A-AF5A-4C25-AB6E-E43268727CC9}"/>
              </a:ext>
            </a:extLst>
          </p:cNvPr>
          <p:cNvSpPr/>
          <p:nvPr/>
        </p:nvSpPr>
        <p:spPr bwMode="auto">
          <a:xfrm>
            <a:off x="1357697" y="3709794"/>
            <a:ext cx="1442921" cy="980718"/>
          </a:xfrm>
          <a:custGeom>
            <a:avLst/>
            <a:gdLst>
              <a:gd name="T0" fmla="*/ 1521 w 1521"/>
              <a:gd name="T1" fmla="*/ 1034 h 1034"/>
              <a:gd name="T2" fmla="*/ 0 w 1521"/>
              <a:gd name="T3" fmla="*/ 1034 h 1034"/>
              <a:gd name="T4" fmla="*/ 0 w 1521"/>
              <a:gd name="T5" fmla="*/ 17 h 1034"/>
              <a:gd name="T6" fmla="*/ 18 w 1521"/>
              <a:gd name="T7" fmla="*/ 0 h 1034"/>
              <a:gd name="T8" fmla="*/ 1503 w 1521"/>
              <a:gd name="T9" fmla="*/ 0 h 1034"/>
              <a:gd name="T10" fmla="*/ 1521 w 1521"/>
              <a:gd name="T11" fmla="*/ 17 h 1034"/>
              <a:gd name="T12" fmla="*/ 1521 w 1521"/>
              <a:gd name="T13" fmla="*/ 1034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21" h="1034">
                <a:moveTo>
                  <a:pt x="1521" y="1034"/>
                </a:moveTo>
                <a:cubicBezTo>
                  <a:pt x="0" y="1034"/>
                  <a:pt x="0" y="1034"/>
                  <a:pt x="0" y="103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8" y="0"/>
                </a:cubicBezTo>
                <a:cubicBezTo>
                  <a:pt x="1503" y="0"/>
                  <a:pt x="1503" y="0"/>
                  <a:pt x="1503" y="0"/>
                </a:cubicBezTo>
                <a:cubicBezTo>
                  <a:pt x="1513" y="0"/>
                  <a:pt x="1521" y="8"/>
                  <a:pt x="1521" y="17"/>
                </a:cubicBezTo>
                <a:cubicBezTo>
                  <a:pt x="1521" y="1034"/>
                  <a:pt x="1521" y="1034"/>
                  <a:pt x="1521" y="1034"/>
                </a:cubicBezTo>
              </a:path>
            </a:pathLst>
          </a:custGeom>
          <a:solidFill>
            <a:srgbClr val="EAE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îsľíďe">
            <a:extLst>
              <a:ext uri="{FF2B5EF4-FFF2-40B4-BE49-F238E27FC236}">
                <a16:creationId xmlns:a16="http://schemas.microsoft.com/office/drawing/2014/main" id="{35A6C1A0-851C-4428-93A3-B6427E8A0BDB}"/>
              </a:ext>
            </a:extLst>
          </p:cNvPr>
          <p:cNvSpPr/>
          <p:nvPr/>
        </p:nvSpPr>
        <p:spPr bwMode="auto">
          <a:xfrm>
            <a:off x="1362085" y="3715644"/>
            <a:ext cx="1432682" cy="971211"/>
          </a:xfrm>
          <a:custGeom>
            <a:avLst/>
            <a:gdLst>
              <a:gd name="T0" fmla="*/ 1510 w 1510"/>
              <a:gd name="T1" fmla="*/ 1024 h 1024"/>
              <a:gd name="T2" fmla="*/ 0 w 1510"/>
              <a:gd name="T3" fmla="*/ 1024 h 1024"/>
              <a:gd name="T4" fmla="*/ 0 w 1510"/>
              <a:gd name="T5" fmla="*/ 17 h 1024"/>
              <a:gd name="T6" fmla="*/ 17 w 1510"/>
              <a:gd name="T7" fmla="*/ 0 h 1024"/>
              <a:gd name="T8" fmla="*/ 1493 w 1510"/>
              <a:gd name="T9" fmla="*/ 0 h 1024"/>
              <a:gd name="T10" fmla="*/ 1510 w 1510"/>
              <a:gd name="T11" fmla="*/ 17 h 1024"/>
              <a:gd name="T12" fmla="*/ 1510 w 1510"/>
              <a:gd name="T13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0" h="1024">
                <a:moveTo>
                  <a:pt x="1510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1493" y="0"/>
                  <a:pt x="1493" y="0"/>
                  <a:pt x="1493" y="0"/>
                </a:cubicBezTo>
                <a:cubicBezTo>
                  <a:pt x="1502" y="0"/>
                  <a:pt x="1510" y="8"/>
                  <a:pt x="1510" y="17"/>
                </a:cubicBezTo>
                <a:cubicBezTo>
                  <a:pt x="1510" y="1024"/>
                  <a:pt x="1510" y="1024"/>
                  <a:pt x="1510" y="1024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6" name="ï$ļiḍê">
            <a:extLst>
              <a:ext uri="{FF2B5EF4-FFF2-40B4-BE49-F238E27FC236}">
                <a16:creationId xmlns:a16="http://schemas.microsoft.com/office/drawing/2014/main" id="{B73ACA98-97A8-41B8-A5C7-B5986727CD82}"/>
              </a:ext>
            </a:extLst>
          </p:cNvPr>
          <p:cNvSpPr/>
          <p:nvPr/>
        </p:nvSpPr>
        <p:spPr bwMode="auto">
          <a:xfrm>
            <a:off x="1362085" y="3715644"/>
            <a:ext cx="1432682" cy="971942"/>
          </a:xfrm>
          <a:custGeom>
            <a:avLst/>
            <a:gdLst>
              <a:gd name="T0" fmla="*/ 1510 w 1510"/>
              <a:gd name="T1" fmla="*/ 17 h 1025"/>
              <a:gd name="T2" fmla="*/ 1510 w 1510"/>
              <a:gd name="T3" fmla="*/ 1025 h 1025"/>
              <a:gd name="T4" fmla="*/ 0 w 1510"/>
              <a:gd name="T5" fmla="*/ 1025 h 1025"/>
              <a:gd name="T6" fmla="*/ 0 w 1510"/>
              <a:gd name="T7" fmla="*/ 17 h 1025"/>
              <a:gd name="T8" fmla="*/ 0 w 1510"/>
              <a:gd name="T9" fmla="*/ 17 h 1025"/>
              <a:gd name="T10" fmla="*/ 0 w 1510"/>
              <a:gd name="T11" fmla="*/ 1025 h 1025"/>
              <a:gd name="T12" fmla="*/ 1510 w 1510"/>
              <a:gd name="T13" fmla="*/ 1025 h 1025"/>
              <a:gd name="T14" fmla="*/ 1510 w 1510"/>
              <a:gd name="T15" fmla="*/ 17 h 1025"/>
              <a:gd name="T16" fmla="*/ 1510 w 1510"/>
              <a:gd name="T17" fmla="*/ 17 h 1025"/>
              <a:gd name="T18" fmla="*/ 1493 w 1510"/>
              <a:gd name="T19" fmla="*/ 0 h 1025"/>
              <a:gd name="T20" fmla="*/ 17 w 1510"/>
              <a:gd name="T21" fmla="*/ 0 h 1025"/>
              <a:gd name="T22" fmla="*/ 17 w 1510"/>
              <a:gd name="T23" fmla="*/ 0 h 1025"/>
              <a:gd name="T24" fmla="*/ 1493 w 1510"/>
              <a:gd name="T25" fmla="*/ 0 h 1025"/>
              <a:gd name="T26" fmla="*/ 1493 w 1510"/>
              <a:gd name="T2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10" h="1025">
                <a:moveTo>
                  <a:pt x="1510" y="17"/>
                </a:moveTo>
                <a:cubicBezTo>
                  <a:pt x="1510" y="1025"/>
                  <a:pt x="1510" y="1025"/>
                  <a:pt x="1510" y="1025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025"/>
                  <a:pt x="0" y="1025"/>
                  <a:pt x="0" y="1025"/>
                </a:cubicBezTo>
                <a:cubicBezTo>
                  <a:pt x="1510" y="1025"/>
                  <a:pt x="1510" y="1025"/>
                  <a:pt x="1510" y="1025"/>
                </a:cubicBezTo>
                <a:cubicBezTo>
                  <a:pt x="1510" y="17"/>
                  <a:pt x="1510" y="17"/>
                  <a:pt x="1510" y="17"/>
                </a:cubicBezTo>
                <a:cubicBezTo>
                  <a:pt x="1510" y="17"/>
                  <a:pt x="1510" y="17"/>
                  <a:pt x="1510" y="17"/>
                </a:cubicBezTo>
                <a:moveTo>
                  <a:pt x="1493" y="0"/>
                </a:move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493" y="0"/>
                  <a:pt x="1493" y="0"/>
                  <a:pt x="1493" y="0"/>
                </a:cubicBezTo>
                <a:cubicBezTo>
                  <a:pt x="1493" y="0"/>
                  <a:pt x="1493" y="0"/>
                  <a:pt x="1493" y="0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ïslïḑê">
            <a:extLst>
              <a:ext uri="{FF2B5EF4-FFF2-40B4-BE49-F238E27FC236}">
                <a16:creationId xmlns:a16="http://schemas.microsoft.com/office/drawing/2014/main" id="{2AA3DB60-01D7-461C-9CFE-2D2A82BD8D17}"/>
              </a:ext>
            </a:extLst>
          </p:cNvPr>
          <p:cNvSpPr/>
          <p:nvPr/>
        </p:nvSpPr>
        <p:spPr bwMode="auto">
          <a:xfrm>
            <a:off x="1223132" y="4686855"/>
            <a:ext cx="1709126" cy="51193"/>
          </a:xfrm>
          <a:custGeom>
            <a:avLst/>
            <a:gdLst>
              <a:gd name="T0" fmla="*/ 1800 w 1802"/>
              <a:gd name="T1" fmla="*/ 0 h 54"/>
              <a:gd name="T2" fmla="*/ 2 w 1802"/>
              <a:gd name="T3" fmla="*/ 0 h 54"/>
              <a:gd name="T4" fmla="*/ 0 w 1802"/>
              <a:gd name="T5" fmla="*/ 2 h 54"/>
              <a:gd name="T6" fmla="*/ 0 w 1802"/>
              <a:gd name="T7" fmla="*/ 13 h 54"/>
              <a:gd name="T8" fmla="*/ 14 w 1802"/>
              <a:gd name="T9" fmla="*/ 34 h 54"/>
              <a:gd name="T10" fmla="*/ 41 w 1802"/>
              <a:gd name="T11" fmla="*/ 45 h 54"/>
              <a:gd name="T12" fmla="*/ 90 w 1802"/>
              <a:gd name="T13" fmla="*/ 54 h 54"/>
              <a:gd name="T14" fmla="*/ 1717 w 1802"/>
              <a:gd name="T15" fmla="*/ 54 h 54"/>
              <a:gd name="T16" fmla="*/ 1761 w 1802"/>
              <a:gd name="T17" fmla="*/ 45 h 54"/>
              <a:gd name="T18" fmla="*/ 1794 w 1802"/>
              <a:gd name="T19" fmla="*/ 32 h 54"/>
              <a:gd name="T20" fmla="*/ 1802 w 1802"/>
              <a:gd name="T21" fmla="*/ 20 h 54"/>
              <a:gd name="T22" fmla="*/ 1802 w 1802"/>
              <a:gd name="T23" fmla="*/ 6 h 54"/>
              <a:gd name="T24" fmla="*/ 1800 w 1802"/>
              <a:gd name="T25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02" h="54">
                <a:moveTo>
                  <a:pt x="180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23"/>
                  <a:pt x="6" y="31"/>
                  <a:pt x="14" y="34"/>
                </a:cubicBezTo>
                <a:cubicBezTo>
                  <a:pt x="41" y="45"/>
                  <a:pt x="41" y="45"/>
                  <a:pt x="41" y="45"/>
                </a:cubicBezTo>
                <a:cubicBezTo>
                  <a:pt x="57" y="51"/>
                  <a:pt x="73" y="54"/>
                  <a:pt x="90" y="54"/>
                </a:cubicBezTo>
                <a:cubicBezTo>
                  <a:pt x="1717" y="54"/>
                  <a:pt x="1717" y="54"/>
                  <a:pt x="1717" y="54"/>
                </a:cubicBezTo>
                <a:cubicBezTo>
                  <a:pt x="1732" y="54"/>
                  <a:pt x="1747" y="51"/>
                  <a:pt x="1761" y="45"/>
                </a:cubicBezTo>
                <a:cubicBezTo>
                  <a:pt x="1794" y="32"/>
                  <a:pt x="1794" y="32"/>
                  <a:pt x="1794" y="32"/>
                </a:cubicBezTo>
                <a:cubicBezTo>
                  <a:pt x="1799" y="30"/>
                  <a:pt x="1802" y="25"/>
                  <a:pt x="1802" y="20"/>
                </a:cubicBezTo>
                <a:cubicBezTo>
                  <a:pt x="1802" y="6"/>
                  <a:pt x="1802" y="6"/>
                  <a:pt x="1802" y="6"/>
                </a:cubicBezTo>
                <a:cubicBezTo>
                  <a:pt x="1802" y="0"/>
                  <a:pt x="1802" y="0"/>
                  <a:pt x="1800" y="0"/>
                </a:cubicBezTo>
                <a:close/>
              </a:path>
            </a:pathLst>
          </a:custGeom>
          <a:solidFill>
            <a:srgbClr val="E7ED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8" name="iş1idê">
            <a:extLst>
              <a:ext uri="{FF2B5EF4-FFF2-40B4-BE49-F238E27FC236}">
                <a16:creationId xmlns:a16="http://schemas.microsoft.com/office/drawing/2014/main" id="{A068F263-5BFF-4AE9-A555-062C771E0AB1}"/>
              </a:ext>
            </a:extLst>
          </p:cNvPr>
          <p:cNvSpPr/>
          <p:nvPr/>
        </p:nvSpPr>
        <p:spPr bwMode="auto">
          <a:xfrm>
            <a:off x="1424248" y="3780002"/>
            <a:ext cx="1314937" cy="857123"/>
          </a:xfrm>
          <a:prstGeom prst="rect">
            <a:avLst/>
          </a:prstGeom>
          <a:solidFill>
            <a:srgbClr val="F3F4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9" name="íşḷîḋé">
            <a:extLst>
              <a:ext uri="{FF2B5EF4-FFF2-40B4-BE49-F238E27FC236}">
                <a16:creationId xmlns:a16="http://schemas.microsoft.com/office/drawing/2014/main" id="{A2C48661-8E27-4889-8673-DD4542C37251}"/>
              </a:ext>
            </a:extLst>
          </p:cNvPr>
          <p:cNvSpPr/>
          <p:nvPr/>
        </p:nvSpPr>
        <p:spPr bwMode="auto">
          <a:xfrm>
            <a:off x="1230445" y="4716108"/>
            <a:ext cx="1696693" cy="21940"/>
          </a:xfrm>
          <a:custGeom>
            <a:avLst/>
            <a:gdLst>
              <a:gd name="T0" fmla="*/ 0 w 1788"/>
              <a:gd name="T1" fmla="*/ 0 h 23"/>
              <a:gd name="T2" fmla="*/ 6 w 1788"/>
              <a:gd name="T3" fmla="*/ 3 h 23"/>
              <a:gd name="T4" fmla="*/ 33 w 1788"/>
              <a:gd name="T5" fmla="*/ 14 h 23"/>
              <a:gd name="T6" fmla="*/ 82 w 1788"/>
              <a:gd name="T7" fmla="*/ 23 h 23"/>
              <a:gd name="T8" fmla="*/ 1709 w 1788"/>
              <a:gd name="T9" fmla="*/ 23 h 23"/>
              <a:gd name="T10" fmla="*/ 1753 w 1788"/>
              <a:gd name="T11" fmla="*/ 14 h 23"/>
              <a:gd name="T12" fmla="*/ 1786 w 1788"/>
              <a:gd name="T13" fmla="*/ 1 h 23"/>
              <a:gd name="T14" fmla="*/ 1788 w 1788"/>
              <a:gd name="T15" fmla="*/ 0 h 23"/>
              <a:gd name="T16" fmla="*/ 0 w 1788"/>
              <a:gd name="T1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8" h="23">
                <a:moveTo>
                  <a:pt x="0" y="0"/>
                </a:moveTo>
                <a:cubicBezTo>
                  <a:pt x="2" y="1"/>
                  <a:pt x="4" y="3"/>
                  <a:pt x="6" y="3"/>
                </a:cubicBezTo>
                <a:cubicBezTo>
                  <a:pt x="33" y="14"/>
                  <a:pt x="33" y="14"/>
                  <a:pt x="33" y="14"/>
                </a:cubicBezTo>
                <a:cubicBezTo>
                  <a:pt x="49" y="20"/>
                  <a:pt x="65" y="23"/>
                  <a:pt x="82" y="23"/>
                </a:cubicBezTo>
                <a:cubicBezTo>
                  <a:pt x="1709" y="23"/>
                  <a:pt x="1709" y="23"/>
                  <a:pt x="1709" y="23"/>
                </a:cubicBezTo>
                <a:cubicBezTo>
                  <a:pt x="1724" y="23"/>
                  <a:pt x="1739" y="20"/>
                  <a:pt x="1753" y="14"/>
                </a:cubicBezTo>
                <a:cubicBezTo>
                  <a:pt x="1786" y="1"/>
                  <a:pt x="1786" y="1"/>
                  <a:pt x="1786" y="1"/>
                </a:cubicBezTo>
                <a:cubicBezTo>
                  <a:pt x="1786" y="1"/>
                  <a:pt x="1787" y="0"/>
                  <a:pt x="178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0" name="íṣľïdè">
            <a:extLst>
              <a:ext uri="{FF2B5EF4-FFF2-40B4-BE49-F238E27FC236}">
                <a16:creationId xmlns:a16="http://schemas.microsoft.com/office/drawing/2014/main" id="{EC58F9EA-3D9F-49E2-89C3-D653871F551B}"/>
              </a:ext>
            </a:extLst>
          </p:cNvPr>
          <p:cNvSpPr/>
          <p:nvPr/>
        </p:nvSpPr>
        <p:spPr bwMode="auto">
          <a:xfrm>
            <a:off x="1246535" y="4722691"/>
            <a:ext cx="1660127" cy="15358"/>
          </a:xfrm>
          <a:custGeom>
            <a:avLst/>
            <a:gdLst>
              <a:gd name="T0" fmla="*/ 0 w 1750"/>
              <a:gd name="T1" fmla="*/ 0 h 16"/>
              <a:gd name="T2" fmla="*/ 4 w 1750"/>
              <a:gd name="T3" fmla="*/ 2 h 16"/>
              <a:gd name="T4" fmla="*/ 26 w 1750"/>
              <a:gd name="T5" fmla="*/ 9 h 16"/>
              <a:gd name="T6" fmla="*/ 65 w 1750"/>
              <a:gd name="T7" fmla="*/ 16 h 16"/>
              <a:gd name="T8" fmla="*/ 1692 w 1750"/>
              <a:gd name="T9" fmla="*/ 16 h 16"/>
              <a:gd name="T10" fmla="*/ 1724 w 1750"/>
              <a:gd name="T11" fmla="*/ 10 h 16"/>
              <a:gd name="T12" fmla="*/ 1749 w 1750"/>
              <a:gd name="T13" fmla="*/ 2 h 16"/>
              <a:gd name="T14" fmla="*/ 1750 w 1750"/>
              <a:gd name="T15" fmla="*/ 1 h 16"/>
              <a:gd name="T16" fmla="*/ 0 w 1750"/>
              <a:gd name="T1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50" h="16">
                <a:moveTo>
                  <a:pt x="0" y="0"/>
                </a:moveTo>
                <a:cubicBezTo>
                  <a:pt x="1" y="1"/>
                  <a:pt x="2" y="1"/>
                  <a:pt x="4" y="2"/>
                </a:cubicBezTo>
                <a:cubicBezTo>
                  <a:pt x="6" y="3"/>
                  <a:pt x="23" y="9"/>
                  <a:pt x="26" y="9"/>
                </a:cubicBezTo>
                <a:cubicBezTo>
                  <a:pt x="39" y="13"/>
                  <a:pt x="52" y="16"/>
                  <a:pt x="65" y="16"/>
                </a:cubicBezTo>
                <a:cubicBezTo>
                  <a:pt x="1692" y="16"/>
                  <a:pt x="1692" y="16"/>
                  <a:pt x="1692" y="16"/>
                </a:cubicBezTo>
                <a:cubicBezTo>
                  <a:pt x="1702" y="16"/>
                  <a:pt x="1714" y="14"/>
                  <a:pt x="1724" y="10"/>
                </a:cubicBezTo>
                <a:cubicBezTo>
                  <a:pt x="1728" y="10"/>
                  <a:pt x="1747" y="2"/>
                  <a:pt x="1749" y="2"/>
                </a:cubicBezTo>
                <a:cubicBezTo>
                  <a:pt x="1749" y="2"/>
                  <a:pt x="1750" y="1"/>
                  <a:pt x="175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1" name="îšľíḓè">
            <a:extLst>
              <a:ext uri="{FF2B5EF4-FFF2-40B4-BE49-F238E27FC236}">
                <a16:creationId xmlns:a16="http://schemas.microsoft.com/office/drawing/2014/main" id="{C988211A-77D2-4EE8-A58E-E6F3EB676265}"/>
              </a:ext>
            </a:extLst>
          </p:cNvPr>
          <p:cNvSpPr/>
          <p:nvPr/>
        </p:nvSpPr>
        <p:spPr bwMode="auto">
          <a:xfrm>
            <a:off x="1261892" y="4729272"/>
            <a:ext cx="1625023" cy="9508"/>
          </a:xfrm>
          <a:custGeom>
            <a:avLst/>
            <a:gdLst>
              <a:gd name="T0" fmla="*/ 0 w 1713"/>
              <a:gd name="T1" fmla="*/ 0 h 10"/>
              <a:gd name="T2" fmla="*/ 49 w 1713"/>
              <a:gd name="T3" fmla="*/ 10 h 10"/>
              <a:gd name="T4" fmla="*/ 1676 w 1713"/>
              <a:gd name="T5" fmla="*/ 10 h 10"/>
              <a:gd name="T6" fmla="*/ 1713 w 1713"/>
              <a:gd name="T7" fmla="*/ 2 h 10"/>
              <a:gd name="T8" fmla="*/ 0 w 1713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3" h="10">
                <a:moveTo>
                  <a:pt x="0" y="0"/>
                </a:moveTo>
                <a:cubicBezTo>
                  <a:pt x="0" y="0"/>
                  <a:pt x="32" y="10"/>
                  <a:pt x="49" y="10"/>
                </a:cubicBezTo>
                <a:cubicBezTo>
                  <a:pt x="1676" y="10"/>
                  <a:pt x="1676" y="10"/>
                  <a:pt x="1676" y="10"/>
                </a:cubicBezTo>
                <a:cubicBezTo>
                  <a:pt x="1691" y="10"/>
                  <a:pt x="1713" y="2"/>
                  <a:pt x="1713" y="2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2" name="îṣḷíḍè">
            <a:extLst>
              <a:ext uri="{FF2B5EF4-FFF2-40B4-BE49-F238E27FC236}">
                <a16:creationId xmlns:a16="http://schemas.microsoft.com/office/drawing/2014/main" id="{DDAC5CE1-242F-4FDB-8259-7CEC0897021C}"/>
              </a:ext>
            </a:extLst>
          </p:cNvPr>
          <p:cNvSpPr/>
          <p:nvPr/>
        </p:nvSpPr>
        <p:spPr bwMode="auto">
          <a:xfrm>
            <a:off x="2061971" y="3731734"/>
            <a:ext cx="32179" cy="32179"/>
          </a:xfrm>
          <a:custGeom>
            <a:avLst/>
            <a:gdLst>
              <a:gd name="T0" fmla="*/ 32 w 34"/>
              <a:gd name="T1" fmla="*/ 17 h 34"/>
              <a:gd name="T2" fmla="*/ 30 w 34"/>
              <a:gd name="T3" fmla="*/ 17 h 34"/>
              <a:gd name="T4" fmla="*/ 17 w 34"/>
              <a:gd name="T5" fmla="*/ 30 h 34"/>
              <a:gd name="T6" fmla="*/ 4 w 34"/>
              <a:gd name="T7" fmla="*/ 17 h 34"/>
              <a:gd name="T8" fmla="*/ 17 w 34"/>
              <a:gd name="T9" fmla="*/ 3 h 34"/>
              <a:gd name="T10" fmla="*/ 30 w 34"/>
              <a:gd name="T11" fmla="*/ 17 h 34"/>
              <a:gd name="T12" fmla="*/ 32 w 34"/>
              <a:gd name="T13" fmla="*/ 17 h 34"/>
              <a:gd name="T14" fmla="*/ 34 w 34"/>
              <a:gd name="T15" fmla="*/ 17 h 34"/>
              <a:gd name="T16" fmla="*/ 17 w 34"/>
              <a:gd name="T17" fmla="*/ 0 h 34"/>
              <a:gd name="T18" fmla="*/ 0 w 34"/>
              <a:gd name="T19" fmla="*/ 17 h 34"/>
              <a:gd name="T20" fmla="*/ 17 w 34"/>
              <a:gd name="T21" fmla="*/ 34 h 34"/>
              <a:gd name="T22" fmla="*/ 34 w 34"/>
              <a:gd name="T23" fmla="*/ 17 h 34"/>
              <a:gd name="T24" fmla="*/ 32 w 34"/>
              <a:gd name="T25" fmla="*/ 1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" h="34">
                <a:moveTo>
                  <a:pt x="32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24"/>
                  <a:pt x="24" y="30"/>
                  <a:pt x="17" y="30"/>
                </a:cubicBezTo>
                <a:cubicBezTo>
                  <a:pt x="10" y="30"/>
                  <a:pt x="4" y="24"/>
                  <a:pt x="4" y="17"/>
                </a:cubicBezTo>
                <a:cubicBezTo>
                  <a:pt x="4" y="9"/>
                  <a:pt x="10" y="3"/>
                  <a:pt x="17" y="3"/>
                </a:cubicBezTo>
                <a:cubicBezTo>
                  <a:pt x="24" y="3"/>
                  <a:pt x="30" y="9"/>
                  <a:pt x="30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8"/>
                  <a:pt x="26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6"/>
                  <a:pt x="8" y="34"/>
                  <a:pt x="17" y="34"/>
                </a:cubicBezTo>
                <a:cubicBezTo>
                  <a:pt x="26" y="34"/>
                  <a:pt x="34" y="26"/>
                  <a:pt x="34" y="17"/>
                </a:cubicBezTo>
                <a:lnTo>
                  <a:pt x="32" y="17"/>
                </a:lnTo>
                <a:close/>
              </a:path>
            </a:pathLst>
          </a:custGeom>
          <a:solidFill>
            <a:srgbClr val="232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239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文本框 291">
            <a:extLst>
              <a:ext uri="{FF2B5EF4-FFF2-40B4-BE49-F238E27FC236}">
                <a16:creationId xmlns:a16="http://schemas.microsoft.com/office/drawing/2014/main" id="{13399320-E9E2-44D8-862C-C995045AFAAD}"/>
              </a:ext>
            </a:extLst>
          </p:cNvPr>
          <p:cNvSpPr txBox="1"/>
          <p:nvPr/>
        </p:nvSpPr>
        <p:spPr>
          <a:xfrm>
            <a:off x="5511228" y="3398200"/>
            <a:ext cx="7531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gradFill flip="none" rotWithShape="1">
                  <a:gsLst>
                    <a:gs pos="0">
                      <a:srgbClr val="FFFFFF"/>
                    </a:gs>
                    <a:gs pos="92000">
                      <a:srgbClr val="FFFFFF"/>
                    </a:gs>
                  </a:gsLst>
                  <a:lin ang="16200000" scaled="1"/>
                  <a:tileRect/>
                </a:gra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互联网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BD4833-2CEF-4BC1-8350-BCBE367FE578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9FE289-6A60-4658-863E-3B3ED36252E0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5E4EC75-5B9E-4792-89CC-4B09F6F2756A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F36FA6-CB93-4572-B129-6939AF2ACEA1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B0FDC3-6ACD-44D4-8613-8B7A10F2AE3E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4982CED-47F2-4591-ACB0-7B064E4F65EA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E99171D-0B63-467C-837F-0E1F91453CE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D6BB286-E58F-4593-AF65-4DECAA117ED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45CCF56-1E19-49C5-AAA9-623B72671E16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FA0BF80-CCB0-47D0-8CF8-9E4AD022DF01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6416F44-895C-4C70-A664-68689290CC0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37C040C-E4C3-4655-97AC-385F4057E6E7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F0555DF-AC2E-45DF-AE82-A66D85C86B2E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8EBA5A3-C208-40F8-A01F-43417AD7E41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C67ECAC-31FD-44A8-90F8-9EFC15A0174B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019B027-DE1C-48C3-BF10-F907F8CF9FE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FA3E2ED-7AA4-493E-B5BE-50949BBB2798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1147944" y="2729465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新技术兴起</a:t>
            </a:r>
          </a:p>
        </p:txBody>
      </p:sp>
      <p:grpSp>
        <p:nvGrpSpPr>
          <p:cNvPr id="41" name="组合 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37FEB82-9AA0-4E38-A6D5-BB68DBA3148A}"/>
              </a:ext>
            </a:extLst>
          </p:cNvPr>
          <p:cNvGrpSpPr>
            <a:grpSpLocks noChangeAspect="1"/>
          </p:cNvGrpSpPr>
          <p:nvPr/>
        </p:nvGrpSpPr>
        <p:grpSpPr>
          <a:xfrm>
            <a:off x="6964981" y="2858924"/>
            <a:ext cx="4883876" cy="2600848"/>
            <a:chOff x="2525713" y="1527688"/>
            <a:chExt cx="7140575" cy="3802625"/>
          </a:xfrm>
        </p:grpSpPr>
        <p:sp>
          <p:nvSpPr>
            <p:cNvPr id="42" name="iṣḷïḋè">
              <a:extLst>
                <a:ext uri="{FF2B5EF4-FFF2-40B4-BE49-F238E27FC236}">
                  <a16:creationId xmlns:a16="http://schemas.microsoft.com/office/drawing/2014/main" id="{66E1BAC7-458F-41B5-930B-66CA0FB04844}"/>
                </a:ext>
              </a:extLst>
            </p:cNvPr>
            <p:cNvSpPr/>
            <p:nvPr/>
          </p:nvSpPr>
          <p:spPr bwMode="auto">
            <a:xfrm>
              <a:off x="2525713" y="1527688"/>
              <a:ext cx="7140575" cy="3802625"/>
            </a:xfrm>
            <a:custGeom>
              <a:avLst/>
              <a:gdLst>
                <a:gd name="T0" fmla="*/ 459 w 1693"/>
                <a:gd name="T1" fmla="*/ 159 h 901"/>
                <a:gd name="T2" fmla="*/ 210 w 1693"/>
                <a:gd name="T3" fmla="*/ 259 h 901"/>
                <a:gd name="T4" fmla="*/ 15 w 1693"/>
                <a:gd name="T5" fmla="*/ 435 h 901"/>
                <a:gd name="T6" fmla="*/ 3 w 1693"/>
                <a:gd name="T7" fmla="*/ 508 h 901"/>
                <a:gd name="T8" fmla="*/ 108 w 1693"/>
                <a:gd name="T9" fmla="*/ 632 h 901"/>
                <a:gd name="T10" fmla="*/ 447 w 1693"/>
                <a:gd name="T11" fmla="*/ 776 h 901"/>
                <a:gd name="T12" fmla="*/ 587 w 1693"/>
                <a:gd name="T13" fmla="*/ 851 h 901"/>
                <a:gd name="T14" fmla="*/ 957 w 1693"/>
                <a:gd name="T15" fmla="*/ 815 h 901"/>
                <a:gd name="T16" fmla="*/ 1084 w 1693"/>
                <a:gd name="T17" fmla="*/ 724 h 901"/>
                <a:gd name="T18" fmla="*/ 1322 w 1693"/>
                <a:gd name="T19" fmla="*/ 690 h 901"/>
                <a:gd name="T20" fmla="*/ 1562 w 1693"/>
                <a:gd name="T21" fmla="*/ 661 h 901"/>
                <a:gd name="T22" fmla="*/ 1670 w 1693"/>
                <a:gd name="T23" fmla="*/ 466 h 901"/>
                <a:gd name="T24" fmla="*/ 1568 w 1693"/>
                <a:gd name="T25" fmla="*/ 358 h 901"/>
                <a:gd name="T26" fmla="*/ 1428 w 1693"/>
                <a:gd name="T27" fmla="*/ 298 h 901"/>
                <a:gd name="T28" fmla="*/ 1075 w 1693"/>
                <a:gd name="T29" fmla="*/ 42 h 901"/>
                <a:gd name="T30" fmla="*/ 737 w 1693"/>
                <a:gd name="T31" fmla="*/ 59 h 901"/>
                <a:gd name="T32" fmla="*/ 601 w 1693"/>
                <a:gd name="T33" fmla="*/ 87 h 901"/>
                <a:gd name="T34" fmla="*/ 459 w 1693"/>
                <a:gd name="T35" fmla="*/ 159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3" h="901">
                  <a:moveTo>
                    <a:pt x="459" y="159"/>
                  </a:moveTo>
                  <a:cubicBezTo>
                    <a:pt x="380" y="200"/>
                    <a:pt x="292" y="222"/>
                    <a:pt x="210" y="259"/>
                  </a:cubicBezTo>
                  <a:cubicBezTo>
                    <a:pt x="128" y="296"/>
                    <a:pt x="49" y="352"/>
                    <a:pt x="15" y="435"/>
                  </a:cubicBezTo>
                  <a:cubicBezTo>
                    <a:pt x="6" y="458"/>
                    <a:pt x="0" y="483"/>
                    <a:pt x="3" y="508"/>
                  </a:cubicBezTo>
                  <a:cubicBezTo>
                    <a:pt x="10" y="564"/>
                    <a:pt x="59" y="605"/>
                    <a:pt x="108" y="632"/>
                  </a:cubicBezTo>
                  <a:cubicBezTo>
                    <a:pt x="215" y="693"/>
                    <a:pt x="338" y="719"/>
                    <a:pt x="447" y="776"/>
                  </a:cubicBezTo>
                  <a:cubicBezTo>
                    <a:pt x="494" y="800"/>
                    <a:pt x="538" y="830"/>
                    <a:pt x="587" y="851"/>
                  </a:cubicBezTo>
                  <a:cubicBezTo>
                    <a:pt x="706" y="901"/>
                    <a:pt x="850" y="887"/>
                    <a:pt x="957" y="815"/>
                  </a:cubicBezTo>
                  <a:cubicBezTo>
                    <a:pt x="1001" y="785"/>
                    <a:pt x="1038" y="748"/>
                    <a:pt x="1084" y="724"/>
                  </a:cubicBezTo>
                  <a:cubicBezTo>
                    <a:pt x="1156" y="687"/>
                    <a:pt x="1241" y="687"/>
                    <a:pt x="1322" y="690"/>
                  </a:cubicBezTo>
                  <a:cubicBezTo>
                    <a:pt x="1403" y="692"/>
                    <a:pt x="1488" y="695"/>
                    <a:pt x="1562" y="661"/>
                  </a:cubicBezTo>
                  <a:cubicBezTo>
                    <a:pt x="1635" y="627"/>
                    <a:pt x="1693" y="543"/>
                    <a:pt x="1670" y="466"/>
                  </a:cubicBezTo>
                  <a:cubicBezTo>
                    <a:pt x="1655" y="417"/>
                    <a:pt x="1613" y="382"/>
                    <a:pt x="1568" y="358"/>
                  </a:cubicBezTo>
                  <a:cubicBezTo>
                    <a:pt x="1523" y="335"/>
                    <a:pt x="1473" y="321"/>
                    <a:pt x="1428" y="298"/>
                  </a:cubicBezTo>
                  <a:cubicBezTo>
                    <a:pt x="1298" y="231"/>
                    <a:pt x="1212" y="93"/>
                    <a:pt x="1075" y="42"/>
                  </a:cubicBezTo>
                  <a:cubicBezTo>
                    <a:pt x="965" y="0"/>
                    <a:pt x="845" y="22"/>
                    <a:pt x="737" y="59"/>
                  </a:cubicBezTo>
                  <a:cubicBezTo>
                    <a:pt x="692" y="75"/>
                    <a:pt x="647" y="72"/>
                    <a:pt x="601" y="87"/>
                  </a:cubicBezTo>
                  <a:cubicBezTo>
                    <a:pt x="551" y="103"/>
                    <a:pt x="506" y="134"/>
                    <a:pt x="459" y="159"/>
                  </a:cubicBezTo>
                  <a:close/>
                </a:path>
              </a:pathLst>
            </a:custGeom>
            <a:solidFill>
              <a:srgbClr val="68AFFD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ḻiďe">
              <a:extLst>
                <a:ext uri="{FF2B5EF4-FFF2-40B4-BE49-F238E27FC236}">
                  <a16:creationId xmlns:a16="http://schemas.microsoft.com/office/drawing/2014/main" id="{A87F075B-D4D3-493C-B792-BDF6909AA99B}"/>
                </a:ext>
              </a:extLst>
            </p:cNvPr>
            <p:cNvSpPr/>
            <p:nvPr/>
          </p:nvSpPr>
          <p:spPr bwMode="auto">
            <a:xfrm>
              <a:off x="4140915" y="2911568"/>
              <a:ext cx="3421145" cy="1012546"/>
            </a:xfrm>
            <a:custGeom>
              <a:avLst/>
              <a:gdLst>
                <a:gd name="T0" fmla="*/ 406 w 811"/>
                <a:gd name="T1" fmla="*/ 240 h 240"/>
                <a:gd name="T2" fmla="*/ 0 w 811"/>
                <a:gd name="T3" fmla="*/ 120 h 240"/>
                <a:gd name="T4" fmla="*/ 406 w 811"/>
                <a:gd name="T5" fmla="*/ 0 h 240"/>
                <a:gd name="T6" fmla="*/ 811 w 811"/>
                <a:gd name="T7" fmla="*/ 120 h 240"/>
                <a:gd name="T8" fmla="*/ 406 w 811"/>
                <a:gd name="T9" fmla="*/ 240 h 240"/>
                <a:gd name="T10" fmla="*/ 406 w 811"/>
                <a:gd name="T11" fmla="*/ 11 h 240"/>
                <a:gd name="T12" fmla="*/ 11 w 811"/>
                <a:gd name="T13" fmla="*/ 120 h 240"/>
                <a:gd name="T14" fmla="*/ 406 w 811"/>
                <a:gd name="T15" fmla="*/ 229 h 240"/>
                <a:gd name="T16" fmla="*/ 800 w 811"/>
                <a:gd name="T17" fmla="*/ 120 h 240"/>
                <a:gd name="T18" fmla="*/ 406 w 811"/>
                <a:gd name="T19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1" h="240">
                  <a:moveTo>
                    <a:pt x="406" y="240"/>
                  </a:moveTo>
                  <a:cubicBezTo>
                    <a:pt x="178" y="240"/>
                    <a:pt x="0" y="187"/>
                    <a:pt x="0" y="120"/>
                  </a:cubicBezTo>
                  <a:cubicBezTo>
                    <a:pt x="0" y="53"/>
                    <a:pt x="178" y="0"/>
                    <a:pt x="406" y="0"/>
                  </a:cubicBezTo>
                  <a:cubicBezTo>
                    <a:pt x="633" y="0"/>
                    <a:pt x="811" y="53"/>
                    <a:pt x="811" y="120"/>
                  </a:cubicBezTo>
                  <a:cubicBezTo>
                    <a:pt x="811" y="187"/>
                    <a:pt x="633" y="240"/>
                    <a:pt x="406" y="240"/>
                  </a:cubicBezTo>
                  <a:close/>
                  <a:moveTo>
                    <a:pt x="406" y="11"/>
                  </a:moveTo>
                  <a:cubicBezTo>
                    <a:pt x="192" y="11"/>
                    <a:pt x="11" y="61"/>
                    <a:pt x="11" y="120"/>
                  </a:cubicBezTo>
                  <a:cubicBezTo>
                    <a:pt x="11" y="179"/>
                    <a:pt x="192" y="229"/>
                    <a:pt x="406" y="229"/>
                  </a:cubicBezTo>
                  <a:cubicBezTo>
                    <a:pt x="620" y="229"/>
                    <a:pt x="800" y="179"/>
                    <a:pt x="800" y="120"/>
                  </a:cubicBezTo>
                  <a:cubicBezTo>
                    <a:pt x="800" y="61"/>
                    <a:pt x="620" y="11"/>
                    <a:pt x="406" y="1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ṡliďé">
              <a:extLst>
                <a:ext uri="{FF2B5EF4-FFF2-40B4-BE49-F238E27FC236}">
                  <a16:creationId xmlns:a16="http://schemas.microsoft.com/office/drawing/2014/main" id="{986CE983-DA87-433D-831A-C6B8C2F73032}"/>
                </a:ext>
              </a:extLst>
            </p:cNvPr>
            <p:cNvSpPr/>
            <p:nvPr/>
          </p:nvSpPr>
          <p:spPr bwMode="auto">
            <a:xfrm>
              <a:off x="2959951" y="2546321"/>
              <a:ext cx="5892648" cy="1854642"/>
            </a:xfrm>
            <a:custGeom>
              <a:avLst/>
              <a:gdLst>
                <a:gd name="T0" fmla="*/ 698 w 1397"/>
                <a:gd name="T1" fmla="*/ 440 h 440"/>
                <a:gd name="T2" fmla="*/ 206 w 1397"/>
                <a:gd name="T3" fmla="*/ 377 h 440"/>
                <a:gd name="T4" fmla="*/ 0 w 1397"/>
                <a:gd name="T5" fmla="*/ 220 h 440"/>
                <a:gd name="T6" fmla="*/ 206 w 1397"/>
                <a:gd name="T7" fmla="*/ 63 h 440"/>
                <a:gd name="T8" fmla="*/ 698 w 1397"/>
                <a:gd name="T9" fmla="*/ 0 h 440"/>
                <a:gd name="T10" fmla="*/ 1190 w 1397"/>
                <a:gd name="T11" fmla="*/ 63 h 440"/>
                <a:gd name="T12" fmla="*/ 1397 w 1397"/>
                <a:gd name="T13" fmla="*/ 220 h 440"/>
                <a:gd name="T14" fmla="*/ 1190 w 1397"/>
                <a:gd name="T15" fmla="*/ 377 h 440"/>
                <a:gd name="T16" fmla="*/ 698 w 1397"/>
                <a:gd name="T17" fmla="*/ 440 h 440"/>
                <a:gd name="T18" fmla="*/ 698 w 1397"/>
                <a:gd name="T19" fmla="*/ 11 h 440"/>
                <a:gd name="T20" fmla="*/ 210 w 1397"/>
                <a:gd name="T21" fmla="*/ 74 h 440"/>
                <a:gd name="T22" fmla="*/ 11 w 1397"/>
                <a:gd name="T23" fmla="*/ 220 h 440"/>
                <a:gd name="T24" fmla="*/ 210 w 1397"/>
                <a:gd name="T25" fmla="*/ 366 h 440"/>
                <a:gd name="T26" fmla="*/ 698 w 1397"/>
                <a:gd name="T27" fmla="*/ 429 h 440"/>
                <a:gd name="T28" fmla="*/ 1186 w 1397"/>
                <a:gd name="T29" fmla="*/ 366 h 440"/>
                <a:gd name="T30" fmla="*/ 1385 w 1397"/>
                <a:gd name="T31" fmla="*/ 220 h 440"/>
                <a:gd name="T32" fmla="*/ 1186 w 1397"/>
                <a:gd name="T33" fmla="*/ 74 h 440"/>
                <a:gd name="T34" fmla="*/ 698 w 1397"/>
                <a:gd name="T35" fmla="*/ 1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7" h="440">
                  <a:moveTo>
                    <a:pt x="698" y="440"/>
                  </a:moveTo>
                  <a:cubicBezTo>
                    <a:pt x="512" y="440"/>
                    <a:pt x="338" y="418"/>
                    <a:pt x="206" y="377"/>
                  </a:cubicBezTo>
                  <a:cubicBezTo>
                    <a:pt x="73" y="336"/>
                    <a:pt x="0" y="280"/>
                    <a:pt x="0" y="220"/>
                  </a:cubicBezTo>
                  <a:cubicBezTo>
                    <a:pt x="0" y="160"/>
                    <a:pt x="73" y="104"/>
                    <a:pt x="206" y="63"/>
                  </a:cubicBezTo>
                  <a:cubicBezTo>
                    <a:pt x="338" y="22"/>
                    <a:pt x="513" y="0"/>
                    <a:pt x="698" y="0"/>
                  </a:cubicBezTo>
                  <a:cubicBezTo>
                    <a:pt x="884" y="0"/>
                    <a:pt x="1059" y="22"/>
                    <a:pt x="1190" y="63"/>
                  </a:cubicBezTo>
                  <a:cubicBezTo>
                    <a:pt x="1323" y="104"/>
                    <a:pt x="1397" y="160"/>
                    <a:pt x="1397" y="220"/>
                  </a:cubicBezTo>
                  <a:cubicBezTo>
                    <a:pt x="1397" y="280"/>
                    <a:pt x="1323" y="336"/>
                    <a:pt x="1190" y="377"/>
                  </a:cubicBezTo>
                  <a:cubicBezTo>
                    <a:pt x="1058" y="418"/>
                    <a:pt x="884" y="440"/>
                    <a:pt x="698" y="440"/>
                  </a:cubicBezTo>
                  <a:close/>
                  <a:moveTo>
                    <a:pt x="698" y="11"/>
                  </a:moveTo>
                  <a:cubicBezTo>
                    <a:pt x="514" y="11"/>
                    <a:pt x="340" y="33"/>
                    <a:pt x="210" y="74"/>
                  </a:cubicBezTo>
                  <a:cubicBezTo>
                    <a:pt x="83" y="113"/>
                    <a:pt x="11" y="166"/>
                    <a:pt x="11" y="220"/>
                  </a:cubicBezTo>
                  <a:cubicBezTo>
                    <a:pt x="11" y="274"/>
                    <a:pt x="83" y="327"/>
                    <a:pt x="210" y="366"/>
                  </a:cubicBezTo>
                  <a:cubicBezTo>
                    <a:pt x="340" y="407"/>
                    <a:pt x="514" y="429"/>
                    <a:pt x="698" y="429"/>
                  </a:cubicBezTo>
                  <a:cubicBezTo>
                    <a:pt x="882" y="429"/>
                    <a:pt x="1056" y="407"/>
                    <a:pt x="1186" y="366"/>
                  </a:cubicBezTo>
                  <a:cubicBezTo>
                    <a:pt x="1313" y="327"/>
                    <a:pt x="1385" y="274"/>
                    <a:pt x="1385" y="220"/>
                  </a:cubicBezTo>
                  <a:cubicBezTo>
                    <a:pt x="1385" y="166"/>
                    <a:pt x="1313" y="113"/>
                    <a:pt x="1186" y="74"/>
                  </a:cubicBezTo>
                  <a:cubicBezTo>
                    <a:pt x="1056" y="33"/>
                    <a:pt x="883" y="11"/>
                    <a:pt x="698" y="1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ṡ1iḋe">
              <a:extLst>
                <a:ext uri="{FF2B5EF4-FFF2-40B4-BE49-F238E27FC236}">
                  <a16:creationId xmlns:a16="http://schemas.microsoft.com/office/drawing/2014/main" id="{75508702-14B1-4CFC-AFFA-6335A2461F2B}"/>
                </a:ext>
              </a:extLst>
            </p:cNvPr>
            <p:cNvSpPr/>
            <p:nvPr/>
          </p:nvSpPr>
          <p:spPr bwMode="auto">
            <a:xfrm>
              <a:off x="5216364" y="2528059"/>
              <a:ext cx="1308802" cy="1300685"/>
            </a:xfrm>
            <a:custGeom>
              <a:avLst/>
              <a:gdLst>
                <a:gd name="T0" fmla="*/ 181 w 310"/>
                <a:gd name="T1" fmla="*/ 69 h 308"/>
                <a:gd name="T2" fmla="*/ 180 w 310"/>
                <a:gd name="T3" fmla="*/ 82 h 308"/>
                <a:gd name="T4" fmla="*/ 177 w 310"/>
                <a:gd name="T5" fmla="*/ 73 h 308"/>
                <a:gd name="T6" fmla="*/ 176 w 310"/>
                <a:gd name="T7" fmla="*/ 33 h 308"/>
                <a:gd name="T8" fmla="*/ 157 w 310"/>
                <a:gd name="T9" fmla="*/ 49 h 308"/>
                <a:gd name="T10" fmla="*/ 119 w 310"/>
                <a:gd name="T11" fmla="*/ 57 h 308"/>
                <a:gd name="T12" fmla="*/ 135 w 310"/>
                <a:gd name="T13" fmla="*/ 32 h 308"/>
                <a:gd name="T14" fmla="*/ 169 w 310"/>
                <a:gd name="T15" fmla="*/ 56 h 308"/>
                <a:gd name="T16" fmla="*/ 120 w 310"/>
                <a:gd name="T17" fmla="*/ 30 h 308"/>
                <a:gd name="T18" fmla="*/ 92 w 310"/>
                <a:gd name="T19" fmla="*/ 37 h 308"/>
                <a:gd name="T20" fmla="*/ 91 w 310"/>
                <a:gd name="T21" fmla="*/ 45 h 308"/>
                <a:gd name="T22" fmla="*/ 97 w 310"/>
                <a:gd name="T23" fmla="*/ 61 h 308"/>
                <a:gd name="T24" fmla="*/ 80 w 310"/>
                <a:gd name="T25" fmla="*/ 49 h 308"/>
                <a:gd name="T26" fmla="*/ 102 w 310"/>
                <a:gd name="T27" fmla="*/ 88 h 308"/>
                <a:gd name="T28" fmla="*/ 97 w 310"/>
                <a:gd name="T29" fmla="*/ 240 h 308"/>
                <a:gd name="T30" fmla="*/ 85 w 310"/>
                <a:gd name="T31" fmla="*/ 273 h 308"/>
                <a:gd name="T32" fmla="*/ 70 w 310"/>
                <a:gd name="T33" fmla="*/ 256 h 308"/>
                <a:gd name="T34" fmla="*/ 49 w 310"/>
                <a:gd name="T35" fmla="*/ 194 h 308"/>
                <a:gd name="T36" fmla="*/ 42 w 310"/>
                <a:gd name="T37" fmla="*/ 162 h 308"/>
                <a:gd name="T38" fmla="*/ 12 w 310"/>
                <a:gd name="T39" fmla="*/ 109 h 308"/>
                <a:gd name="T40" fmla="*/ 73 w 310"/>
                <a:gd name="T41" fmla="*/ 43 h 308"/>
                <a:gd name="T42" fmla="*/ 72 w 310"/>
                <a:gd name="T43" fmla="*/ 57 h 308"/>
                <a:gd name="T44" fmla="*/ 66 w 310"/>
                <a:gd name="T45" fmla="*/ 82 h 308"/>
                <a:gd name="T46" fmla="*/ 99 w 310"/>
                <a:gd name="T47" fmla="*/ 67 h 308"/>
                <a:gd name="T48" fmla="*/ 87 w 310"/>
                <a:gd name="T49" fmla="*/ 87 h 308"/>
                <a:gd name="T50" fmla="*/ 68 w 310"/>
                <a:gd name="T51" fmla="*/ 102 h 308"/>
                <a:gd name="T52" fmla="*/ 47 w 310"/>
                <a:gd name="T53" fmla="*/ 129 h 308"/>
                <a:gd name="T54" fmla="*/ 34 w 310"/>
                <a:gd name="T55" fmla="*/ 124 h 308"/>
                <a:gd name="T56" fmla="*/ 32 w 310"/>
                <a:gd name="T57" fmla="*/ 139 h 308"/>
                <a:gd name="T58" fmla="*/ 42 w 310"/>
                <a:gd name="T59" fmla="*/ 156 h 308"/>
                <a:gd name="T60" fmla="*/ 60 w 310"/>
                <a:gd name="T61" fmla="*/ 159 h 308"/>
                <a:gd name="T62" fmla="*/ 97 w 310"/>
                <a:gd name="T63" fmla="*/ 173 h 308"/>
                <a:gd name="T64" fmla="*/ 101 w 310"/>
                <a:gd name="T65" fmla="*/ 180 h 308"/>
                <a:gd name="T66" fmla="*/ 119 w 310"/>
                <a:gd name="T67" fmla="*/ 200 h 308"/>
                <a:gd name="T68" fmla="*/ 265 w 310"/>
                <a:gd name="T69" fmla="*/ 221 h 308"/>
                <a:gd name="T70" fmla="*/ 270 w 310"/>
                <a:gd name="T71" fmla="*/ 209 h 308"/>
                <a:gd name="T72" fmla="*/ 277 w 310"/>
                <a:gd name="T73" fmla="*/ 129 h 308"/>
                <a:gd name="T74" fmla="*/ 255 w 310"/>
                <a:gd name="T75" fmla="*/ 139 h 308"/>
                <a:gd name="T76" fmla="*/ 261 w 310"/>
                <a:gd name="T77" fmla="*/ 157 h 308"/>
                <a:gd name="T78" fmla="*/ 254 w 310"/>
                <a:gd name="T79" fmla="*/ 204 h 308"/>
                <a:gd name="T80" fmla="*/ 218 w 310"/>
                <a:gd name="T81" fmla="*/ 241 h 308"/>
                <a:gd name="T82" fmla="*/ 208 w 310"/>
                <a:gd name="T83" fmla="*/ 195 h 308"/>
                <a:gd name="T84" fmla="*/ 186 w 310"/>
                <a:gd name="T85" fmla="*/ 165 h 308"/>
                <a:gd name="T86" fmla="*/ 158 w 310"/>
                <a:gd name="T87" fmla="*/ 133 h 308"/>
                <a:gd name="T88" fmla="*/ 189 w 310"/>
                <a:gd name="T89" fmla="*/ 110 h 308"/>
                <a:gd name="T90" fmla="*/ 220 w 310"/>
                <a:gd name="T91" fmla="*/ 114 h 308"/>
                <a:gd name="T92" fmla="*/ 243 w 310"/>
                <a:gd name="T93" fmla="*/ 108 h 308"/>
                <a:gd name="T94" fmla="*/ 221 w 310"/>
                <a:gd name="T95" fmla="*/ 106 h 308"/>
                <a:gd name="T96" fmla="*/ 203 w 310"/>
                <a:gd name="T97" fmla="*/ 95 h 308"/>
                <a:gd name="T98" fmla="*/ 195 w 310"/>
                <a:gd name="T99" fmla="*/ 97 h 308"/>
                <a:gd name="T100" fmla="*/ 175 w 310"/>
                <a:gd name="T101" fmla="*/ 96 h 308"/>
                <a:gd name="T102" fmla="*/ 189 w 310"/>
                <a:gd name="T103" fmla="*/ 81 h 308"/>
                <a:gd name="T104" fmla="*/ 214 w 310"/>
                <a:gd name="T105" fmla="*/ 74 h 308"/>
                <a:gd name="T106" fmla="*/ 217 w 310"/>
                <a:gd name="T107" fmla="*/ 59 h 308"/>
                <a:gd name="T108" fmla="*/ 194 w 310"/>
                <a:gd name="T109" fmla="*/ 69 h 308"/>
                <a:gd name="T110" fmla="*/ 230 w 310"/>
                <a:gd name="T111" fmla="*/ 53 h 308"/>
                <a:gd name="T112" fmla="*/ 249 w 310"/>
                <a:gd name="T113" fmla="*/ 5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0" h="308">
                  <a:moveTo>
                    <a:pt x="156" y="1"/>
                  </a:moveTo>
                  <a:cubicBezTo>
                    <a:pt x="71" y="0"/>
                    <a:pt x="2" y="68"/>
                    <a:pt x="1" y="152"/>
                  </a:cubicBezTo>
                  <a:cubicBezTo>
                    <a:pt x="0" y="237"/>
                    <a:pt x="68" y="307"/>
                    <a:pt x="152" y="308"/>
                  </a:cubicBezTo>
                  <a:cubicBezTo>
                    <a:pt x="154" y="308"/>
                    <a:pt x="156" y="308"/>
                    <a:pt x="157" y="308"/>
                  </a:cubicBezTo>
                  <a:cubicBezTo>
                    <a:pt x="242" y="306"/>
                    <a:pt x="310" y="236"/>
                    <a:pt x="308" y="151"/>
                  </a:cubicBezTo>
                  <a:cubicBezTo>
                    <a:pt x="306" y="68"/>
                    <a:pt x="239" y="2"/>
                    <a:pt x="156" y="1"/>
                  </a:cubicBezTo>
                  <a:close/>
                  <a:moveTo>
                    <a:pt x="179" y="71"/>
                  </a:moveTo>
                  <a:cubicBezTo>
                    <a:pt x="179" y="71"/>
                    <a:pt x="179" y="71"/>
                    <a:pt x="179" y="70"/>
                  </a:cubicBezTo>
                  <a:cubicBezTo>
                    <a:pt x="180" y="70"/>
                    <a:pt x="180" y="69"/>
                    <a:pt x="181" y="69"/>
                  </a:cubicBezTo>
                  <a:cubicBezTo>
                    <a:pt x="181" y="68"/>
                    <a:pt x="182" y="69"/>
                    <a:pt x="183" y="70"/>
                  </a:cubicBezTo>
                  <a:cubicBezTo>
                    <a:pt x="181" y="71"/>
                    <a:pt x="182" y="72"/>
                    <a:pt x="184" y="73"/>
                  </a:cubicBezTo>
                  <a:cubicBezTo>
                    <a:pt x="184" y="73"/>
                    <a:pt x="184" y="73"/>
                    <a:pt x="184" y="74"/>
                  </a:cubicBezTo>
                  <a:cubicBezTo>
                    <a:pt x="185" y="75"/>
                    <a:pt x="185" y="76"/>
                    <a:pt x="186" y="77"/>
                  </a:cubicBezTo>
                  <a:cubicBezTo>
                    <a:pt x="187" y="77"/>
                    <a:pt x="188" y="78"/>
                    <a:pt x="189" y="79"/>
                  </a:cubicBezTo>
                  <a:cubicBezTo>
                    <a:pt x="188" y="79"/>
                    <a:pt x="187" y="80"/>
                    <a:pt x="186" y="81"/>
                  </a:cubicBezTo>
                  <a:cubicBezTo>
                    <a:pt x="185" y="81"/>
                    <a:pt x="184" y="82"/>
                    <a:pt x="183" y="82"/>
                  </a:cubicBezTo>
                  <a:cubicBezTo>
                    <a:pt x="182" y="82"/>
                    <a:pt x="181" y="82"/>
                    <a:pt x="180" y="82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1" y="80"/>
                    <a:pt x="180" y="79"/>
                    <a:pt x="180" y="78"/>
                  </a:cubicBezTo>
                  <a:cubicBezTo>
                    <a:pt x="180" y="77"/>
                    <a:pt x="181" y="77"/>
                    <a:pt x="182" y="76"/>
                  </a:cubicBezTo>
                  <a:cubicBezTo>
                    <a:pt x="181" y="74"/>
                    <a:pt x="179" y="74"/>
                    <a:pt x="179" y="74"/>
                  </a:cubicBezTo>
                  <a:cubicBezTo>
                    <a:pt x="176" y="76"/>
                    <a:pt x="176" y="77"/>
                    <a:pt x="177" y="78"/>
                  </a:cubicBezTo>
                  <a:cubicBezTo>
                    <a:pt x="175" y="79"/>
                    <a:pt x="173" y="80"/>
                    <a:pt x="172" y="80"/>
                  </a:cubicBezTo>
                  <a:cubicBezTo>
                    <a:pt x="171" y="79"/>
                    <a:pt x="173" y="77"/>
                    <a:pt x="172" y="75"/>
                  </a:cubicBezTo>
                  <a:cubicBezTo>
                    <a:pt x="172" y="74"/>
                    <a:pt x="174" y="73"/>
                    <a:pt x="175" y="73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8" y="73"/>
                    <a:pt x="179" y="73"/>
                    <a:pt x="179" y="71"/>
                  </a:cubicBezTo>
                  <a:close/>
                  <a:moveTo>
                    <a:pt x="135" y="32"/>
                  </a:moveTo>
                  <a:cubicBezTo>
                    <a:pt x="139" y="33"/>
                    <a:pt x="142" y="33"/>
                    <a:pt x="146" y="33"/>
                  </a:cubicBezTo>
                  <a:cubicBezTo>
                    <a:pt x="147" y="34"/>
                    <a:pt x="149" y="33"/>
                    <a:pt x="149" y="32"/>
                  </a:cubicBezTo>
                  <a:cubicBezTo>
                    <a:pt x="150" y="32"/>
                    <a:pt x="151" y="32"/>
                    <a:pt x="152" y="31"/>
                  </a:cubicBezTo>
                  <a:cubicBezTo>
                    <a:pt x="154" y="31"/>
                    <a:pt x="157" y="30"/>
                    <a:pt x="160" y="30"/>
                  </a:cubicBezTo>
                  <a:cubicBezTo>
                    <a:pt x="161" y="30"/>
                    <a:pt x="163" y="30"/>
                    <a:pt x="164" y="30"/>
                  </a:cubicBezTo>
                  <a:cubicBezTo>
                    <a:pt x="168" y="31"/>
                    <a:pt x="171" y="31"/>
                    <a:pt x="175" y="32"/>
                  </a:cubicBezTo>
                  <a:cubicBezTo>
                    <a:pt x="175" y="32"/>
                    <a:pt x="176" y="32"/>
                    <a:pt x="176" y="33"/>
                  </a:cubicBezTo>
                  <a:cubicBezTo>
                    <a:pt x="175" y="33"/>
                    <a:pt x="173" y="33"/>
                    <a:pt x="172" y="33"/>
                  </a:cubicBezTo>
                  <a:cubicBezTo>
                    <a:pt x="171" y="33"/>
                    <a:pt x="170" y="33"/>
                    <a:pt x="169" y="34"/>
                  </a:cubicBezTo>
                  <a:cubicBezTo>
                    <a:pt x="168" y="34"/>
                    <a:pt x="167" y="35"/>
                    <a:pt x="167" y="37"/>
                  </a:cubicBezTo>
                  <a:cubicBezTo>
                    <a:pt x="167" y="39"/>
                    <a:pt x="165" y="41"/>
                    <a:pt x="164" y="41"/>
                  </a:cubicBezTo>
                  <a:cubicBezTo>
                    <a:pt x="162" y="42"/>
                    <a:pt x="160" y="42"/>
                    <a:pt x="158" y="43"/>
                  </a:cubicBezTo>
                  <a:cubicBezTo>
                    <a:pt x="157" y="44"/>
                    <a:pt x="157" y="44"/>
                    <a:pt x="158" y="45"/>
                  </a:cubicBezTo>
                  <a:cubicBezTo>
                    <a:pt x="159" y="45"/>
                    <a:pt x="161" y="46"/>
                    <a:pt x="162" y="47"/>
                  </a:cubicBezTo>
                  <a:cubicBezTo>
                    <a:pt x="160" y="48"/>
                    <a:pt x="160" y="48"/>
                    <a:pt x="155" y="46"/>
                  </a:cubicBezTo>
                  <a:cubicBezTo>
                    <a:pt x="156" y="47"/>
                    <a:pt x="157" y="48"/>
                    <a:pt x="157" y="49"/>
                  </a:cubicBezTo>
                  <a:cubicBezTo>
                    <a:pt x="154" y="50"/>
                    <a:pt x="151" y="51"/>
                    <a:pt x="148" y="51"/>
                  </a:cubicBezTo>
                  <a:cubicBezTo>
                    <a:pt x="145" y="52"/>
                    <a:pt x="143" y="53"/>
                    <a:pt x="141" y="55"/>
                  </a:cubicBezTo>
                  <a:cubicBezTo>
                    <a:pt x="138" y="57"/>
                    <a:pt x="136" y="57"/>
                    <a:pt x="133" y="58"/>
                  </a:cubicBezTo>
                  <a:cubicBezTo>
                    <a:pt x="132" y="58"/>
                    <a:pt x="131" y="58"/>
                    <a:pt x="131" y="60"/>
                  </a:cubicBezTo>
                  <a:cubicBezTo>
                    <a:pt x="131" y="61"/>
                    <a:pt x="130" y="61"/>
                    <a:pt x="129" y="62"/>
                  </a:cubicBezTo>
                  <a:cubicBezTo>
                    <a:pt x="129" y="63"/>
                    <a:pt x="128" y="63"/>
                    <a:pt x="127" y="64"/>
                  </a:cubicBezTo>
                  <a:cubicBezTo>
                    <a:pt x="125" y="65"/>
                    <a:pt x="122" y="65"/>
                    <a:pt x="120" y="63"/>
                  </a:cubicBezTo>
                  <a:cubicBezTo>
                    <a:pt x="120" y="62"/>
                    <a:pt x="119" y="61"/>
                    <a:pt x="119" y="60"/>
                  </a:cubicBezTo>
                  <a:cubicBezTo>
                    <a:pt x="119" y="59"/>
                    <a:pt x="119" y="58"/>
                    <a:pt x="119" y="57"/>
                  </a:cubicBezTo>
                  <a:cubicBezTo>
                    <a:pt x="120" y="56"/>
                    <a:pt x="120" y="55"/>
                    <a:pt x="121" y="54"/>
                  </a:cubicBezTo>
                  <a:cubicBezTo>
                    <a:pt x="121" y="53"/>
                    <a:pt x="121" y="53"/>
                    <a:pt x="122" y="52"/>
                  </a:cubicBezTo>
                  <a:cubicBezTo>
                    <a:pt x="125" y="50"/>
                    <a:pt x="125" y="46"/>
                    <a:pt x="123" y="43"/>
                  </a:cubicBezTo>
                  <a:cubicBezTo>
                    <a:pt x="122" y="42"/>
                    <a:pt x="121" y="41"/>
                    <a:pt x="120" y="41"/>
                  </a:cubicBezTo>
                  <a:cubicBezTo>
                    <a:pt x="118" y="39"/>
                    <a:pt x="115" y="39"/>
                    <a:pt x="113" y="38"/>
                  </a:cubicBezTo>
                  <a:cubicBezTo>
                    <a:pt x="112" y="38"/>
                    <a:pt x="111" y="38"/>
                    <a:pt x="110" y="37"/>
                  </a:cubicBezTo>
                  <a:cubicBezTo>
                    <a:pt x="114" y="37"/>
                    <a:pt x="117" y="36"/>
                    <a:pt x="120" y="36"/>
                  </a:cubicBezTo>
                  <a:cubicBezTo>
                    <a:pt x="121" y="35"/>
                    <a:pt x="123" y="35"/>
                    <a:pt x="124" y="34"/>
                  </a:cubicBezTo>
                  <a:cubicBezTo>
                    <a:pt x="127" y="33"/>
                    <a:pt x="131" y="32"/>
                    <a:pt x="135" y="32"/>
                  </a:cubicBezTo>
                  <a:close/>
                  <a:moveTo>
                    <a:pt x="169" y="56"/>
                  </a:moveTo>
                  <a:cubicBezTo>
                    <a:pt x="169" y="56"/>
                    <a:pt x="168" y="57"/>
                    <a:pt x="168" y="58"/>
                  </a:cubicBezTo>
                  <a:cubicBezTo>
                    <a:pt x="166" y="58"/>
                    <a:pt x="165" y="59"/>
                    <a:pt x="164" y="60"/>
                  </a:cubicBezTo>
                  <a:cubicBezTo>
                    <a:pt x="162" y="60"/>
                    <a:pt x="161" y="60"/>
                    <a:pt x="160" y="59"/>
                  </a:cubicBezTo>
                  <a:cubicBezTo>
                    <a:pt x="159" y="58"/>
                    <a:pt x="159" y="58"/>
                    <a:pt x="158" y="58"/>
                  </a:cubicBezTo>
                  <a:cubicBezTo>
                    <a:pt x="158" y="58"/>
                    <a:pt x="158" y="57"/>
                    <a:pt x="158" y="57"/>
                  </a:cubicBezTo>
                  <a:cubicBezTo>
                    <a:pt x="159" y="57"/>
                    <a:pt x="159" y="57"/>
                    <a:pt x="160" y="56"/>
                  </a:cubicBezTo>
                  <a:cubicBezTo>
                    <a:pt x="162" y="56"/>
                    <a:pt x="164" y="55"/>
                    <a:pt x="166" y="55"/>
                  </a:cubicBezTo>
                  <a:cubicBezTo>
                    <a:pt x="167" y="54"/>
                    <a:pt x="168" y="54"/>
                    <a:pt x="169" y="56"/>
                  </a:cubicBezTo>
                  <a:close/>
                  <a:moveTo>
                    <a:pt x="92" y="37"/>
                  </a:moveTo>
                  <a:cubicBezTo>
                    <a:pt x="93" y="37"/>
                    <a:pt x="94" y="37"/>
                    <a:pt x="95" y="36"/>
                  </a:cubicBezTo>
                  <a:cubicBezTo>
                    <a:pt x="96" y="36"/>
                    <a:pt x="98" y="36"/>
                    <a:pt x="98" y="34"/>
                  </a:cubicBezTo>
                  <a:cubicBezTo>
                    <a:pt x="99" y="34"/>
                    <a:pt x="99" y="33"/>
                    <a:pt x="10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2"/>
                    <a:pt x="105" y="32"/>
                    <a:pt x="106" y="32"/>
                  </a:cubicBezTo>
                  <a:cubicBezTo>
                    <a:pt x="108" y="32"/>
                    <a:pt x="109" y="32"/>
                    <a:pt x="110" y="31"/>
                  </a:cubicBezTo>
                  <a:cubicBezTo>
                    <a:pt x="113" y="30"/>
                    <a:pt x="115" y="30"/>
                    <a:pt x="118" y="30"/>
                  </a:cubicBezTo>
                  <a:cubicBezTo>
                    <a:pt x="118" y="30"/>
                    <a:pt x="119" y="30"/>
                    <a:pt x="120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1"/>
                  </a:cubicBezTo>
                  <a:cubicBezTo>
                    <a:pt x="120" y="33"/>
                    <a:pt x="116" y="34"/>
                    <a:pt x="113" y="35"/>
                  </a:cubicBezTo>
                  <a:cubicBezTo>
                    <a:pt x="108" y="35"/>
                    <a:pt x="104" y="37"/>
                    <a:pt x="100" y="40"/>
                  </a:cubicBezTo>
                  <a:cubicBezTo>
                    <a:pt x="98" y="41"/>
                    <a:pt x="97" y="41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3" y="39"/>
                    <a:pt x="92" y="38"/>
                    <a:pt x="91" y="38"/>
                  </a:cubicBezTo>
                  <a:cubicBezTo>
                    <a:pt x="91" y="38"/>
                    <a:pt x="92" y="37"/>
                    <a:pt x="92" y="37"/>
                  </a:cubicBez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5" y="39"/>
                    <a:pt x="86" y="39"/>
                    <a:pt x="88" y="40"/>
                  </a:cubicBezTo>
                  <a:cubicBezTo>
                    <a:pt x="90" y="41"/>
                    <a:pt x="92" y="41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1"/>
                    <a:pt x="94" y="41"/>
                    <a:pt x="94" y="42"/>
                  </a:cubicBezTo>
                  <a:cubicBezTo>
                    <a:pt x="94" y="42"/>
                    <a:pt x="92" y="42"/>
                    <a:pt x="91" y="42"/>
                  </a:cubicBezTo>
                  <a:cubicBezTo>
                    <a:pt x="90" y="43"/>
                    <a:pt x="90" y="43"/>
                    <a:pt x="90" y="44"/>
                  </a:cubicBezTo>
                  <a:cubicBezTo>
                    <a:pt x="90" y="44"/>
                    <a:pt x="90" y="44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8"/>
                    <a:pt x="103" y="48"/>
                    <a:pt x="104" y="49"/>
                  </a:cubicBezTo>
                  <a:cubicBezTo>
                    <a:pt x="103" y="49"/>
                    <a:pt x="103" y="50"/>
                    <a:pt x="103" y="50"/>
                  </a:cubicBezTo>
                  <a:cubicBezTo>
                    <a:pt x="103" y="53"/>
                    <a:pt x="103" y="54"/>
                    <a:pt x="106" y="54"/>
                  </a:cubicBezTo>
                  <a:cubicBezTo>
                    <a:pt x="106" y="56"/>
                    <a:pt x="106" y="56"/>
                    <a:pt x="105" y="57"/>
                  </a:cubicBezTo>
                  <a:cubicBezTo>
                    <a:pt x="103" y="57"/>
                    <a:pt x="101" y="58"/>
                    <a:pt x="99" y="58"/>
                  </a:cubicBezTo>
                  <a:cubicBezTo>
                    <a:pt x="98" y="59"/>
                    <a:pt x="97" y="59"/>
                    <a:pt x="97" y="60"/>
                  </a:cubicBezTo>
                  <a:cubicBezTo>
                    <a:pt x="97" y="60"/>
                    <a:pt x="97" y="61"/>
                    <a:pt x="97" y="61"/>
                  </a:cubicBezTo>
                  <a:cubicBezTo>
                    <a:pt x="95" y="62"/>
                    <a:pt x="93" y="62"/>
                    <a:pt x="92" y="61"/>
                  </a:cubicBezTo>
                  <a:cubicBezTo>
                    <a:pt x="90" y="60"/>
                    <a:pt x="91" y="58"/>
                    <a:pt x="92" y="57"/>
                  </a:cubicBezTo>
                  <a:cubicBezTo>
                    <a:pt x="92" y="57"/>
                    <a:pt x="93" y="56"/>
                    <a:pt x="93" y="56"/>
                  </a:cubicBezTo>
                  <a:cubicBezTo>
                    <a:pt x="94" y="56"/>
                    <a:pt x="95" y="56"/>
                    <a:pt x="97" y="56"/>
                  </a:cubicBezTo>
                  <a:cubicBezTo>
                    <a:pt x="97" y="56"/>
                    <a:pt x="98" y="55"/>
                    <a:pt x="98" y="55"/>
                  </a:cubicBezTo>
                  <a:cubicBezTo>
                    <a:pt x="98" y="54"/>
                    <a:pt x="98" y="54"/>
                    <a:pt x="97" y="53"/>
                  </a:cubicBezTo>
                  <a:cubicBezTo>
                    <a:pt x="95" y="51"/>
                    <a:pt x="92" y="50"/>
                    <a:pt x="89" y="49"/>
                  </a:cubicBezTo>
                  <a:cubicBezTo>
                    <a:pt x="88" y="49"/>
                    <a:pt x="87" y="49"/>
                    <a:pt x="86" y="49"/>
                  </a:cubicBezTo>
                  <a:cubicBezTo>
                    <a:pt x="84" y="49"/>
                    <a:pt x="82" y="49"/>
                    <a:pt x="80" y="49"/>
                  </a:cubicBezTo>
                  <a:cubicBezTo>
                    <a:pt x="79" y="49"/>
                    <a:pt x="78" y="49"/>
                    <a:pt x="78" y="47"/>
                  </a:cubicBezTo>
                  <a:cubicBezTo>
                    <a:pt x="77" y="46"/>
                    <a:pt x="78" y="45"/>
                    <a:pt x="79" y="45"/>
                  </a:cubicBezTo>
                  <a:cubicBezTo>
                    <a:pt x="79" y="45"/>
                    <a:pt x="80" y="45"/>
                    <a:pt x="80" y="45"/>
                  </a:cubicBezTo>
                  <a:cubicBezTo>
                    <a:pt x="81" y="45"/>
                    <a:pt x="83" y="45"/>
                    <a:pt x="84" y="44"/>
                  </a:cubicBezTo>
                  <a:cubicBezTo>
                    <a:pt x="85" y="44"/>
                    <a:pt x="86" y="44"/>
                    <a:pt x="86" y="43"/>
                  </a:cubicBezTo>
                  <a:cubicBezTo>
                    <a:pt x="86" y="42"/>
                    <a:pt x="85" y="41"/>
                    <a:pt x="84" y="41"/>
                  </a:cubicBezTo>
                  <a:close/>
                  <a:moveTo>
                    <a:pt x="103" y="84"/>
                  </a:moveTo>
                  <a:cubicBezTo>
                    <a:pt x="104" y="85"/>
                    <a:pt x="105" y="86"/>
                    <a:pt x="105" y="86"/>
                  </a:cubicBezTo>
                  <a:cubicBezTo>
                    <a:pt x="104" y="87"/>
                    <a:pt x="103" y="88"/>
                    <a:pt x="102" y="88"/>
                  </a:cubicBezTo>
                  <a:cubicBezTo>
                    <a:pt x="100" y="88"/>
                    <a:pt x="98" y="87"/>
                    <a:pt x="96" y="87"/>
                  </a:cubicBezTo>
                  <a:cubicBezTo>
                    <a:pt x="98" y="85"/>
                    <a:pt x="100" y="83"/>
                    <a:pt x="103" y="82"/>
                  </a:cubicBezTo>
                  <a:cubicBezTo>
                    <a:pt x="102" y="83"/>
                    <a:pt x="102" y="83"/>
                    <a:pt x="102" y="83"/>
                  </a:cubicBezTo>
                  <a:cubicBezTo>
                    <a:pt x="102" y="83"/>
                    <a:pt x="103" y="84"/>
                    <a:pt x="103" y="84"/>
                  </a:cubicBezTo>
                  <a:close/>
                  <a:moveTo>
                    <a:pt x="109" y="221"/>
                  </a:moveTo>
                  <a:cubicBezTo>
                    <a:pt x="107" y="222"/>
                    <a:pt x="106" y="223"/>
                    <a:pt x="104" y="224"/>
                  </a:cubicBezTo>
                  <a:cubicBezTo>
                    <a:pt x="103" y="226"/>
                    <a:pt x="103" y="227"/>
                    <a:pt x="103" y="228"/>
                  </a:cubicBezTo>
                  <a:cubicBezTo>
                    <a:pt x="102" y="231"/>
                    <a:pt x="102" y="234"/>
                    <a:pt x="101" y="236"/>
                  </a:cubicBezTo>
                  <a:cubicBezTo>
                    <a:pt x="100" y="237"/>
                    <a:pt x="98" y="238"/>
                    <a:pt x="97" y="240"/>
                  </a:cubicBezTo>
                  <a:cubicBezTo>
                    <a:pt x="96" y="242"/>
                    <a:pt x="92" y="243"/>
                    <a:pt x="90" y="241"/>
                  </a:cubicBezTo>
                  <a:cubicBezTo>
                    <a:pt x="89" y="243"/>
                    <a:pt x="91" y="244"/>
                    <a:pt x="91" y="245"/>
                  </a:cubicBezTo>
                  <a:cubicBezTo>
                    <a:pt x="92" y="247"/>
                    <a:pt x="92" y="247"/>
                    <a:pt x="91" y="248"/>
                  </a:cubicBezTo>
                  <a:cubicBezTo>
                    <a:pt x="89" y="249"/>
                    <a:pt x="87" y="251"/>
                    <a:pt x="86" y="252"/>
                  </a:cubicBezTo>
                  <a:cubicBezTo>
                    <a:pt x="85" y="253"/>
                    <a:pt x="84" y="255"/>
                    <a:pt x="85" y="256"/>
                  </a:cubicBezTo>
                  <a:cubicBezTo>
                    <a:pt x="85" y="258"/>
                    <a:pt x="85" y="259"/>
                    <a:pt x="84" y="260"/>
                  </a:cubicBezTo>
                  <a:cubicBezTo>
                    <a:pt x="84" y="261"/>
                    <a:pt x="84" y="262"/>
                    <a:pt x="84" y="262"/>
                  </a:cubicBezTo>
                  <a:cubicBezTo>
                    <a:pt x="84" y="264"/>
                    <a:pt x="85" y="265"/>
                    <a:pt x="85" y="266"/>
                  </a:cubicBezTo>
                  <a:cubicBezTo>
                    <a:pt x="85" y="268"/>
                    <a:pt x="85" y="271"/>
                    <a:pt x="85" y="273"/>
                  </a:cubicBezTo>
                  <a:cubicBezTo>
                    <a:pt x="85" y="274"/>
                    <a:pt x="86" y="274"/>
                    <a:pt x="87" y="274"/>
                  </a:cubicBezTo>
                  <a:cubicBezTo>
                    <a:pt x="87" y="275"/>
                    <a:pt x="88" y="275"/>
                    <a:pt x="88" y="275"/>
                  </a:cubicBezTo>
                  <a:cubicBezTo>
                    <a:pt x="88" y="277"/>
                    <a:pt x="89" y="278"/>
                    <a:pt x="90" y="279"/>
                  </a:cubicBezTo>
                  <a:cubicBezTo>
                    <a:pt x="88" y="280"/>
                    <a:pt x="86" y="280"/>
                    <a:pt x="85" y="279"/>
                  </a:cubicBezTo>
                  <a:cubicBezTo>
                    <a:pt x="85" y="279"/>
                    <a:pt x="85" y="279"/>
                    <a:pt x="85" y="279"/>
                  </a:cubicBezTo>
                  <a:cubicBezTo>
                    <a:pt x="84" y="277"/>
                    <a:pt x="83" y="276"/>
                    <a:pt x="81" y="275"/>
                  </a:cubicBezTo>
                  <a:cubicBezTo>
                    <a:pt x="78" y="274"/>
                    <a:pt x="76" y="272"/>
                    <a:pt x="75" y="270"/>
                  </a:cubicBezTo>
                  <a:cubicBezTo>
                    <a:pt x="73" y="267"/>
                    <a:pt x="72" y="264"/>
                    <a:pt x="73" y="261"/>
                  </a:cubicBezTo>
                  <a:cubicBezTo>
                    <a:pt x="73" y="259"/>
                    <a:pt x="72" y="256"/>
                    <a:pt x="70" y="256"/>
                  </a:cubicBezTo>
                  <a:cubicBezTo>
                    <a:pt x="69" y="256"/>
                    <a:pt x="69" y="255"/>
                    <a:pt x="69" y="254"/>
                  </a:cubicBezTo>
                  <a:cubicBezTo>
                    <a:pt x="69" y="252"/>
                    <a:pt x="69" y="250"/>
                    <a:pt x="68" y="247"/>
                  </a:cubicBezTo>
                  <a:cubicBezTo>
                    <a:pt x="68" y="243"/>
                    <a:pt x="67" y="238"/>
                    <a:pt x="67" y="234"/>
                  </a:cubicBezTo>
                  <a:cubicBezTo>
                    <a:pt x="67" y="230"/>
                    <a:pt x="67" y="227"/>
                    <a:pt x="67" y="223"/>
                  </a:cubicBezTo>
                  <a:cubicBezTo>
                    <a:pt x="67" y="221"/>
                    <a:pt x="67" y="220"/>
                    <a:pt x="67" y="218"/>
                  </a:cubicBezTo>
                  <a:cubicBezTo>
                    <a:pt x="67" y="214"/>
                    <a:pt x="64" y="211"/>
                    <a:pt x="60" y="209"/>
                  </a:cubicBezTo>
                  <a:cubicBezTo>
                    <a:pt x="58" y="209"/>
                    <a:pt x="56" y="207"/>
                    <a:pt x="56" y="205"/>
                  </a:cubicBezTo>
                  <a:cubicBezTo>
                    <a:pt x="56" y="203"/>
                    <a:pt x="55" y="201"/>
                    <a:pt x="54" y="200"/>
                  </a:cubicBezTo>
                  <a:cubicBezTo>
                    <a:pt x="51" y="199"/>
                    <a:pt x="50" y="197"/>
                    <a:pt x="49" y="194"/>
                  </a:cubicBezTo>
                  <a:cubicBezTo>
                    <a:pt x="48" y="194"/>
                    <a:pt x="48" y="193"/>
                    <a:pt x="47" y="192"/>
                  </a:cubicBezTo>
                  <a:cubicBezTo>
                    <a:pt x="46" y="191"/>
                    <a:pt x="46" y="189"/>
                    <a:pt x="46" y="188"/>
                  </a:cubicBezTo>
                  <a:cubicBezTo>
                    <a:pt x="46" y="187"/>
                    <a:pt x="46" y="185"/>
                    <a:pt x="46" y="184"/>
                  </a:cubicBezTo>
                  <a:cubicBezTo>
                    <a:pt x="46" y="184"/>
                    <a:pt x="45" y="183"/>
                    <a:pt x="45" y="182"/>
                  </a:cubicBezTo>
                  <a:cubicBezTo>
                    <a:pt x="46" y="180"/>
                    <a:pt x="47" y="178"/>
                    <a:pt x="48" y="176"/>
                  </a:cubicBezTo>
                  <a:cubicBezTo>
                    <a:pt x="49" y="174"/>
                    <a:pt x="50" y="171"/>
                    <a:pt x="51" y="169"/>
                  </a:cubicBezTo>
                  <a:cubicBezTo>
                    <a:pt x="52" y="167"/>
                    <a:pt x="51" y="164"/>
                    <a:pt x="49" y="162"/>
                  </a:cubicBezTo>
                  <a:cubicBezTo>
                    <a:pt x="48" y="162"/>
                    <a:pt x="48" y="162"/>
                    <a:pt x="47" y="162"/>
                  </a:cubicBezTo>
                  <a:cubicBezTo>
                    <a:pt x="45" y="163"/>
                    <a:pt x="43" y="163"/>
                    <a:pt x="42" y="162"/>
                  </a:cubicBezTo>
                  <a:cubicBezTo>
                    <a:pt x="39" y="160"/>
                    <a:pt x="37" y="158"/>
                    <a:pt x="35" y="155"/>
                  </a:cubicBezTo>
                  <a:cubicBezTo>
                    <a:pt x="35" y="154"/>
                    <a:pt x="35" y="154"/>
                    <a:pt x="34" y="154"/>
                  </a:cubicBezTo>
                  <a:cubicBezTo>
                    <a:pt x="33" y="153"/>
                    <a:pt x="33" y="153"/>
                    <a:pt x="32" y="153"/>
                  </a:cubicBezTo>
                  <a:cubicBezTo>
                    <a:pt x="30" y="153"/>
                    <a:pt x="28" y="152"/>
                    <a:pt x="27" y="151"/>
                  </a:cubicBezTo>
                  <a:cubicBezTo>
                    <a:pt x="25" y="149"/>
                    <a:pt x="23" y="148"/>
                    <a:pt x="20" y="148"/>
                  </a:cubicBezTo>
                  <a:cubicBezTo>
                    <a:pt x="20" y="148"/>
                    <a:pt x="20" y="148"/>
                    <a:pt x="19" y="148"/>
                  </a:cubicBezTo>
                  <a:cubicBezTo>
                    <a:pt x="15" y="147"/>
                    <a:pt x="11" y="145"/>
                    <a:pt x="7" y="141"/>
                  </a:cubicBezTo>
                  <a:cubicBezTo>
                    <a:pt x="6" y="140"/>
                    <a:pt x="6" y="138"/>
                    <a:pt x="6" y="136"/>
                  </a:cubicBezTo>
                  <a:cubicBezTo>
                    <a:pt x="7" y="127"/>
                    <a:pt x="9" y="118"/>
                    <a:pt x="12" y="109"/>
                  </a:cubicBezTo>
                  <a:cubicBezTo>
                    <a:pt x="17" y="95"/>
                    <a:pt x="23" y="82"/>
                    <a:pt x="32" y="70"/>
                  </a:cubicBezTo>
                  <a:cubicBezTo>
                    <a:pt x="35" y="66"/>
                    <a:pt x="38" y="62"/>
                    <a:pt x="42" y="57"/>
                  </a:cubicBezTo>
                  <a:cubicBezTo>
                    <a:pt x="42" y="57"/>
                    <a:pt x="43" y="56"/>
                    <a:pt x="44" y="57"/>
                  </a:cubicBezTo>
                  <a:cubicBezTo>
                    <a:pt x="45" y="57"/>
                    <a:pt x="46" y="58"/>
                    <a:pt x="47" y="57"/>
                  </a:cubicBezTo>
                  <a:cubicBezTo>
                    <a:pt x="50" y="57"/>
                    <a:pt x="52" y="57"/>
                    <a:pt x="55" y="57"/>
                  </a:cubicBezTo>
                  <a:cubicBezTo>
                    <a:pt x="58" y="56"/>
                    <a:pt x="62" y="55"/>
                    <a:pt x="65" y="54"/>
                  </a:cubicBezTo>
                  <a:cubicBezTo>
                    <a:pt x="67" y="52"/>
                    <a:pt x="68" y="50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70" y="43"/>
                    <a:pt x="70" y="43"/>
                    <a:pt x="73" y="43"/>
                  </a:cubicBezTo>
                  <a:cubicBezTo>
                    <a:pt x="75" y="44"/>
                    <a:pt x="77" y="44"/>
                    <a:pt x="79" y="44"/>
                  </a:cubicBezTo>
                  <a:cubicBezTo>
                    <a:pt x="77" y="45"/>
                    <a:pt x="75" y="46"/>
                    <a:pt x="74" y="46"/>
                  </a:cubicBezTo>
                  <a:cubicBezTo>
                    <a:pt x="72" y="47"/>
                    <a:pt x="73" y="47"/>
                    <a:pt x="73" y="48"/>
                  </a:cubicBezTo>
                  <a:cubicBezTo>
                    <a:pt x="74" y="49"/>
                    <a:pt x="76" y="51"/>
                    <a:pt x="77" y="52"/>
                  </a:cubicBezTo>
                  <a:cubicBezTo>
                    <a:pt x="77" y="52"/>
                    <a:pt x="78" y="53"/>
                    <a:pt x="78" y="52"/>
                  </a:cubicBezTo>
                  <a:cubicBezTo>
                    <a:pt x="80" y="52"/>
                    <a:pt x="83" y="51"/>
                    <a:pt x="85" y="51"/>
                  </a:cubicBezTo>
                  <a:cubicBezTo>
                    <a:pt x="85" y="53"/>
                    <a:pt x="84" y="53"/>
                    <a:pt x="83" y="54"/>
                  </a:cubicBezTo>
                  <a:cubicBezTo>
                    <a:pt x="82" y="55"/>
                    <a:pt x="81" y="56"/>
                    <a:pt x="80" y="56"/>
                  </a:cubicBezTo>
                  <a:cubicBezTo>
                    <a:pt x="77" y="56"/>
                    <a:pt x="74" y="57"/>
                    <a:pt x="72" y="57"/>
                  </a:cubicBezTo>
                  <a:cubicBezTo>
                    <a:pt x="71" y="59"/>
                    <a:pt x="70" y="60"/>
                    <a:pt x="68" y="60"/>
                  </a:cubicBezTo>
                  <a:cubicBezTo>
                    <a:pt x="64" y="61"/>
                    <a:pt x="61" y="63"/>
                    <a:pt x="58" y="65"/>
                  </a:cubicBezTo>
                  <a:cubicBezTo>
                    <a:pt x="56" y="66"/>
                    <a:pt x="55" y="69"/>
                    <a:pt x="56" y="71"/>
                  </a:cubicBezTo>
                  <a:cubicBezTo>
                    <a:pt x="56" y="72"/>
                    <a:pt x="56" y="73"/>
                    <a:pt x="58" y="72"/>
                  </a:cubicBezTo>
                  <a:cubicBezTo>
                    <a:pt x="58" y="72"/>
                    <a:pt x="58" y="72"/>
                    <a:pt x="59" y="72"/>
                  </a:cubicBezTo>
                  <a:cubicBezTo>
                    <a:pt x="60" y="73"/>
                    <a:pt x="61" y="74"/>
                    <a:pt x="63" y="74"/>
                  </a:cubicBezTo>
                  <a:cubicBezTo>
                    <a:pt x="64" y="75"/>
                    <a:pt x="65" y="76"/>
                    <a:pt x="66" y="7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7" y="78"/>
                    <a:pt x="67" y="80"/>
                    <a:pt x="66" y="82"/>
                  </a:cubicBezTo>
                  <a:cubicBezTo>
                    <a:pt x="68" y="82"/>
                    <a:pt x="69" y="81"/>
                    <a:pt x="70" y="80"/>
                  </a:cubicBezTo>
                  <a:cubicBezTo>
                    <a:pt x="73" y="76"/>
                    <a:pt x="75" y="72"/>
                    <a:pt x="78" y="69"/>
                  </a:cubicBezTo>
                  <a:cubicBezTo>
                    <a:pt x="79" y="68"/>
                    <a:pt x="79" y="68"/>
                    <a:pt x="79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1" y="64"/>
                    <a:pt x="84" y="63"/>
                    <a:pt x="87" y="63"/>
                  </a:cubicBezTo>
                  <a:cubicBezTo>
                    <a:pt x="89" y="64"/>
                    <a:pt x="90" y="64"/>
                    <a:pt x="90" y="66"/>
                  </a:cubicBezTo>
                  <a:cubicBezTo>
                    <a:pt x="90" y="67"/>
                    <a:pt x="91" y="67"/>
                    <a:pt x="92" y="67"/>
                  </a:cubicBezTo>
                  <a:cubicBezTo>
                    <a:pt x="94" y="67"/>
                    <a:pt x="96" y="67"/>
                    <a:pt x="99" y="66"/>
                  </a:cubicBezTo>
                  <a:cubicBezTo>
                    <a:pt x="99" y="66"/>
                    <a:pt x="99" y="66"/>
                    <a:pt x="99" y="67"/>
                  </a:cubicBezTo>
                  <a:cubicBezTo>
                    <a:pt x="99" y="67"/>
                    <a:pt x="99" y="68"/>
                    <a:pt x="99" y="68"/>
                  </a:cubicBezTo>
                  <a:cubicBezTo>
                    <a:pt x="98" y="72"/>
                    <a:pt x="100" y="76"/>
                    <a:pt x="103" y="77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1" y="80"/>
                    <a:pt x="98" y="82"/>
                    <a:pt x="94" y="82"/>
                  </a:cubicBezTo>
                  <a:cubicBezTo>
                    <a:pt x="92" y="82"/>
                    <a:pt x="89" y="82"/>
                    <a:pt x="87" y="84"/>
                  </a:cubicBezTo>
                  <a:cubicBezTo>
                    <a:pt x="85" y="85"/>
                    <a:pt x="83" y="85"/>
                    <a:pt x="81" y="86"/>
                  </a:cubicBezTo>
                  <a:cubicBezTo>
                    <a:pt x="81" y="86"/>
                    <a:pt x="80" y="87"/>
                    <a:pt x="80" y="87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9"/>
                    <a:pt x="87" y="90"/>
                    <a:pt x="89" y="90"/>
                  </a:cubicBezTo>
                  <a:cubicBezTo>
                    <a:pt x="90" y="90"/>
                    <a:pt x="90" y="91"/>
                    <a:pt x="91" y="92"/>
                  </a:cubicBezTo>
                  <a:cubicBezTo>
                    <a:pt x="88" y="93"/>
                    <a:pt x="86" y="96"/>
                    <a:pt x="82" y="9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4" y="91"/>
                    <a:pt x="84" y="90"/>
                    <a:pt x="82" y="92"/>
                  </a:cubicBezTo>
                  <a:cubicBezTo>
                    <a:pt x="80" y="93"/>
                    <a:pt x="78" y="94"/>
                    <a:pt x="76" y="96"/>
                  </a:cubicBezTo>
                  <a:cubicBezTo>
                    <a:pt x="76" y="96"/>
                    <a:pt x="75" y="97"/>
                    <a:pt x="75" y="97"/>
                  </a:cubicBezTo>
                  <a:cubicBezTo>
                    <a:pt x="72" y="97"/>
                    <a:pt x="70" y="100"/>
                    <a:pt x="68" y="102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7" y="104"/>
                    <a:pt x="65" y="104"/>
                    <a:pt x="64" y="104"/>
                  </a:cubicBezTo>
                  <a:cubicBezTo>
                    <a:pt x="63" y="104"/>
                    <a:pt x="63" y="105"/>
                    <a:pt x="62" y="105"/>
                  </a:cubicBezTo>
                  <a:cubicBezTo>
                    <a:pt x="62" y="105"/>
                    <a:pt x="61" y="106"/>
                    <a:pt x="61" y="107"/>
                  </a:cubicBezTo>
                  <a:cubicBezTo>
                    <a:pt x="62" y="110"/>
                    <a:pt x="60" y="112"/>
                    <a:pt x="58" y="113"/>
                  </a:cubicBezTo>
                  <a:cubicBezTo>
                    <a:pt x="55" y="115"/>
                    <a:pt x="53" y="116"/>
                    <a:pt x="51" y="117"/>
                  </a:cubicBezTo>
                  <a:cubicBezTo>
                    <a:pt x="50" y="119"/>
                    <a:pt x="49" y="122"/>
                    <a:pt x="50" y="124"/>
                  </a:cubicBezTo>
                  <a:cubicBezTo>
                    <a:pt x="51" y="126"/>
                    <a:pt x="51" y="128"/>
                    <a:pt x="50" y="129"/>
                  </a:cubicBezTo>
                  <a:cubicBezTo>
                    <a:pt x="50" y="130"/>
                    <a:pt x="49" y="130"/>
                    <a:pt x="48" y="130"/>
                  </a:cubicBezTo>
                  <a:cubicBezTo>
                    <a:pt x="48" y="130"/>
                    <a:pt x="47" y="129"/>
                    <a:pt x="47" y="129"/>
                  </a:cubicBezTo>
                  <a:cubicBezTo>
                    <a:pt x="47" y="127"/>
                    <a:pt x="46" y="125"/>
                    <a:pt x="46" y="123"/>
                  </a:cubicBezTo>
                  <a:cubicBezTo>
                    <a:pt x="46" y="122"/>
                    <a:pt x="45" y="121"/>
                    <a:pt x="45" y="121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2"/>
                    <a:pt x="44" y="122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3" y="122"/>
                    <a:pt x="42" y="122"/>
                  </a:cubicBezTo>
                  <a:cubicBezTo>
                    <a:pt x="42" y="121"/>
                    <a:pt x="41" y="120"/>
                    <a:pt x="40" y="120"/>
                  </a:cubicBezTo>
                  <a:cubicBezTo>
                    <a:pt x="39" y="119"/>
                    <a:pt x="38" y="120"/>
                    <a:pt x="37" y="121"/>
                  </a:cubicBezTo>
                  <a:cubicBezTo>
                    <a:pt x="36" y="122"/>
                    <a:pt x="35" y="123"/>
                    <a:pt x="34" y="124"/>
                  </a:cubicBezTo>
                  <a:cubicBezTo>
                    <a:pt x="33" y="123"/>
                    <a:pt x="32" y="122"/>
                    <a:pt x="32" y="122"/>
                  </a:cubicBezTo>
                  <a:cubicBezTo>
                    <a:pt x="31" y="121"/>
                    <a:pt x="31" y="121"/>
                    <a:pt x="30" y="121"/>
                  </a:cubicBezTo>
                  <a:cubicBezTo>
                    <a:pt x="28" y="121"/>
                    <a:pt x="26" y="122"/>
                    <a:pt x="25" y="124"/>
                  </a:cubicBezTo>
                  <a:cubicBezTo>
                    <a:pt x="24" y="126"/>
                    <a:pt x="22" y="127"/>
                    <a:pt x="21" y="128"/>
                  </a:cubicBezTo>
                  <a:cubicBezTo>
                    <a:pt x="19" y="129"/>
                    <a:pt x="19" y="131"/>
                    <a:pt x="20" y="133"/>
                  </a:cubicBezTo>
                  <a:cubicBezTo>
                    <a:pt x="20" y="134"/>
                    <a:pt x="20" y="134"/>
                    <a:pt x="20" y="135"/>
                  </a:cubicBezTo>
                  <a:cubicBezTo>
                    <a:pt x="19" y="139"/>
                    <a:pt x="21" y="143"/>
                    <a:pt x="25" y="144"/>
                  </a:cubicBezTo>
                  <a:cubicBezTo>
                    <a:pt x="27" y="144"/>
                    <a:pt x="29" y="144"/>
                    <a:pt x="30" y="142"/>
                  </a:cubicBezTo>
                  <a:cubicBezTo>
                    <a:pt x="31" y="141"/>
                    <a:pt x="31" y="140"/>
                    <a:pt x="32" y="139"/>
                  </a:cubicBezTo>
                  <a:cubicBezTo>
                    <a:pt x="32" y="138"/>
                    <a:pt x="33" y="137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8"/>
                    <a:pt x="35" y="139"/>
                    <a:pt x="35" y="140"/>
                  </a:cubicBezTo>
                  <a:cubicBezTo>
                    <a:pt x="35" y="142"/>
                    <a:pt x="34" y="143"/>
                    <a:pt x="34" y="145"/>
                  </a:cubicBezTo>
                  <a:cubicBezTo>
                    <a:pt x="33" y="146"/>
                    <a:pt x="34" y="147"/>
                    <a:pt x="35" y="147"/>
                  </a:cubicBezTo>
                  <a:cubicBezTo>
                    <a:pt x="37" y="148"/>
                    <a:pt x="38" y="148"/>
                    <a:pt x="39" y="148"/>
                  </a:cubicBezTo>
                  <a:cubicBezTo>
                    <a:pt x="40" y="148"/>
                    <a:pt x="41" y="149"/>
                    <a:pt x="42" y="150"/>
                  </a:cubicBezTo>
                  <a:cubicBezTo>
                    <a:pt x="42" y="150"/>
                    <a:pt x="42" y="151"/>
                    <a:pt x="42" y="151"/>
                  </a:cubicBezTo>
                  <a:cubicBezTo>
                    <a:pt x="41" y="153"/>
                    <a:pt x="41" y="155"/>
                    <a:pt x="42" y="156"/>
                  </a:cubicBezTo>
                  <a:cubicBezTo>
                    <a:pt x="42" y="158"/>
                    <a:pt x="42" y="159"/>
                    <a:pt x="43" y="159"/>
                  </a:cubicBezTo>
                  <a:cubicBezTo>
                    <a:pt x="44" y="160"/>
                    <a:pt x="45" y="160"/>
                    <a:pt x="45" y="159"/>
                  </a:cubicBezTo>
                  <a:cubicBezTo>
                    <a:pt x="46" y="159"/>
                    <a:pt x="48" y="158"/>
                    <a:pt x="49" y="159"/>
                  </a:cubicBezTo>
                  <a:cubicBezTo>
                    <a:pt x="50" y="159"/>
                    <a:pt x="50" y="159"/>
                    <a:pt x="51" y="159"/>
                  </a:cubicBezTo>
                  <a:cubicBezTo>
                    <a:pt x="53" y="160"/>
                    <a:pt x="54" y="159"/>
                    <a:pt x="55" y="158"/>
                  </a:cubicBezTo>
                  <a:cubicBezTo>
                    <a:pt x="56" y="157"/>
                    <a:pt x="57" y="156"/>
                    <a:pt x="59" y="155"/>
                  </a:cubicBezTo>
                  <a:cubicBezTo>
                    <a:pt x="59" y="155"/>
                    <a:pt x="60" y="155"/>
                    <a:pt x="60" y="156"/>
                  </a:cubicBezTo>
                  <a:cubicBezTo>
                    <a:pt x="60" y="156"/>
                    <a:pt x="60" y="157"/>
                    <a:pt x="60" y="157"/>
                  </a:cubicBezTo>
                  <a:cubicBezTo>
                    <a:pt x="59" y="158"/>
                    <a:pt x="59" y="159"/>
                    <a:pt x="60" y="159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1" y="157"/>
                    <a:pt x="64" y="156"/>
                    <a:pt x="65" y="155"/>
                  </a:cubicBezTo>
                  <a:cubicBezTo>
                    <a:pt x="65" y="155"/>
                    <a:pt x="66" y="155"/>
                    <a:pt x="66" y="156"/>
                  </a:cubicBezTo>
                  <a:cubicBezTo>
                    <a:pt x="67" y="157"/>
                    <a:pt x="70" y="158"/>
                    <a:pt x="72" y="158"/>
                  </a:cubicBezTo>
                  <a:cubicBezTo>
                    <a:pt x="72" y="158"/>
                    <a:pt x="72" y="158"/>
                    <a:pt x="72" y="158"/>
                  </a:cubicBezTo>
                  <a:cubicBezTo>
                    <a:pt x="75" y="158"/>
                    <a:pt x="78" y="159"/>
                    <a:pt x="80" y="161"/>
                  </a:cubicBezTo>
                  <a:cubicBezTo>
                    <a:pt x="83" y="164"/>
                    <a:pt x="87" y="166"/>
                    <a:pt x="91" y="166"/>
                  </a:cubicBezTo>
                  <a:cubicBezTo>
                    <a:pt x="92" y="167"/>
                    <a:pt x="94" y="168"/>
                    <a:pt x="95" y="169"/>
                  </a:cubicBezTo>
                  <a:cubicBezTo>
                    <a:pt x="95" y="170"/>
                    <a:pt x="96" y="172"/>
                    <a:pt x="97" y="173"/>
                  </a:cubicBezTo>
                  <a:cubicBezTo>
                    <a:pt x="98" y="175"/>
                    <a:pt x="98" y="176"/>
                    <a:pt x="96" y="177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5" y="179"/>
                    <a:pt x="95" y="179"/>
                    <a:pt x="96" y="178"/>
                  </a:cubicBezTo>
                  <a:cubicBezTo>
                    <a:pt x="97" y="178"/>
                    <a:pt x="97" y="178"/>
                    <a:pt x="98" y="177"/>
                  </a:cubicBezTo>
                  <a:cubicBezTo>
                    <a:pt x="99" y="177"/>
                    <a:pt x="99" y="178"/>
                    <a:pt x="100" y="178"/>
                  </a:cubicBezTo>
                  <a:cubicBezTo>
                    <a:pt x="100" y="179"/>
                    <a:pt x="99" y="179"/>
                    <a:pt x="99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0"/>
                    <a:pt x="100" y="181"/>
                    <a:pt x="100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2" y="179"/>
                    <a:pt x="105" y="179"/>
                    <a:pt x="106" y="180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07" y="180"/>
                    <a:pt x="107" y="180"/>
                    <a:pt x="107" y="181"/>
                  </a:cubicBezTo>
                  <a:cubicBezTo>
                    <a:pt x="107" y="183"/>
                    <a:pt x="109" y="182"/>
                    <a:pt x="110" y="182"/>
                  </a:cubicBezTo>
                  <a:cubicBezTo>
                    <a:pt x="111" y="181"/>
                    <a:pt x="113" y="181"/>
                    <a:pt x="114" y="182"/>
                  </a:cubicBezTo>
                  <a:cubicBezTo>
                    <a:pt x="116" y="183"/>
                    <a:pt x="119" y="184"/>
                    <a:pt x="122" y="185"/>
                  </a:cubicBezTo>
                  <a:cubicBezTo>
                    <a:pt x="123" y="185"/>
                    <a:pt x="124" y="186"/>
                    <a:pt x="124" y="187"/>
                  </a:cubicBezTo>
                  <a:cubicBezTo>
                    <a:pt x="124" y="192"/>
                    <a:pt x="123" y="196"/>
                    <a:pt x="120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8" y="201"/>
                    <a:pt x="117" y="202"/>
                    <a:pt x="117" y="203"/>
                  </a:cubicBezTo>
                  <a:cubicBezTo>
                    <a:pt x="117" y="206"/>
                    <a:pt x="117" y="209"/>
                    <a:pt x="117" y="212"/>
                  </a:cubicBezTo>
                  <a:cubicBezTo>
                    <a:pt x="117" y="214"/>
                    <a:pt x="116" y="216"/>
                    <a:pt x="115" y="217"/>
                  </a:cubicBezTo>
                  <a:cubicBezTo>
                    <a:pt x="114" y="219"/>
                    <a:pt x="114" y="220"/>
                    <a:pt x="112" y="220"/>
                  </a:cubicBezTo>
                  <a:cubicBezTo>
                    <a:pt x="111" y="220"/>
                    <a:pt x="110" y="220"/>
                    <a:pt x="110" y="220"/>
                  </a:cubicBezTo>
                  <a:cubicBezTo>
                    <a:pt x="109" y="220"/>
                    <a:pt x="109" y="221"/>
                    <a:pt x="109" y="221"/>
                  </a:cubicBezTo>
                  <a:close/>
                  <a:moveTo>
                    <a:pt x="270" y="209"/>
                  </a:moveTo>
                  <a:cubicBezTo>
                    <a:pt x="268" y="212"/>
                    <a:pt x="268" y="215"/>
                    <a:pt x="267" y="218"/>
                  </a:cubicBezTo>
                  <a:cubicBezTo>
                    <a:pt x="266" y="219"/>
                    <a:pt x="266" y="220"/>
                    <a:pt x="265" y="221"/>
                  </a:cubicBezTo>
                  <a:cubicBezTo>
                    <a:pt x="264" y="223"/>
                    <a:pt x="264" y="223"/>
                    <a:pt x="261" y="223"/>
                  </a:cubicBezTo>
                  <a:cubicBezTo>
                    <a:pt x="258" y="222"/>
                    <a:pt x="257" y="219"/>
                    <a:pt x="258" y="217"/>
                  </a:cubicBezTo>
                  <a:cubicBezTo>
                    <a:pt x="259" y="216"/>
                    <a:pt x="259" y="215"/>
                    <a:pt x="260" y="214"/>
                  </a:cubicBezTo>
                  <a:cubicBezTo>
                    <a:pt x="260" y="212"/>
                    <a:pt x="260" y="211"/>
                    <a:pt x="260" y="210"/>
                  </a:cubicBezTo>
                  <a:cubicBezTo>
                    <a:pt x="260" y="208"/>
                    <a:pt x="261" y="206"/>
                    <a:pt x="263" y="205"/>
                  </a:cubicBezTo>
                  <a:cubicBezTo>
                    <a:pt x="263" y="205"/>
                    <a:pt x="263" y="205"/>
                    <a:pt x="264" y="205"/>
                  </a:cubicBezTo>
                  <a:cubicBezTo>
                    <a:pt x="265" y="203"/>
                    <a:pt x="267" y="202"/>
                    <a:pt x="268" y="200"/>
                  </a:cubicBezTo>
                  <a:cubicBezTo>
                    <a:pt x="269" y="200"/>
                    <a:pt x="269" y="199"/>
                    <a:pt x="269" y="198"/>
                  </a:cubicBezTo>
                  <a:cubicBezTo>
                    <a:pt x="270" y="202"/>
                    <a:pt x="271" y="205"/>
                    <a:pt x="270" y="209"/>
                  </a:cubicBezTo>
                  <a:close/>
                  <a:moveTo>
                    <a:pt x="299" y="130"/>
                  </a:moveTo>
                  <a:cubicBezTo>
                    <a:pt x="298" y="129"/>
                    <a:pt x="296" y="128"/>
                    <a:pt x="295" y="128"/>
                  </a:cubicBezTo>
                  <a:cubicBezTo>
                    <a:pt x="290" y="128"/>
                    <a:pt x="285" y="128"/>
                    <a:pt x="280" y="126"/>
                  </a:cubicBezTo>
                  <a:cubicBezTo>
                    <a:pt x="277" y="125"/>
                    <a:pt x="274" y="124"/>
                    <a:pt x="271" y="122"/>
                  </a:cubicBezTo>
                  <a:cubicBezTo>
                    <a:pt x="269" y="121"/>
                    <a:pt x="266" y="120"/>
                    <a:pt x="263" y="119"/>
                  </a:cubicBezTo>
                  <a:cubicBezTo>
                    <a:pt x="264" y="120"/>
                    <a:pt x="264" y="120"/>
                    <a:pt x="264" y="121"/>
                  </a:cubicBezTo>
                  <a:cubicBezTo>
                    <a:pt x="263" y="124"/>
                    <a:pt x="266" y="126"/>
                    <a:pt x="268" y="128"/>
                  </a:cubicBezTo>
                  <a:cubicBezTo>
                    <a:pt x="269" y="129"/>
                    <a:pt x="270" y="130"/>
                    <a:pt x="271" y="131"/>
                  </a:cubicBezTo>
                  <a:cubicBezTo>
                    <a:pt x="277" y="129"/>
                    <a:pt x="277" y="129"/>
                    <a:pt x="277" y="129"/>
                  </a:cubicBezTo>
                  <a:cubicBezTo>
                    <a:pt x="279" y="129"/>
                    <a:pt x="280" y="129"/>
                    <a:pt x="281" y="131"/>
                  </a:cubicBezTo>
                  <a:cubicBezTo>
                    <a:pt x="282" y="132"/>
                    <a:pt x="283" y="133"/>
                    <a:pt x="285" y="135"/>
                  </a:cubicBezTo>
                  <a:cubicBezTo>
                    <a:pt x="286" y="136"/>
                    <a:pt x="286" y="136"/>
                    <a:pt x="284" y="137"/>
                  </a:cubicBezTo>
                  <a:cubicBezTo>
                    <a:pt x="281" y="139"/>
                    <a:pt x="278" y="142"/>
                    <a:pt x="275" y="144"/>
                  </a:cubicBezTo>
                  <a:cubicBezTo>
                    <a:pt x="275" y="145"/>
                    <a:pt x="274" y="145"/>
                    <a:pt x="274" y="146"/>
                  </a:cubicBezTo>
                  <a:cubicBezTo>
                    <a:pt x="272" y="147"/>
                    <a:pt x="270" y="148"/>
                    <a:pt x="268" y="150"/>
                  </a:cubicBezTo>
                  <a:cubicBezTo>
                    <a:pt x="265" y="151"/>
                    <a:pt x="262" y="150"/>
                    <a:pt x="260" y="147"/>
                  </a:cubicBezTo>
                  <a:cubicBezTo>
                    <a:pt x="260" y="147"/>
                    <a:pt x="260" y="147"/>
                    <a:pt x="260" y="147"/>
                  </a:cubicBezTo>
                  <a:cubicBezTo>
                    <a:pt x="259" y="144"/>
                    <a:pt x="257" y="141"/>
                    <a:pt x="255" y="139"/>
                  </a:cubicBezTo>
                  <a:cubicBezTo>
                    <a:pt x="254" y="137"/>
                    <a:pt x="253" y="136"/>
                    <a:pt x="253" y="134"/>
                  </a:cubicBezTo>
                  <a:cubicBezTo>
                    <a:pt x="252" y="132"/>
                    <a:pt x="251" y="131"/>
                    <a:pt x="249" y="130"/>
                  </a:cubicBezTo>
                  <a:cubicBezTo>
                    <a:pt x="247" y="129"/>
                    <a:pt x="246" y="128"/>
                    <a:pt x="246" y="126"/>
                  </a:cubicBezTo>
                  <a:cubicBezTo>
                    <a:pt x="245" y="124"/>
                    <a:pt x="244" y="122"/>
                    <a:pt x="243" y="120"/>
                  </a:cubicBezTo>
                  <a:cubicBezTo>
                    <a:pt x="240" y="120"/>
                    <a:pt x="240" y="120"/>
                    <a:pt x="241" y="123"/>
                  </a:cubicBezTo>
                  <a:cubicBezTo>
                    <a:pt x="242" y="127"/>
                    <a:pt x="244" y="130"/>
                    <a:pt x="246" y="134"/>
                  </a:cubicBezTo>
                  <a:cubicBezTo>
                    <a:pt x="250" y="139"/>
                    <a:pt x="253" y="144"/>
                    <a:pt x="256" y="150"/>
                  </a:cubicBezTo>
                  <a:cubicBezTo>
                    <a:pt x="256" y="152"/>
                    <a:pt x="257" y="154"/>
                    <a:pt x="257" y="155"/>
                  </a:cubicBezTo>
                  <a:cubicBezTo>
                    <a:pt x="258" y="158"/>
                    <a:pt x="259" y="158"/>
                    <a:pt x="261" y="157"/>
                  </a:cubicBezTo>
                  <a:cubicBezTo>
                    <a:pt x="262" y="157"/>
                    <a:pt x="262" y="156"/>
                    <a:pt x="262" y="156"/>
                  </a:cubicBezTo>
                  <a:cubicBezTo>
                    <a:pt x="271" y="156"/>
                    <a:pt x="271" y="156"/>
                    <a:pt x="271" y="156"/>
                  </a:cubicBezTo>
                  <a:cubicBezTo>
                    <a:pt x="270" y="159"/>
                    <a:pt x="270" y="161"/>
                    <a:pt x="269" y="163"/>
                  </a:cubicBezTo>
                  <a:cubicBezTo>
                    <a:pt x="269" y="165"/>
                    <a:pt x="268" y="167"/>
                    <a:pt x="267" y="168"/>
                  </a:cubicBezTo>
                  <a:cubicBezTo>
                    <a:pt x="265" y="170"/>
                    <a:pt x="263" y="172"/>
                    <a:pt x="260" y="173"/>
                  </a:cubicBezTo>
                  <a:cubicBezTo>
                    <a:pt x="260" y="173"/>
                    <a:pt x="259" y="174"/>
                    <a:pt x="259" y="174"/>
                  </a:cubicBezTo>
                  <a:cubicBezTo>
                    <a:pt x="256" y="179"/>
                    <a:pt x="254" y="184"/>
                    <a:pt x="252" y="188"/>
                  </a:cubicBezTo>
                  <a:cubicBezTo>
                    <a:pt x="251" y="189"/>
                    <a:pt x="251" y="190"/>
                    <a:pt x="252" y="191"/>
                  </a:cubicBezTo>
                  <a:cubicBezTo>
                    <a:pt x="255" y="195"/>
                    <a:pt x="254" y="199"/>
                    <a:pt x="254" y="204"/>
                  </a:cubicBezTo>
                  <a:cubicBezTo>
                    <a:pt x="254" y="204"/>
                    <a:pt x="253" y="205"/>
                    <a:pt x="253" y="205"/>
                  </a:cubicBezTo>
                  <a:cubicBezTo>
                    <a:pt x="250" y="206"/>
                    <a:pt x="248" y="208"/>
                    <a:pt x="246" y="210"/>
                  </a:cubicBezTo>
                  <a:cubicBezTo>
                    <a:pt x="245" y="211"/>
                    <a:pt x="244" y="212"/>
                    <a:pt x="244" y="214"/>
                  </a:cubicBezTo>
                  <a:cubicBezTo>
                    <a:pt x="243" y="217"/>
                    <a:pt x="242" y="221"/>
                    <a:pt x="240" y="224"/>
                  </a:cubicBezTo>
                  <a:cubicBezTo>
                    <a:pt x="238" y="229"/>
                    <a:pt x="235" y="234"/>
                    <a:pt x="233" y="238"/>
                  </a:cubicBezTo>
                  <a:cubicBezTo>
                    <a:pt x="232" y="240"/>
                    <a:pt x="231" y="240"/>
                    <a:pt x="230" y="240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2" y="241"/>
                    <a:pt x="221" y="241"/>
                    <a:pt x="220" y="241"/>
                  </a:cubicBezTo>
                  <a:cubicBezTo>
                    <a:pt x="219" y="241"/>
                    <a:pt x="219" y="241"/>
                    <a:pt x="218" y="241"/>
                  </a:cubicBezTo>
                  <a:cubicBezTo>
                    <a:pt x="217" y="240"/>
                    <a:pt x="217" y="239"/>
                    <a:pt x="216" y="239"/>
                  </a:cubicBezTo>
                  <a:cubicBezTo>
                    <a:pt x="216" y="236"/>
                    <a:pt x="215" y="234"/>
                    <a:pt x="214" y="232"/>
                  </a:cubicBezTo>
                  <a:cubicBezTo>
                    <a:pt x="214" y="231"/>
                    <a:pt x="213" y="230"/>
                    <a:pt x="212" y="230"/>
                  </a:cubicBezTo>
                  <a:cubicBezTo>
                    <a:pt x="211" y="227"/>
                    <a:pt x="210" y="224"/>
                    <a:pt x="210" y="222"/>
                  </a:cubicBezTo>
                  <a:cubicBezTo>
                    <a:pt x="210" y="220"/>
                    <a:pt x="209" y="218"/>
                    <a:pt x="209" y="217"/>
                  </a:cubicBezTo>
                  <a:cubicBezTo>
                    <a:pt x="207" y="214"/>
                    <a:pt x="206" y="211"/>
                    <a:pt x="205" y="208"/>
                  </a:cubicBezTo>
                  <a:cubicBezTo>
                    <a:pt x="205" y="206"/>
                    <a:pt x="206" y="204"/>
                    <a:pt x="206" y="202"/>
                  </a:cubicBezTo>
                  <a:cubicBezTo>
                    <a:pt x="206" y="201"/>
                    <a:pt x="207" y="201"/>
                    <a:pt x="207" y="200"/>
                  </a:cubicBezTo>
                  <a:cubicBezTo>
                    <a:pt x="208" y="199"/>
                    <a:pt x="208" y="197"/>
                    <a:pt x="208" y="195"/>
                  </a:cubicBezTo>
                  <a:cubicBezTo>
                    <a:pt x="206" y="190"/>
                    <a:pt x="204" y="184"/>
                    <a:pt x="201" y="180"/>
                  </a:cubicBezTo>
                  <a:cubicBezTo>
                    <a:pt x="200" y="179"/>
                    <a:pt x="200" y="177"/>
                    <a:pt x="201" y="176"/>
                  </a:cubicBezTo>
                  <a:cubicBezTo>
                    <a:pt x="201" y="175"/>
                    <a:pt x="202" y="174"/>
                    <a:pt x="202" y="173"/>
                  </a:cubicBezTo>
                  <a:cubicBezTo>
                    <a:pt x="203" y="172"/>
                    <a:pt x="203" y="171"/>
                    <a:pt x="202" y="171"/>
                  </a:cubicBezTo>
                  <a:cubicBezTo>
                    <a:pt x="201" y="171"/>
                    <a:pt x="200" y="170"/>
                    <a:pt x="200" y="169"/>
                  </a:cubicBezTo>
                  <a:cubicBezTo>
                    <a:pt x="200" y="168"/>
                    <a:pt x="199" y="168"/>
                    <a:pt x="198" y="168"/>
                  </a:cubicBezTo>
                  <a:cubicBezTo>
                    <a:pt x="196" y="168"/>
                    <a:pt x="194" y="167"/>
                    <a:pt x="193" y="166"/>
                  </a:cubicBezTo>
                  <a:cubicBezTo>
                    <a:pt x="192" y="165"/>
                    <a:pt x="190" y="165"/>
                    <a:pt x="189" y="165"/>
                  </a:cubicBezTo>
                  <a:cubicBezTo>
                    <a:pt x="188" y="165"/>
                    <a:pt x="187" y="165"/>
                    <a:pt x="186" y="165"/>
                  </a:cubicBezTo>
                  <a:cubicBezTo>
                    <a:pt x="173" y="169"/>
                    <a:pt x="173" y="169"/>
                    <a:pt x="173" y="169"/>
                  </a:cubicBezTo>
                  <a:cubicBezTo>
                    <a:pt x="171" y="169"/>
                    <a:pt x="168" y="168"/>
                    <a:pt x="167" y="167"/>
                  </a:cubicBezTo>
                  <a:cubicBezTo>
                    <a:pt x="167" y="166"/>
                    <a:pt x="166" y="166"/>
                    <a:pt x="166" y="166"/>
                  </a:cubicBezTo>
                  <a:cubicBezTo>
                    <a:pt x="164" y="164"/>
                    <a:pt x="163" y="162"/>
                    <a:pt x="162" y="160"/>
                  </a:cubicBezTo>
                  <a:cubicBezTo>
                    <a:pt x="162" y="159"/>
                    <a:pt x="162" y="158"/>
                    <a:pt x="161" y="158"/>
                  </a:cubicBezTo>
                  <a:cubicBezTo>
                    <a:pt x="157" y="157"/>
                    <a:pt x="156" y="153"/>
                    <a:pt x="155" y="150"/>
                  </a:cubicBezTo>
                  <a:cubicBezTo>
                    <a:pt x="155" y="149"/>
                    <a:pt x="155" y="148"/>
                    <a:pt x="156" y="147"/>
                  </a:cubicBezTo>
                  <a:cubicBezTo>
                    <a:pt x="157" y="146"/>
                    <a:pt x="157" y="145"/>
                    <a:pt x="157" y="143"/>
                  </a:cubicBezTo>
                  <a:cubicBezTo>
                    <a:pt x="155" y="140"/>
                    <a:pt x="156" y="136"/>
                    <a:pt x="158" y="133"/>
                  </a:cubicBezTo>
                  <a:cubicBezTo>
                    <a:pt x="159" y="131"/>
                    <a:pt x="160" y="129"/>
                    <a:pt x="162" y="128"/>
                  </a:cubicBezTo>
                  <a:cubicBezTo>
                    <a:pt x="163" y="127"/>
                    <a:pt x="163" y="126"/>
                    <a:pt x="164" y="125"/>
                  </a:cubicBezTo>
                  <a:cubicBezTo>
                    <a:pt x="166" y="123"/>
                    <a:pt x="167" y="121"/>
                    <a:pt x="168" y="118"/>
                  </a:cubicBezTo>
                  <a:cubicBezTo>
                    <a:pt x="169" y="116"/>
                    <a:pt x="170" y="115"/>
                    <a:pt x="171" y="115"/>
                  </a:cubicBezTo>
                  <a:cubicBezTo>
                    <a:pt x="172" y="113"/>
                    <a:pt x="174" y="112"/>
                    <a:pt x="176" y="110"/>
                  </a:cubicBezTo>
                  <a:cubicBezTo>
                    <a:pt x="177" y="109"/>
                    <a:pt x="177" y="109"/>
                    <a:pt x="178" y="110"/>
                  </a:cubicBezTo>
                  <a:cubicBezTo>
                    <a:pt x="178" y="111"/>
                    <a:pt x="179" y="111"/>
                    <a:pt x="179" y="111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7" y="110"/>
                    <a:pt x="188" y="110"/>
                    <a:pt x="189" y="110"/>
                  </a:cubicBezTo>
                  <a:cubicBezTo>
                    <a:pt x="192" y="110"/>
                    <a:pt x="196" y="109"/>
                    <a:pt x="199" y="108"/>
                  </a:cubicBezTo>
                  <a:cubicBezTo>
                    <a:pt x="199" y="107"/>
                    <a:pt x="200" y="107"/>
                    <a:pt x="201" y="108"/>
                  </a:cubicBezTo>
                  <a:cubicBezTo>
                    <a:pt x="201" y="108"/>
                    <a:pt x="201" y="109"/>
                    <a:pt x="201" y="109"/>
                  </a:cubicBezTo>
                  <a:cubicBezTo>
                    <a:pt x="201" y="111"/>
                    <a:pt x="202" y="112"/>
                    <a:pt x="203" y="113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7"/>
                    <a:pt x="207" y="117"/>
                    <a:pt x="208" y="117"/>
                  </a:cubicBezTo>
                  <a:cubicBezTo>
                    <a:pt x="210" y="118"/>
                    <a:pt x="213" y="118"/>
                    <a:pt x="215" y="118"/>
                  </a:cubicBezTo>
                  <a:cubicBezTo>
                    <a:pt x="216" y="118"/>
                    <a:pt x="217" y="118"/>
                    <a:pt x="217" y="117"/>
                  </a:cubicBezTo>
                  <a:cubicBezTo>
                    <a:pt x="218" y="115"/>
                    <a:pt x="219" y="115"/>
                    <a:pt x="220" y="114"/>
                  </a:cubicBezTo>
                  <a:cubicBezTo>
                    <a:pt x="220" y="114"/>
                    <a:pt x="220" y="114"/>
                    <a:pt x="220" y="114"/>
                  </a:cubicBezTo>
                  <a:cubicBezTo>
                    <a:pt x="220" y="115"/>
                    <a:pt x="221" y="115"/>
                    <a:pt x="222" y="116"/>
                  </a:cubicBezTo>
                  <a:cubicBezTo>
                    <a:pt x="223" y="116"/>
                    <a:pt x="224" y="117"/>
                    <a:pt x="226" y="117"/>
                  </a:cubicBezTo>
                  <a:cubicBezTo>
                    <a:pt x="227" y="117"/>
                    <a:pt x="228" y="117"/>
                    <a:pt x="229" y="117"/>
                  </a:cubicBezTo>
                  <a:cubicBezTo>
                    <a:pt x="229" y="117"/>
                    <a:pt x="230" y="117"/>
                    <a:pt x="231" y="117"/>
                  </a:cubicBezTo>
                  <a:cubicBezTo>
                    <a:pt x="233" y="118"/>
                    <a:pt x="236" y="118"/>
                    <a:pt x="238" y="118"/>
                  </a:cubicBezTo>
                  <a:cubicBezTo>
                    <a:pt x="239" y="119"/>
                    <a:pt x="240" y="118"/>
                    <a:pt x="241" y="118"/>
                  </a:cubicBezTo>
                  <a:cubicBezTo>
                    <a:pt x="243" y="117"/>
                    <a:pt x="244" y="114"/>
                    <a:pt x="243" y="111"/>
                  </a:cubicBezTo>
                  <a:cubicBezTo>
                    <a:pt x="243" y="110"/>
                    <a:pt x="243" y="109"/>
                    <a:pt x="243" y="108"/>
                  </a:cubicBezTo>
                  <a:cubicBezTo>
                    <a:pt x="241" y="108"/>
                    <a:pt x="239" y="108"/>
                    <a:pt x="238" y="109"/>
                  </a:cubicBezTo>
                  <a:cubicBezTo>
                    <a:pt x="236" y="110"/>
                    <a:pt x="233" y="110"/>
                    <a:pt x="232" y="108"/>
                  </a:cubicBezTo>
                  <a:cubicBezTo>
                    <a:pt x="229" y="106"/>
                    <a:pt x="228" y="104"/>
                    <a:pt x="227" y="101"/>
                  </a:cubicBezTo>
                  <a:cubicBezTo>
                    <a:pt x="229" y="102"/>
                    <a:pt x="230" y="101"/>
                    <a:pt x="231" y="99"/>
                  </a:cubicBezTo>
                  <a:cubicBezTo>
                    <a:pt x="228" y="99"/>
                    <a:pt x="225" y="100"/>
                    <a:pt x="223" y="101"/>
                  </a:cubicBezTo>
                  <a:cubicBezTo>
                    <a:pt x="222" y="101"/>
                    <a:pt x="221" y="102"/>
                    <a:pt x="221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5"/>
                    <a:pt x="222" y="106"/>
                    <a:pt x="221" y="106"/>
                  </a:cubicBezTo>
                  <a:cubicBezTo>
                    <a:pt x="221" y="106"/>
                    <a:pt x="220" y="106"/>
                    <a:pt x="219" y="105"/>
                  </a:cubicBezTo>
                  <a:cubicBezTo>
                    <a:pt x="219" y="104"/>
                    <a:pt x="218" y="103"/>
                    <a:pt x="217" y="103"/>
                  </a:cubicBezTo>
                  <a:cubicBezTo>
                    <a:pt x="217" y="103"/>
                    <a:pt x="217" y="102"/>
                    <a:pt x="217" y="102"/>
                  </a:cubicBezTo>
                  <a:cubicBezTo>
                    <a:pt x="217" y="100"/>
                    <a:pt x="215" y="98"/>
                    <a:pt x="214" y="96"/>
                  </a:cubicBezTo>
                  <a:cubicBezTo>
                    <a:pt x="213" y="96"/>
                    <a:pt x="213" y="96"/>
                    <a:pt x="212" y="96"/>
                  </a:cubicBezTo>
                  <a:cubicBezTo>
                    <a:pt x="210" y="96"/>
                    <a:pt x="209" y="95"/>
                    <a:pt x="208" y="93"/>
                  </a:cubicBezTo>
                  <a:cubicBezTo>
                    <a:pt x="207" y="93"/>
                    <a:pt x="207" y="92"/>
                    <a:pt x="206" y="92"/>
                  </a:cubicBezTo>
                  <a:cubicBezTo>
                    <a:pt x="205" y="91"/>
                    <a:pt x="204" y="91"/>
                    <a:pt x="204" y="92"/>
                  </a:cubicBezTo>
                  <a:cubicBezTo>
                    <a:pt x="203" y="93"/>
                    <a:pt x="203" y="94"/>
                    <a:pt x="203" y="95"/>
                  </a:cubicBezTo>
                  <a:cubicBezTo>
                    <a:pt x="203" y="95"/>
                    <a:pt x="203" y="95"/>
                    <a:pt x="204" y="95"/>
                  </a:cubicBezTo>
                  <a:cubicBezTo>
                    <a:pt x="205" y="97"/>
                    <a:pt x="207" y="98"/>
                    <a:pt x="209" y="99"/>
                  </a:cubicBezTo>
                  <a:cubicBezTo>
                    <a:pt x="210" y="100"/>
                    <a:pt x="211" y="101"/>
                    <a:pt x="212" y="102"/>
                  </a:cubicBezTo>
                  <a:cubicBezTo>
                    <a:pt x="210" y="104"/>
                    <a:pt x="207" y="103"/>
                    <a:pt x="206" y="101"/>
                  </a:cubicBezTo>
                  <a:cubicBezTo>
                    <a:pt x="205" y="101"/>
                    <a:pt x="205" y="101"/>
                    <a:pt x="205" y="100"/>
                  </a:cubicBezTo>
                  <a:cubicBezTo>
                    <a:pt x="205" y="100"/>
                    <a:pt x="204" y="99"/>
                    <a:pt x="203" y="98"/>
                  </a:cubicBezTo>
                  <a:cubicBezTo>
                    <a:pt x="202" y="97"/>
                    <a:pt x="201" y="96"/>
                    <a:pt x="200" y="94"/>
                  </a:cubicBezTo>
                  <a:cubicBezTo>
                    <a:pt x="198" y="93"/>
                    <a:pt x="195" y="93"/>
                    <a:pt x="195" y="96"/>
                  </a:cubicBezTo>
                  <a:cubicBezTo>
                    <a:pt x="195" y="96"/>
                    <a:pt x="195" y="96"/>
                    <a:pt x="195" y="97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2" y="96"/>
                    <a:pt x="189" y="96"/>
                    <a:pt x="188" y="98"/>
                  </a:cubicBezTo>
                  <a:cubicBezTo>
                    <a:pt x="188" y="99"/>
                    <a:pt x="187" y="99"/>
                    <a:pt x="187" y="100"/>
                  </a:cubicBezTo>
                  <a:cubicBezTo>
                    <a:pt x="187" y="100"/>
                    <a:pt x="186" y="101"/>
                    <a:pt x="186" y="101"/>
                  </a:cubicBezTo>
                  <a:cubicBezTo>
                    <a:pt x="185" y="104"/>
                    <a:pt x="184" y="106"/>
                    <a:pt x="181" y="106"/>
                  </a:cubicBezTo>
                  <a:cubicBezTo>
                    <a:pt x="178" y="107"/>
                    <a:pt x="175" y="107"/>
                    <a:pt x="172" y="107"/>
                  </a:cubicBezTo>
                  <a:cubicBezTo>
                    <a:pt x="171" y="107"/>
                    <a:pt x="171" y="106"/>
                    <a:pt x="171" y="106"/>
                  </a:cubicBezTo>
                  <a:cubicBezTo>
                    <a:pt x="170" y="103"/>
                    <a:pt x="170" y="101"/>
                    <a:pt x="171" y="99"/>
                  </a:cubicBezTo>
                  <a:cubicBezTo>
                    <a:pt x="171" y="97"/>
                    <a:pt x="173" y="95"/>
                    <a:pt x="175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3" y="96"/>
                    <a:pt x="183" y="95"/>
                    <a:pt x="183" y="94"/>
                  </a:cubicBezTo>
                  <a:cubicBezTo>
                    <a:pt x="183" y="94"/>
                    <a:pt x="183" y="94"/>
                    <a:pt x="183" y="93"/>
                  </a:cubicBezTo>
                  <a:cubicBezTo>
                    <a:pt x="184" y="91"/>
                    <a:pt x="183" y="90"/>
                    <a:pt x="181" y="89"/>
                  </a:cubicBezTo>
                  <a:cubicBezTo>
                    <a:pt x="180" y="89"/>
                    <a:pt x="180" y="88"/>
                    <a:pt x="179" y="88"/>
                  </a:cubicBezTo>
                  <a:cubicBezTo>
                    <a:pt x="178" y="88"/>
                    <a:pt x="178" y="87"/>
                    <a:pt x="178" y="87"/>
                  </a:cubicBezTo>
                  <a:cubicBezTo>
                    <a:pt x="178" y="87"/>
                    <a:pt x="179" y="86"/>
                    <a:pt x="179" y="86"/>
                  </a:cubicBezTo>
                  <a:cubicBezTo>
                    <a:pt x="180" y="86"/>
                    <a:pt x="181" y="86"/>
                    <a:pt x="181" y="86"/>
                  </a:cubicBezTo>
                  <a:cubicBezTo>
                    <a:pt x="185" y="86"/>
                    <a:pt x="188" y="84"/>
                    <a:pt x="189" y="81"/>
                  </a:cubicBezTo>
                  <a:cubicBezTo>
                    <a:pt x="190" y="79"/>
                    <a:pt x="192" y="78"/>
                    <a:pt x="194" y="77"/>
                  </a:cubicBezTo>
                  <a:cubicBezTo>
                    <a:pt x="197" y="77"/>
                    <a:pt x="197" y="76"/>
                    <a:pt x="198" y="73"/>
                  </a:cubicBezTo>
                  <a:cubicBezTo>
                    <a:pt x="198" y="72"/>
                    <a:pt x="198" y="71"/>
                    <a:pt x="199" y="71"/>
                  </a:cubicBezTo>
                  <a:cubicBezTo>
                    <a:pt x="199" y="71"/>
                    <a:pt x="199" y="71"/>
                    <a:pt x="199" y="71"/>
                  </a:cubicBezTo>
                  <a:cubicBezTo>
                    <a:pt x="200" y="72"/>
                    <a:pt x="200" y="73"/>
                    <a:pt x="201" y="74"/>
                  </a:cubicBezTo>
                  <a:cubicBezTo>
                    <a:pt x="201" y="75"/>
                    <a:pt x="202" y="76"/>
                    <a:pt x="203" y="76"/>
                  </a:cubicBezTo>
                  <a:cubicBezTo>
                    <a:pt x="204" y="76"/>
                    <a:pt x="205" y="76"/>
                    <a:pt x="206" y="76"/>
                  </a:cubicBezTo>
                  <a:cubicBezTo>
                    <a:pt x="208" y="76"/>
                    <a:pt x="210" y="76"/>
                    <a:pt x="212" y="75"/>
                  </a:cubicBezTo>
                  <a:cubicBezTo>
                    <a:pt x="213" y="75"/>
                    <a:pt x="214" y="75"/>
                    <a:pt x="214" y="74"/>
                  </a:cubicBezTo>
                  <a:cubicBezTo>
                    <a:pt x="214" y="73"/>
                    <a:pt x="215" y="73"/>
                    <a:pt x="216" y="72"/>
                  </a:cubicBezTo>
                  <a:cubicBezTo>
                    <a:pt x="216" y="71"/>
                    <a:pt x="217" y="71"/>
                    <a:pt x="217" y="70"/>
                  </a:cubicBezTo>
                  <a:cubicBezTo>
                    <a:pt x="218" y="68"/>
                    <a:pt x="219" y="67"/>
                    <a:pt x="221" y="67"/>
                  </a:cubicBezTo>
                  <a:cubicBezTo>
                    <a:pt x="221" y="68"/>
                    <a:pt x="222" y="68"/>
                    <a:pt x="222" y="68"/>
                  </a:cubicBezTo>
                  <a:cubicBezTo>
                    <a:pt x="223" y="69"/>
                    <a:pt x="223" y="70"/>
                    <a:pt x="223" y="71"/>
                  </a:cubicBezTo>
                  <a:cubicBezTo>
                    <a:pt x="225" y="69"/>
                    <a:pt x="226" y="66"/>
                    <a:pt x="225" y="63"/>
                  </a:cubicBezTo>
                  <a:cubicBezTo>
                    <a:pt x="225" y="63"/>
                    <a:pt x="224" y="64"/>
                    <a:pt x="223" y="64"/>
                  </a:cubicBezTo>
                  <a:cubicBezTo>
                    <a:pt x="222" y="64"/>
                    <a:pt x="221" y="64"/>
                    <a:pt x="219" y="64"/>
                  </a:cubicBezTo>
                  <a:cubicBezTo>
                    <a:pt x="216" y="63"/>
                    <a:pt x="215" y="61"/>
                    <a:pt x="217" y="59"/>
                  </a:cubicBezTo>
                  <a:cubicBezTo>
                    <a:pt x="218" y="58"/>
                    <a:pt x="219" y="56"/>
                    <a:pt x="218" y="55"/>
                  </a:cubicBezTo>
                  <a:cubicBezTo>
                    <a:pt x="217" y="54"/>
                    <a:pt x="216" y="56"/>
                    <a:pt x="215" y="56"/>
                  </a:cubicBezTo>
                  <a:cubicBezTo>
                    <a:pt x="213" y="58"/>
                    <a:pt x="211" y="61"/>
                    <a:pt x="210" y="63"/>
                  </a:cubicBezTo>
                  <a:cubicBezTo>
                    <a:pt x="210" y="66"/>
                    <a:pt x="209" y="68"/>
                    <a:pt x="208" y="70"/>
                  </a:cubicBezTo>
                  <a:cubicBezTo>
                    <a:pt x="207" y="71"/>
                    <a:pt x="205" y="71"/>
                    <a:pt x="204" y="71"/>
                  </a:cubicBezTo>
                  <a:cubicBezTo>
                    <a:pt x="204" y="71"/>
                    <a:pt x="203" y="70"/>
                    <a:pt x="203" y="70"/>
                  </a:cubicBezTo>
                  <a:cubicBezTo>
                    <a:pt x="202" y="69"/>
                    <a:pt x="202" y="68"/>
                    <a:pt x="201" y="68"/>
                  </a:cubicBezTo>
                  <a:cubicBezTo>
                    <a:pt x="201" y="68"/>
                    <a:pt x="201" y="68"/>
                    <a:pt x="201" y="68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2"/>
                    <a:pt x="192" y="63"/>
                    <a:pt x="197" y="61"/>
                  </a:cubicBezTo>
                  <a:cubicBezTo>
                    <a:pt x="199" y="60"/>
                    <a:pt x="200" y="59"/>
                    <a:pt x="201" y="58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5" y="55"/>
                    <a:pt x="205" y="55"/>
                    <a:pt x="205" y="54"/>
                  </a:cubicBezTo>
                  <a:cubicBezTo>
                    <a:pt x="209" y="50"/>
                    <a:pt x="214" y="49"/>
                    <a:pt x="219" y="48"/>
                  </a:cubicBezTo>
                  <a:cubicBezTo>
                    <a:pt x="223" y="48"/>
                    <a:pt x="228" y="49"/>
                    <a:pt x="232" y="51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36" y="56"/>
                    <a:pt x="233" y="53"/>
                    <a:pt x="230" y="53"/>
                  </a:cubicBezTo>
                  <a:cubicBezTo>
                    <a:pt x="230" y="53"/>
                    <a:pt x="230" y="54"/>
                    <a:pt x="230" y="54"/>
                  </a:cubicBezTo>
                  <a:cubicBezTo>
                    <a:pt x="232" y="55"/>
                    <a:pt x="233" y="57"/>
                    <a:pt x="235" y="59"/>
                  </a:cubicBezTo>
                  <a:cubicBezTo>
                    <a:pt x="236" y="59"/>
                    <a:pt x="238" y="59"/>
                    <a:pt x="239" y="58"/>
                  </a:cubicBezTo>
                  <a:cubicBezTo>
                    <a:pt x="239" y="57"/>
                    <a:pt x="239" y="57"/>
                    <a:pt x="239" y="57"/>
                  </a:cubicBezTo>
                  <a:cubicBezTo>
                    <a:pt x="239" y="56"/>
                    <a:pt x="239" y="55"/>
                    <a:pt x="241" y="55"/>
                  </a:cubicBezTo>
                  <a:cubicBezTo>
                    <a:pt x="242" y="55"/>
                    <a:pt x="243" y="55"/>
                    <a:pt x="244" y="53"/>
                  </a:cubicBezTo>
                  <a:cubicBezTo>
                    <a:pt x="244" y="52"/>
                    <a:pt x="245" y="52"/>
                    <a:pt x="246" y="52"/>
                  </a:cubicBezTo>
                  <a:cubicBezTo>
                    <a:pt x="246" y="53"/>
                    <a:pt x="246" y="54"/>
                    <a:pt x="248" y="54"/>
                  </a:cubicBezTo>
                  <a:cubicBezTo>
                    <a:pt x="248" y="53"/>
                    <a:pt x="249" y="53"/>
                    <a:pt x="249" y="53"/>
                  </a:cubicBezTo>
                  <a:cubicBezTo>
                    <a:pt x="250" y="52"/>
                    <a:pt x="252" y="52"/>
                    <a:pt x="254" y="52"/>
                  </a:cubicBezTo>
                  <a:cubicBezTo>
                    <a:pt x="256" y="52"/>
                    <a:pt x="259" y="51"/>
                    <a:pt x="261" y="50"/>
                  </a:cubicBezTo>
                  <a:cubicBezTo>
                    <a:pt x="263" y="50"/>
                    <a:pt x="264" y="50"/>
                    <a:pt x="265" y="51"/>
                  </a:cubicBezTo>
                  <a:cubicBezTo>
                    <a:pt x="275" y="62"/>
                    <a:pt x="283" y="73"/>
                    <a:pt x="290" y="86"/>
                  </a:cubicBezTo>
                  <a:cubicBezTo>
                    <a:pt x="298" y="101"/>
                    <a:pt x="304" y="117"/>
                    <a:pt x="306" y="134"/>
                  </a:cubicBezTo>
                  <a:cubicBezTo>
                    <a:pt x="306" y="134"/>
                    <a:pt x="306" y="134"/>
                    <a:pt x="306" y="134"/>
                  </a:cubicBezTo>
                  <a:cubicBezTo>
                    <a:pt x="302" y="135"/>
                    <a:pt x="301" y="132"/>
                    <a:pt x="299" y="13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şlïḓê">
              <a:extLst>
                <a:ext uri="{FF2B5EF4-FFF2-40B4-BE49-F238E27FC236}">
                  <a16:creationId xmlns:a16="http://schemas.microsoft.com/office/drawing/2014/main" id="{D6655C21-2173-42E8-AC72-DD2D461058D0}"/>
                </a:ext>
              </a:extLst>
            </p:cNvPr>
            <p:cNvSpPr/>
            <p:nvPr/>
          </p:nvSpPr>
          <p:spPr bwMode="auto">
            <a:xfrm>
              <a:off x="5869750" y="2730974"/>
              <a:ext cx="637153" cy="813689"/>
            </a:xfrm>
            <a:custGeom>
              <a:avLst/>
              <a:gdLst>
                <a:gd name="T0" fmla="*/ 116 w 151"/>
                <a:gd name="T1" fmla="*/ 74 h 193"/>
                <a:gd name="T2" fmla="*/ 116 w 151"/>
                <a:gd name="T3" fmla="*/ 83 h 193"/>
                <a:gd name="T4" fmla="*/ 129 w 151"/>
                <a:gd name="T5" fmla="*/ 89 h 193"/>
                <a:gd name="T6" fmla="*/ 105 w 151"/>
                <a:gd name="T7" fmla="*/ 99 h 193"/>
                <a:gd name="T8" fmla="*/ 94 w 151"/>
                <a:gd name="T9" fmla="*/ 82 h 193"/>
                <a:gd name="T10" fmla="*/ 91 w 151"/>
                <a:gd name="T11" fmla="*/ 85 h 193"/>
                <a:gd name="T12" fmla="*/ 107 w 151"/>
                <a:gd name="T13" fmla="*/ 108 h 193"/>
                <a:gd name="T14" fmla="*/ 105 w 151"/>
                <a:gd name="T15" fmla="*/ 125 h 193"/>
                <a:gd name="T16" fmla="*/ 99 w 151"/>
                <a:gd name="T17" fmla="*/ 155 h 193"/>
                <a:gd name="T18" fmla="*/ 85 w 151"/>
                <a:gd name="T19" fmla="*/ 176 h 193"/>
                <a:gd name="T20" fmla="*/ 64 w 151"/>
                <a:gd name="T21" fmla="*/ 193 h 193"/>
                <a:gd name="T22" fmla="*/ 57 w 151"/>
                <a:gd name="T23" fmla="*/ 181 h 193"/>
                <a:gd name="T24" fmla="*/ 51 w 151"/>
                <a:gd name="T25" fmla="*/ 154 h 193"/>
                <a:gd name="T26" fmla="*/ 45 w 151"/>
                <a:gd name="T27" fmla="*/ 128 h 193"/>
                <a:gd name="T28" fmla="*/ 43 w 151"/>
                <a:gd name="T29" fmla="*/ 120 h 193"/>
                <a:gd name="T30" fmla="*/ 18 w 151"/>
                <a:gd name="T31" fmla="*/ 120 h 193"/>
                <a:gd name="T32" fmla="*/ 6 w 151"/>
                <a:gd name="T33" fmla="*/ 110 h 193"/>
                <a:gd name="T34" fmla="*/ 2 w 151"/>
                <a:gd name="T35" fmla="*/ 85 h 193"/>
                <a:gd name="T36" fmla="*/ 16 w 151"/>
                <a:gd name="T37" fmla="*/ 66 h 193"/>
                <a:gd name="T38" fmla="*/ 31 w 151"/>
                <a:gd name="T39" fmla="*/ 62 h 193"/>
                <a:gd name="T40" fmla="*/ 46 w 151"/>
                <a:gd name="T41" fmla="*/ 61 h 193"/>
                <a:gd name="T42" fmla="*/ 60 w 151"/>
                <a:gd name="T43" fmla="*/ 70 h 193"/>
                <a:gd name="T44" fmla="*/ 67 w 151"/>
                <a:gd name="T45" fmla="*/ 67 h 193"/>
                <a:gd name="T46" fmla="*/ 83 w 151"/>
                <a:gd name="T47" fmla="*/ 70 h 193"/>
                <a:gd name="T48" fmla="*/ 83 w 151"/>
                <a:gd name="T49" fmla="*/ 60 h 193"/>
                <a:gd name="T50" fmla="*/ 68 w 151"/>
                <a:gd name="T51" fmla="*/ 53 h 193"/>
                <a:gd name="T52" fmla="*/ 67 w 151"/>
                <a:gd name="T53" fmla="*/ 58 h 193"/>
                <a:gd name="T54" fmla="*/ 59 w 151"/>
                <a:gd name="T55" fmla="*/ 48 h 193"/>
                <a:gd name="T56" fmla="*/ 49 w 151"/>
                <a:gd name="T57" fmla="*/ 44 h 193"/>
                <a:gd name="T58" fmla="*/ 57 w 151"/>
                <a:gd name="T59" fmla="*/ 54 h 193"/>
                <a:gd name="T60" fmla="*/ 45 w 151"/>
                <a:gd name="T61" fmla="*/ 46 h 193"/>
                <a:gd name="T62" fmla="*/ 34 w 151"/>
                <a:gd name="T63" fmla="*/ 50 h 193"/>
                <a:gd name="T64" fmla="*/ 17 w 151"/>
                <a:gd name="T65" fmla="*/ 59 h 193"/>
                <a:gd name="T66" fmla="*/ 27 w 151"/>
                <a:gd name="T67" fmla="*/ 47 h 193"/>
                <a:gd name="T68" fmla="*/ 24 w 151"/>
                <a:gd name="T69" fmla="*/ 40 h 193"/>
                <a:gd name="T70" fmla="*/ 35 w 151"/>
                <a:gd name="T71" fmla="*/ 33 h 193"/>
                <a:gd name="T72" fmla="*/ 44 w 151"/>
                <a:gd name="T73" fmla="*/ 23 h 193"/>
                <a:gd name="T74" fmla="*/ 57 w 151"/>
                <a:gd name="T75" fmla="*/ 27 h 193"/>
                <a:gd name="T76" fmla="*/ 66 w 151"/>
                <a:gd name="T77" fmla="*/ 19 h 193"/>
                <a:gd name="T78" fmla="*/ 68 w 151"/>
                <a:gd name="T79" fmla="*/ 16 h 193"/>
                <a:gd name="T80" fmla="*/ 60 w 151"/>
                <a:gd name="T81" fmla="*/ 8 h 193"/>
                <a:gd name="T82" fmla="*/ 48 w 151"/>
                <a:gd name="T83" fmla="*/ 22 h 193"/>
                <a:gd name="T84" fmla="*/ 39 w 151"/>
                <a:gd name="T85" fmla="*/ 19 h 193"/>
                <a:gd name="T86" fmla="*/ 50 w 151"/>
                <a:gd name="T87" fmla="*/ 6 h 193"/>
                <a:gd name="T88" fmla="*/ 75 w 151"/>
                <a:gd name="T89" fmla="*/ 5 h 193"/>
                <a:gd name="T90" fmla="*/ 85 w 151"/>
                <a:gd name="T91" fmla="*/ 7 h 193"/>
                <a:gd name="T92" fmla="*/ 94 w 151"/>
                <a:gd name="T93" fmla="*/ 5 h 193"/>
                <a:gd name="T94" fmla="*/ 135 w 151"/>
                <a:gd name="T95" fmla="*/ 3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93">
                  <a:moveTo>
                    <a:pt x="151" y="86"/>
                  </a:moveTo>
                  <a:cubicBezTo>
                    <a:pt x="147" y="87"/>
                    <a:pt x="146" y="84"/>
                    <a:pt x="144" y="82"/>
                  </a:cubicBezTo>
                  <a:cubicBezTo>
                    <a:pt x="143" y="81"/>
                    <a:pt x="141" y="80"/>
                    <a:pt x="140" y="80"/>
                  </a:cubicBezTo>
                  <a:cubicBezTo>
                    <a:pt x="131" y="80"/>
                    <a:pt x="123" y="78"/>
                    <a:pt x="116" y="74"/>
                  </a:cubicBezTo>
                  <a:cubicBezTo>
                    <a:pt x="114" y="72"/>
                    <a:pt x="111" y="72"/>
                    <a:pt x="108" y="71"/>
                  </a:cubicBezTo>
                  <a:cubicBezTo>
                    <a:pt x="108" y="72"/>
                    <a:pt x="109" y="72"/>
                    <a:pt x="109" y="72"/>
                  </a:cubicBezTo>
                  <a:cubicBezTo>
                    <a:pt x="108" y="76"/>
                    <a:pt x="111" y="78"/>
                    <a:pt x="113" y="80"/>
                  </a:cubicBezTo>
                  <a:cubicBezTo>
                    <a:pt x="114" y="81"/>
                    <a:pt x="115" y="82"/>
                    <a:pt x="116" y="83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4" y="81"/>
                    <a:pt x="125" y="81"/>
                    <a:pt x="126" y="83"/>
                  </a:cubicBezTo>
                  <a:cubicBezTo>
                    <a:pt x="127" y="84"/>
                    <a:pt x="128" y="85"/>
                    <a:pt x="130" y="86"/>
                  </a:cubicBezTo>
                  <a:cubicBezTo>
                    <a:pt x="131" y="88"/>
                    <a:pt x="130" y="88"/>
                    <a:pt x="129" y="89"/>
                  </a:cubicBezTo>
                  <a:cubicBezTo>
                    <a:pt x="126" y="91"/>
                    <a:pt x="122" y="93"/>
                    <a:pt x="120" y="96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7" y="99"/>
                    <a:pt x="115" y="100"/>
                    <a:pt x="113" y="101"/>
                  </a:cubicBezTo>
                  <a:cubicBezTo>
                    <a:pt x="110" y="103"/>
                    <a:pt x="106" y="102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6"/>
                    <a:pt x="102" y="93"/>
                    <a:pt x="100" y="91"/>
                  </a:cubicBezTo>
                  <a:cubicBezTo>
                    <a:pt x="99" y="89"/>
                    <a:pt x="98" y="88"/>
                    <a:pt x="98" y="86"/>
                  </a:cubicBezTo>
                  <a:cubicBezTo>
                    <a:pt x="97" y="84"/>
                    <a:pt x="96" y="82"/>
                    <a:pt x="94" y="82"/>
                  </a:cubicBezTo>
                  <a:cubicBezTo>
                    <a:pt x="92" y="81"/>
                    <a:pt x="91" y="80"/>
                    <a:pt x="90" y="78"/>
                  </a:cubicBezTo>
                  <a:cubicBezTo>
                    <a:pt x="90" y="76"/>
                    <a:pt x="88" y="74"/>
                    <a:pt x="87" y="71"/>
                  </a:cubicBezTo>
                  <a:cubicBezTo>
                    <a:pt x="85" y="72"/>
                    <a:pt x="85" y="72"/>
                    <a:pt x="86" y="74"/>
                  </a:cubicBezTo>
                  <a:cubicBezTo>
                    <a:pt x="87" y="78"/>
                    <a:pt x="89" y="82"/>
                    <a:pt x="91" y="85"/>
                  </a:cubicBezTo>
                  <a:cubicBezTo>
                    <a:pt x="95" y="91"/>
                    <a:pt x="98" y="96"/>
                    <a:pt x="100" y="102"/>
                  </a:cubicBezTo>
                  <a:cubicBezTo>
                    <a:pt x="101" y="104"/>
                    <a:pt x="101" y="105"/>
                    <a:pt x="102" y="107"/>
                  </a:cubicBezTo>
                  <a:cubicBezTo>
                    <a:pt x="103" y="109"/>
                    <a:pt x="104" y="110"/>
                    <a:pt x="106" y="108"/>
                  </a:cubicBezTo>
                  <a:cubicBezTo>
                    <a:pt x="106" y="108"/>
                    <a:pt x="107" y="108"/>
                    <a:pt x="107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15" y="110"/>
                    <a:pt x="115" y="113"/>
                    <a:pt x="114" y="115"/>
                  </a:cubicBezTo>
                  <a:cubicBezTo>
                    <a:pt x="114" y="117"/>
                    <a:pt x="113" y="119"/>
                    <a:pt x="111" y="120"/>
                  </a:cubicBezTo>
                  <a:cubicBezTo>
                    <a:pt x="109" y="122"/>
                    <a:pt x="107" y="123"/>
                    <a:pt x="105" y="125"/>
                  </a:cubicBezTo>
                  <a:cubicBezTo>
                    <a:pt x="105" y="125"/>
                    <a:pt x="104" y="126"/>
                    <a:pt x="104" y="126"/>
                  </a:cubicBezTo>
                  <a:cubicBezTo>
                    <a:pt x="101" y="131"/>
                    <a:pt x="99" y="135"/>
                    <a:pt x="96" y="140"/>
                  </a:cubicBezTo>
                  <a:cubicBezTo>
                    <a:pt x="96" y="141"/>
                    <a:pt x="96" y="142"/>
                    <a:pt x="96" y="143"/>
                  </a:cubicBezTo>
                  <a:cubicBezTo>
                    <a:pt x="100" y="147"/>
                    <a:pt x="99" y="151"/>
                    <a:pt x="99" y="155"/>
                  </a:cubicBezTo>
                  <a:cubicBezTo>
                    <a:pt x="99" y="156"/>
                    <a:pt x="98" y="156"/>
                    <a:pt x="98" y="157"/>
                  </a:cubicBezTo>
                  <a:cubicBezTo>
                    <a:pt x="95" y="158"/>
                    <a:pt x="92" y="160"/>
                    <a:pt x="90" y="162"/>
                  </a:cubicBezTo>
                  <a:cubicBezTo>
                    <a:pt x="90" y="163"/>
                    <a:pt x="89" y="164"/>
                    <a:pt x="89" y="165"/>
                  </a:cubicBezTo>
                  <a:cubicBezTo>
                    <a:pt x="88" y="169"/>
                    <a:pt x="87" y="173"/>
                    <a:pt x="85" y="176"/>
                  </a:cubicBezTo>
                  <a:cubicBezTo>
                    <a:pt x="83" y="181"/>
                    <a:pt x="80" y="185"/>
                    <a:pt x="78" y="190"/>
                  </a:cubicBezTo>
                  <a:cubicBezTo>
                    <a:pt x="77" y="191"/>
                    <a:pt x="76" y="192"/>
                    <a:pt x="75" y="192"/>
                  </a:cubicBezTo>
                  <a:cubicBezTo>
                    <a:pt x="73" y="192"/>
                    <a:pt x="70" y="192"/>
                    <a:pt x="68" y="193"/>
                  </a:cubicBezTo>
                  <a:cubicBezTo>
                    <a:pt x="67" y="193"/>
                    <a:pt x="65" y="193"/>
                    <a:pt x="64" y="193"/>
                  </a:cubicBezTo>
                  <a:cubicBezTo>
                    <a:pt x="64" y="193"/>
                    <a:pt x="63" y="193"/>
                    <a:pt x="63" y="193"/>
                  </a:cubicBezTo>
                  <a:cubicBezTo>
                    <a:pt x="62" y="192"/>
                    <a:pt x="61" y="191"/>
                    <a:pt x="61" y="190"/>
                  </a:cubicBezTo>
                  <a:cubicBezTo>
                    <a:pt x="61" y="188"/>
                    <a:pt x="60" y="186"/>
                    <a:pt x="59" y="183"/>
                  </a:cubicBezTo>
                  <a:cubicBezTo>
                    <a:pt x="58" y="183"/>
                    <a:pt x="58" y="182"/>
                    <a:pt x="57" y="181"/>
                  </a:cubicBezTo>
                  <a:cubicBezTo>
                    <a:pt x="56" y="179"/>
                    <a:pt x="55" y="176"/>
                    <a:pt x="55" y="173"/>
                  </a:cubicBezTo>
                  <a:cubicBezTo>
                    <a:pt x="55" y="172"/>
                    <a:pt x="54" y="170"/>
                    <a:pt x="53" y="169"/>
                  </a:cubicBezTo>
                  <a:cubicBezTo>
                    <a:pt x="51" y="166"/>
                    <a:pt x="50" y="163"/>
                    <a:pt x="50" y="160"/>
                  </a:cubicBezTo>
                  <a:cubicBezTo>
                    <a:pt x="50" y="158"/>
                    <a:pt x="50" y="156"/>
                    <a:pt x="51" y="154"/>
                  </a:cubicBezTo>
                  <a:cubicBezTo>
                    <a:pt x="51" y="153"/>
                    <a:pt x="52" y="153"/>
                    <a:pt x="52" y="152"/>
                  </a:cubicBezTo>
                  <a:cubicBezTo>
                    <a:pt x="53" y="150"/>
                    <a:pt x="53" y="149"/>
                    <a:pt x="52" y="147"/>
                  </a:cubicBezTo>
                  <a:cubicBezTo>
                    <a:pt x="51" y="142"/>
                    <a:pt x="49" y="136"/>
                    <a:pt x="45" y="132"/>
                  </a:cubicBezTo>
                  <a:cubicBezTo>
                    <a:pt x="45" y="131"/>
                    <a:pt x="45" y="129"/>
                    <a:pt x="45" y="128"/>
                  </a:cubicBezTo>
                  <a:cubicBezTo>
                    <a:pt x="46" y="127"/>
                    <a:pt x="47" y="126"/>
                    <a:pt x="47" y="125"/>
                  </a:cubicBezTo>
                  <a:cubicBezTo>
                    <a:pt x="48" y="124"/>
                    <a:pt x="48" y="123"/>
                    <a:pt x="47" y="123"/>
                  </a:cubicBezTo>
                  <a:cubicBezTo>
                    <a:pt x="46" y="122"/>
                    <a:pt x="45" y="122"/>
                    <a:pt x="45" y="120"/>
                  </a:cubicBezTo>
                  <a:cubicBezTo>
                    <a:pt x="44" y="120"/>
                    <a:pt x="44" y="120"/>
                    <a:pt x="43" y="120"/>
                  </a:cubicBezTo>
                  <a:cubicBezTo>
                    <a:pt x="41" y="120"/>
                    <a:pt x="39" y="119"/>
                    <a:pt x="37" y="118"/>
                  </a:cubicBezTo>
                  <a:cubicBezTo>
                    <a:pt x="36" y="117"/>
                    <a:pt x="35" y="117"/>
                    <a:pt x="34" y="117"/>
                  </a:cubicBezTo>
                  <a:cubicBezTo>
                    <a:pt x="33" y="117"/>
                    <a:pt x="32" y="117"/>
                    <a:pt x="31" y="117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6" y="121"/>
                    <a:pt x="13" y="120"/>
                    <a:pt x="12" y="119"/>
                  </a:cubicBezTo>
                  <a:cubicBezTo>
                    <a:pt x="11" y="118"/>
                    <a:pt x="11" y="118"/>
                    <a:pt x="11" y="117"/>
                  </a:cubicBezTo>
                  <a:cubicBezTo>
                    <a:pt x="9" y="116"/>
                    <a:pt x="7" y="114"/>
                    <a:pt x="7" y="112"/>
                  </a:cubicBezTo>
                  <a:cubicBezTo>
                    <a:pt x="7" y="111"/>
                    <a:pt x="7" y="110"/>
                    <a:pt x="6" y="110"/>
                  </a:cubicBezTo>
                  <a:cubicBezTo>
                    <a:pt x="2" y="108"/>
                    <a:pt x="1" y="105"/>
                    <a:pt x="0" y="102"/>
                  </a:cubicBezTo>
                  <a:cubicBezTo>
                    <a:pt x="0" y="101"/>
                    <a:pt x="0" y="100"/>
                    <a:pt x="1" y="99"/>
                  </a:cubicBezTo>
                  <a:cubicBezTo>
                    <a:pt x="2" y="98"/>
                    <a:pt x="2" y="97"/>
                    <a:pt x="1" y="95"/>
                  </a:cubicBezTo>
                  <a:cubicBezTo>
                    <a:pt x="0" y="92"/>
                    <a:pt x="0" y="88"/>
                    <a:pt x="2" y="85"/>
                  </a:cubicBezTo>
                  <a:cubicBezTo>
                    <a:pt x="3" y="83"/>
                    <a:pt x="5" y="81"/>
                    <a:pt x="7" y="80"/>
                  </a:cubicBezTo>
                  <a:cubicBezTo>
                    <a:pt x="8" y="79"/>
                    <a:pt x="8" y="78"/>
                    <a:pt x="9" y="77"/>
                  </a:cubicBezTo>
                  <a:cubicBezTo>
                    <a:pt x="11" y="75"/>
                    <a:pt x="12" y="72"/>
                    <a:pt x="13" y="70"/>
                  </a:cubicBezTo>
                  <a:cubicBezTo>
                    <a:pt x="14" y="68"/>
                    <a:pt x="15" y="67"/>
                    <a:pt x="16" y="66"/>
                  </a:cubicBezTo>
                  <a:cubicBezTo>
                    <a:pt x="17" y="65"/>
                    <a:pt x="19" y="64"/>
                    <a:pt x="21" y="62"/>
                  </a:cubicBezTo>
                  <a:cubicBezTo>
                    <a:pt x="21" y="61"/>
                    <a:pt x="22" y="61"/>
                    <a:pt x="23" y="62"/>
                  </a:cubicBezTo>
                  <a:cubicBezTo>
                    <a:pt x="23" y="63"/>
                    <a:pt x="23" y="63"/>
                    <a:pt x="24" y="63"/>
                  </a:cubicBezTo>
                  <a:cubicBezTo>
                    <a:pt x="26" y="63"/>
                    <a:pt x="29" y="62"/>
                    <a:pt x="31" y="62"/>
                  </a:cubicBezTo>
                  <a:cubicBezTo>
                    <a:pt x="32" y="62"/>
                    <a:pt x="33" y="62"/>
                    <a:pt x="33" y="62"/>
                  </a:cubicBezTo>
                  <a:cubicBezTo>
                    <a:pt x="37" y="62"/>
                    <a:pt x="40" y="61"/>
                    <a:pt x="44" y="59"/>
                  </a:cubicBezTo>
                  <a:cubicBezTo>
                    <a:pt x="44" y="59"/>
                    <a:pt x="45" y="59"/>
                    <a:pt x="46" y="59"/>
                  </a:cubicBezTo>
                  <a:cubicBezTo>
                    <a:pt x="46" y="59"/>
                    <a:pt x="46" y="61"/>
                    <a:pt x="46" y="61"/>
                  </a:cubicBezTo>
                  <a:cubicBezTo>
                    <a:pt x="46" y="63"/>
                    <a:pt x="47" y="64"/>
                    <a:pt x="48" y="65"/>
                  </a:cubicBezTo>
                  <a:cubicBezTo>
                    <a:pt x="49" y="67"/>
                    <a:pt x="51" y="68"/>
                    <a:pt x="52" y="69"/>
                  </a:cubicBezTo>
                  <a:cubicBezTo>
                    <a:pt x="52" y="69"/>
                    <a:pt x="52" y="69"/>
                    <a:pt x="53" y="69"/>
                  </a:cubicBezTo>
                  <a:cubicBezTo>
                    <a:pt x="55" y="70"/>
                    <a:pt x="57" y="70"/>
                    <a:pt x="60" y="70"/>
                  </a:cubicBezTo>
                  <a:cubicBezTo>
                    <a:pt x="61" y="70"/>
                    <a:pt x="62" y="70"/>
                    <a:pt x="62" y="68"/>
                  </a:cubicBezTo>
                  <a:cubicBezTo>
                    <a:pt x="63" y="67"/>
                    <a:pt x="64" y="67"/>
                    <a:pt x="6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6" y="67"/>
                    <a:pt x="66" y="67"/>
                    <a:pt x="67" y="67"/>
                  </a:cubicBezTo>
                  <a:cubicBezTo>
                    <a:pt x="68" y="68"/>
                    <a:pt x="69" y="69"/>
                    <a:pt x="71" y="69"/>
                  </a:cubicBezTo>
                  <a:cubicBezTo>
                    <a:pt x="72" y="69"/>
                    <a:pt x="73" y="69"/>
                    <a:pt x="74" y="69"/>
                  </a:cubicBezTo>
                  <a:cubicBezTo>
                    <a:pt x="74" y="69"/>
                    <a:pt x="75" y="69"/>
                    <a:pt x="76" y="69"/>
                  </a:cubicBezTo>
                  <a:cubicBezTo>
                    <a:pt x="78" y="70"/>
                    <a:pt x="81" y="70"/>
                    <a:pt x="83" y="70"/>
                  </a:cubicBezTo>
                  <a:cubicBezTo>
                    <a:pt x="84" y="71"/>
                    <a:pt x="85" y="70"/>
                    <a:pt x="86" y="70"/>
                  </a:cubicBezTo>
                  <a:cubicBezTo>
                    <a:pt x="88" y="68"/>
                    <a:pt x="89" y="66"/>
                    <a:pt x="88" y="63"/>
                  </a:cubicBezTo>
                  <a:cubicBezTo>
                    <a:pt x="88" y="62"/>
                    <a:pt x="88" y="61"/>
                    <a:pt x="88" y="60"/>
                  </a:cubicBezTo>
                  <a:cubicBezTo>
                    <a:pt x="86" y="59"/>
                    <a:pt x="84" y="60"/>
                    <a:pt x="83" y="60"/>
                  </a:cubicBezTo>
                  <a:cubicBezTo>
                    <a:pt x="81" y="62"/>
                    <a:pt x="79" y="61"/>
                    <a:pt x="77" y="60"/>
                  </a:cubicBezTo>
                  <a:cubicBezTo>
                    <a:pt x="74" y="58"/>
                    <a:pt x="73" y="56"/>
                    <a:pt x="72" y="53"/>
                  </a:cubicBezTo>
                  <a:cubicBezTo>
                    <a:pt x="74" y="54"/>
                    <a:pt x="75" y="53"/>
                    <a:pt x="76" y="51"/>
                  </a:cubicBezTo>
                  <a:cubicBezTo>
                    <a:pt x="73" y="51"/>
                    <a:pt x="71" y="52"/>
                    <a:pt x="68" y="53"/>
                  </a:cubicBezTo>
                  <a:cubicBezTo>
                    <a:pt x="67" y="53"/>
                    <a:pt x="66" y="54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57"/>
                    <a:pt x="67" y="58"/>
                    <a:pt x="67" y="58"/>
                  </a:cubicBezTo>
                  <a:cubicBezTo>
                    <a:pt x="66" y="58"/>
                    <a:pt x="65" y="58"/>
                    <a:pt x="64" y="57"/>
                  </a:cubicBezTo>
                  <a:cubicBezTo>
                    <a:pt x="64" y="57"/>
                    <a:pt x="64" y="55"/>
                    <a:pt x="62" y="55"/>
                  </a:cubicBezTo>
                  <a:cubicBezTo>
                    <a:pt x="62" y="55"/>
                    <a:pt x="62" y="54"/>
                    <a:pt x="62" y="54"/>
                  </a:cubicBezTo>
                  <a:cubicBezTo>
                    <a:pt x="62" y="52"/>
                    <a:pt x="60" y="50"/>
                    <a:pt x="59" y="48"/>
                  </a:cubicBezTo>
                  <a:cubicBezTo>
                    <a:pt x="59" y="48"/>
                    <a:pt x="58" y="48"/>
                    <a:pt x="57" y="48"/>
                  </a:cubicBezTo>
                  <a:cubicBezTo>
                    <a:pt x="55" y="48"/>
                    <a:pt x="54" y="47"/>
                    <a:pt x="53" y="45"/>
                  </a:cubicBezTo>
                  <a:cubicBezTo>
                    <a:pt x="52" y="45"/>
                    <a:pt x="52" y="44"/>
                    <a:pt x="51" y="44"/>
                  </a:cubicBezTo>
                  <a:cubicBezTo>
                    <a:pt x="50" y="43"/>
                    <a:pt x="49" y="43"/>
                    <a:pt x="49" y="44"/>
                  </a:cubicBezTo>
                  <a:cubicBezTo>
                    <a:pt x="48" y="45"/>
                    <a:pt x="48" y="46"/>
                    <a:pt x="48" y="47"/>
                  </a:cubicBezTo>
                  <a:cubicBezTo>
                    <a:pt x="48" y="47"/>
                    <a:pt x="48" y="47"/>
                    <a:pt x="49" y="47"/>
                  </a:cubicBezTo>
                  <a:cubicBezTo>
                    <a:pt x="50" y="49"/>
                    <a:pt x="52" y="50"/>
                    <a:pt x="54" y="51"/>
                  </a:cubicBezTo>
                  <a:cubicBezTo>
                    <a:pt x="55" y="51"/>
                    <a:pt x="56" y="53"/>
                    <a:pt x="57" y="54"/>
                  </a:cubicBezTo>
                  <a:cubicBezTo>
                    <a:pt x="55" y="55"/>
                    <a:pt x="52" y="55"/>
                    <a:pt x="51" y="53"/>
                  </a:cubicBezTo>
                  <a:cubicBezTo>
                    <a:pt x="50" y="53"/>
                    <a:pt x="50" y="53"/>
                    <a:pt x="50" y="52"/>
                  </a:cubicBezTo>
                  <a:cubicBezTo>
                    <a:pt x="50" y="51"/>
                    <a:pt x="49" y="51"/>
                    <a:pt x="48" y="50"/>
                  </a:cubicBezTo>
                  <a:cubicBezTo>
                    <a:pt x="47" y="49"/>
                    <a:pt x="46" y="48"/>
                    <a:pt x="45" y="46"/>
                  </a:cubicBezTo>
                  <a:cubicBezTo>
                    <a:pt x="43" y="45"/>
                    <a:pt x="40" y="45"/>
                    <a:pt x="40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7" y="47"/>
                    <a:pt x="34" y="48"/>
                    <a:pt x="34" y="50"/>
                  </a:cubicBezTo>
                  <a:cubicBezTo>
                    <a:pt x="33" y="51"/>
                    <a:pt x="33" y="51"/>
                    <a:pt x="32" y="52"/>
                  </a:cubicBezTo>
                  <a:cubicBezTo>
                    <a:pt x="32" y="52"/>
                    <a:pt x="31" y="53"/>
                    <a:pt x="31" y="53"/>
                  </a:cubicBezTo>
                  <a:cubicBezTo>
                    <a:pt x="30" y="56"/>
                    <a:pt x="29" y="57"/>
                    <a:pt x="26" y="58"/>
                  </a:cubicBezTo>
                  <a:cubicBezTo>
                    <a:pt x="23" y="58"/>
                    <a:pt x="20" y="59"/>
                    <a:pt x="17" y="59"/>
                  </a:cubicBezTo>
                  <a:cubicBezTo>
                    <a:pt x="16" y="59"/>
                    <a:pt x="16" y="58"/>
                    <a:pt x="16" y="57"/>
                  </a:cubicBezTo>
                  <a:cubicBezTo>
                    <a:pt x="15" y="55"/>
                    <a:pt x="15" y="53"/>
                    <a:pt x="16" y="51"/>
                  </a:cubicBezTo>
                  <a:cubicBezTo>
                    <a:pt x="16" y="49"/>
                    <a:pt x="18" y="47"/>
                    <a:pt x="20" y="47"/>
                  </a:cubicBezTo>
                  <a:cubicBezTo>
                    <a:pt x="22" y="47"/>
                    <a:pt x="25" y="47"/>
                    <a:pt x="27" y="47"/>
                  </a:cubicBezTo>
                  <a:cubicBezTo>
                    <a:pt x="28" y="47"/>
                    <a:pt x="28" y="47"/>
                    <a:pt x="28" y="46"/>
                  </a:cubicBezTo>
                  <a:cubicBezTo>
                    <a:pt x="28" y="46"/>
                    <a:pt x="28" y="45"/>
                    <a:pt x="28" y="45"/>
                  </a:cubicBezTo>
                  <a:cubicBezTo>
                    <a:pt x="29" y="43"/>
                    <a:pt x="28" y="42"/>
                    <a:pt x="26" y="41"/>
                  </a:cubicBezTo>
                  <a:cubicBezTo>
                    <a:pt x="25" y="40"/>
                    <a:pt x="25" y="40"/>
                    <a:pt x="24" y="4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4" y="38"/>
                    <a:pt x="24" y="38"/>
                  </a:cubicBezTo>
                  <a:cubicBezTo>
                    <a:pt x="25" y="38"/>
                    <a:pt x="26" y="38"/>
                    <a:pt x="27" y="38"/>
                  </a:cubicBezTo>
                  <a:cubicBezTo>
                    <a:pt x="30" y="38"/>
                    <a:pt x="33" y="36"/>
                    <a:pt x="35" y="33"/>
                  </a:cubicBezTo>
                  <a:cubicBezTo>
                    <a:pt x="35" y="31"/>
                    <a:pt x="37" y="29"/>
                    <a:pt x="39" y="29"/>
                  </a:cubicBezTo>
                  <a:cubicBezTo>
                    <a:pt x="42" y="29"/>
                    <a:pt x="42" y="28"/>
                    <a:pt x="43" y="25"/>
                  </a:cubicBezTo>
                  <a:cubicBezTo>
                    <a:pt x="43" y="24"/>
                    <a:pt x="43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24"/>
                    <a:pt x="45" y="25"/>
                    <a:pt x="46" y="26"/>
                  </a:cubicBezTo>
                  <a:cubicBezTo>
                    <a:pt x="46" y="27"/>
                    <a:pt x="47" y="28"/>
                    <a:pt x="48" y="28"/>
                  </a:cubicBezTo>
                  <a:cubicBezTo>
                    <a:pt x="49" y="28"/>
                    <a:pt x="50" y="28"/>
                    <a:pt x="51" y="28"/>
                  </a:cubicBezTo>
                  <a:cubicBezTo>
                    <a:pt x="53" y="28"/>
                    <a:pt x="55" y="28"/>
                    <a:pt x="57" y="27"/>
                  </a:cubicBezTo>
                  <a:cubicBezTo>
                    <a:pt x="58" y="27"/>
                    <a:pt x="59" y="27"/>
                    <a:pt x="59" y="26"/>
                  </a:cubicBezTo>
                  <a:cubicBezTo>
                    <a:pt x="59" y="25"/>
                    <a:pt x="60" y="25"/>
                    <a:pt x="61" y="24"/>
                  </a:cubicBezTo>
                  <a:cubicBezTo>
                    <a:pt x="61" y="23"/>
                    <a:pt x="62" y="23"/>
                    <a:pt x="62" y="22"/>
                  </a:cubicBezTo>
                  <a:cubicBezTo>
                    <a:pt x="62" y="20"/>
                    <a:pt x="64" y="19"/>
                    <a:pt x="66" y="19"/>
                  </a:cubicBezTo>
                  <a:cubicBezTo>
                    <a:pt x="66" y="19"/>
                    <a:pt x="67" y="20"/>
                    <a:pt x="67" y="20"/>
                  </a:cubicBezTo>
                  <a:cubicBezTo>
                    <a:pt x="68" y="21"/>
                    <a:pt x="68" y="22"/>
                    <a:pt x="68" y="23"/>
                  </a:cubicBezTo>
                  <a:cubicBezTo>
                    <a:pt x="70" y="21"/>
                    <a:pt x="71" y="18"/>
                    <a:pt x="70" y="15"/>
                  </a:cubicBezTo>
                  <a:cubicBezTo>
                    <a:pt x="70" y="15"/>
                    <a:pt x="69" y="15"/>
                    <a:pt x="68" y="16"/>
                  </a:cubicBezTo>
                  <a:cubicBezTo>
                    <a:pt x="67" y="16"/>
                    <a:pt x="66" y="16"/>
                    <a:pt x="64" y="16"/>
                  </a:cubicBezTo>
                  <a:cubicBezTo>
                    <a:pt x="61" y="15"/>
                    <a:pt x="60" y="13"/>
                    <a:pt x="62" y="10"/>
                  </a:cubicBezTo>
                  <a:cubicBezTo>
                    <a:pt x="63" y="10"/>
                    <a:pt x="64" y="7"/>
                    <a:pt x="63" y="7"/>
                  </a:cubicBezTo>
                  <a:cubicBezTo>
                    <a:pt x="62" y="6"/>
                    <a:pt x="61" y="8"/>
                    <a:pt x="60" y="8"/>
                  </a:cubicBezTo>
                  <a:cubicBezTo>
                    <a:pt x="58" y="10"/>
                    <a:pt x="56" y="12"/>
                    <a:pt x="56" y="15"/>
                  </a:cubicBezTo>
                  <a:cubicBezTo>
                    <a:pt x="55" y="18"/>
                    <a:pt x="54" y="20"/>
                    <a:pt x="53" y="22"/>
                  </a:cubicBezTo>
                  <a:cubicBezTo>
                    <a:pt x="52" y="23"/>
                    <a:pt x="50" y="23"/>
                    <a:pt x="49" y="23"/>
                  </a:cubicBezTo>
                  <a:cubicBezTo>
                    <a:pt x="49" y="23"/>
                    <a:pt x="48" y="22"/>
                    <a:pt x="48" y="22"/>
                  </a:cubicBezTo>
                  <a:cubicBezTo>
                    <a:pt x="47" y="21"/>
                    <a:pt x="47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19"/>
                  </a:cubicBezTo>
                  <a:cubicBezTo>
                    <a:pt x="38" y="14"/>
                    <a:pt x="37" y="15"/>
                    <a:pt x="42" y="13"/>
                  </a:cubicBezTo>
                  <a:cubicBezTo>
                    <a:pt x="44" y="12"/>
                    <a:pt x="45" y="11"/>
                    <a:pt x="46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6"/>
                  </a:cubicBezTo>
                  <a:cubicBezTo>
                    <a:pt x="54" y="2"/>
                    <a:pt x="59" y="1"/>
                    <a:pt x="64" y="0"/>
                  </a:cubicBezTo>
                  <a:cubicBezTo>
                    <a:pt x="68" y="0"/>
                    <a:pt x="73" y="1"/>
                    <a:pt x="77" y="3"/>
                  </a:cubicBezTo>
                  <a:cubicBezTo>
                    <a:pt x="79" y="3"/>
                    <a:pt x="81" y="4"/>
                    <a:pt x="84" y="5"/>
                  </a:cubicBezTo>
                  <a:cubicBezTo>
                    <a:pt x="81" y="7"/>
                    <a:pt x="78" y="5"/>
                    <a:pt x="75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7" y="7"/>
                    <a:pt x="78" y="9"/>
                    <a:pt x="80" y="10"/>
                  </a:cubicBezTo>
                  <a:cubicBezTo>
                    <a:pt x="81" y="11"/>
                    <a:pt x="83" y="10"/>
                    <a:pt x="84" y="9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7" y="7"/>
                    <a:pt x="88" y="6"/>
                    <a:pt x="89" y="5"/>
                  </a:cubicBezTo>
                  <a:cubicBezTo>
                    <a:pt x="89" y="4"/>
                    <a:pt x="90" y="4"/>
                    <a:pt x="91" y="4"/>
                  </a:cubicBezTo>
                  <a:cubicBezTo>
                    <a:pt x="91" y="5"/>
                    <a:pt x="91" y="6"/>
                    <a:pt x="93" y="5"/>
                  </a:cubicBezTo>
                  <a:cubicBezTo>
                    <a:pt x="93" y="5"/>
                    <a:pt x="94" y="5"/>
                    <a:pt x="94" y="5"/>
                  </a:cubicBezTo>
                  <a:cubicBezTo>
                    <a:pt x="95" y="4"/>
                    <a:pt x="97" y="4"/>
                    <a:pt x="99" y="4"/>
                  </a:cubicBezTo>
                  <a:cubicBezTo>
                    <a:pt x="101" y="4"/>
                    <a:pt x="104" y="3"/>
                    <a:pt x="106" y="2"/>
                  </a:cubicBezTo>
                  <a:cubicBezTo>
                    <a:pt x="107" y="2"/>
                    <a:pt x="109" y="2"/>
                    <a:pt x="110" y="3"/>
                  </a:cubicBezTo>
                  <a:cubicBezTo>
                    <a:pt x="120" y="13"/>
                    <a:pt x="128" y="25"/>
                    <a:pt x="135" y="38"/>
                  </a:cubicBezTo>
                  <a:cubicBezTo>
                    <a:pt x="143" y="53"/>
                    <a:pt x="148" y="69"/>
                    <a:pt x="151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ṧlïďe">
              <a:extLst>
                <a:ext uri="{FF2B5EF4-FFF2-40B4-BE49-F238E27FC236}">
                  <a16:creationId xmlns:a16="http://schemas.microsoft.com/office/drawing/2014/main" id="{87DE8251-56D1-403B-9BB6-69F075895AB5}"/>
                </a:ext>
              </a:extLst>
            </p:cNvPr>
            <p:cNvSpPr/>
            <p:nvPr/>
          </p:nvSpPr>
          <p:spPr bwMode="auto">
            <a:xfrm>
              <a:off x="5242744" y="2706624"/>
              <a:ext cx="497142" cy="1002400"/>
            </a:xfrm>
            <a:custGeom>
              <a:avLst/>
              <a:gdLst>
                <a:gd name="T0" fmla="*/ 64 w 118"/>
                <a:gd name="T1" fmla="*/ 37 h 238"/>
                <a:gd name="T2" fmla="*/ 81 w 118"/>
                <a:gd name="T3" fmla="*/ 21 h 238"/>
                <a:gd name="T4" fmla="*/ 92 w 118"/>
                <a:gd name="T5" fmla="*/ 23 h 238"/>
                <a:gd name="T6" fmla="*/ 97 w 118"/>
                <a:gd name="T7" fmla="*/ 35 h 238"/>
                <a:gd name="T8" fmla="*/ 81 w 118"/>
                <a:gd name="T9" fmla="*/ 41 h 238"/>
                <a:gd name="T10" fmla="*/ 74 w 118"/>
                <a:gd name="T11" fmla="*/ 45 h 238"/>
                <a:gd name="T12" fmla="*/ 85 w 118"/>
                <a:gd name="T13" fmla="*/ 49 h 238"/>
                <a:gd name="T14" fmla="*/ 76 w 118"/>
                <a:gd name="T15" fmla="*/ 49 h 238"/>
                <a:gd name="T16" fmla="*/ 62 w 118"/>
                <a:gd name="T17" fmla="*/ 60 h 238"/>
                <a:gd name="T18" fmla="*/ 55 w 118"/>
                <a:gd name="T19" fmla="*/ 64 h 238"/>
                <a:gd name="T20" fmla="*/ 44 w 118"/>
                <a:gd name="T21" fmla="*/ 82 h 238"/>
                <a:gd name="T22" fmla="*/ 41 w 118"/>
                <a:gd name="T23" fmla="*/ 86 h 238"/>
                <a:gd name="T24" fmla="*/ 38 w 118"/>
                <a:gd name="T25" fmla="*/ 78 h 238"/>
                <a:gd name="T26" fmla="*/ 36 w 118"/>
                <a:gd name="T27" fmla="*/ 79 h 238"/>
                <a:gd name="T28" fmla="*/ 28 w 118"/>
                <a:gd name="T29" fmla="*/ 82 h 238"/>
                <a:gd name="T30" fmla="*/ 19 w 118"/>
                <a:gd name="T31" fmla="*/ 82 h 238"/>
                <a:gd name="T32" fmla="*/ 14 w 118"/>
                <a:gd name="T33" fmla="*/ 93 h 238"/>
                <a:gd name="T34" fmla="*/ 25 w 118"/>
                <a:gd name="T35" fmla="*/ 97 h 238"/>
                <a:gd name="T36" fmla="*/ 29 w 118"/>
                <a:gd name="T37" fmla="*/ 98 h 238"/>
                <a:gd name="T38" fmla="*/ 33 w 118"/>
                <a:gd name="T39" fmla="*/ 106 h 238"/>
                <a:gd name="T40" fmla="*/ 35 w 118"/>
                <a:gd name="T41" fmla="*/ 114 h 238"/>
                <a:gd name="T42" fmla="*/ 43 w 118"/>
                <a:gd name="T43" fmla="*/ 117 h 238"/>
                <a:gd name="T44" fmla="*/ 53 w 118"/>
                <a:gd name="T45" fmla="*/ 113 h 238"/>
                <a:gd name="T46" fmla="*/ 54 w 118"/>
                <a:gd name="T47" fmla="*/ 117 h 238"/>
                <a:gd name="T48" fmla="*/ 60 w 118"/>
                <a:gd name="T49" fmla="*/ 113 h 238"/>
                <a:gd name="T50" fmla="*/ 85 w 118"/>
                <a:gd name="T51" fmla="*/ 124 h 238"/>
                <a:gd name="T52" fmla="*/ 91 w 118"/>
                <a:gd name="T53" fmla="*/ 134 h 238"/>
                <a:gd name="T54" fmla="*/ 90 w 118"/>
                <a:gd name="T55" fmla="*/ 136 h 238"/>
                <a:gd name="T56" fmla="*/ 93 w 118"/>
                <a:gd name="T57" fmla="*/ 137 h 238"/>
                <a:gd name="T58" fmla="*/ 95 w 118"/>
                <a:gd name="T59" fmla="*/ 138 h 238"/>
                <a:gd name="T60" fmla="*/ 101 w 118"/>
                <a:gd name="T61" fmla="*/ 138 h 238"/>
                <a:gd name="T62" fmla="*/ 116 w 118"/>
                <a:gd name="T63" fmla="*/ 143 h 238"/>
                <a:gd name="T64" fmla="*/ 113 w 118"/>
                <a:gd name="T65" fmla="*/ 158 h 238"/>
                <a:gd name="T66" fmla="*/ 109 w 118"/>
                <a:gd name="T67" fmla="*/ 175 h 238"/>
                <a:gd name="T68" fmla="*/ 98 w 118"/>
                <a:gd name="T69" fmla="*/ 182 h 238"/>
                <a:gd name="T70" fmla="*/ 91 w 118"/>
                <a:gd name="T71" fmla="*/ 197 h 238"/>
                <a:gd name="T72" fmla="*/ 85 w 118"/>
                <a:gd name="T73" fmla="*/ 206 h 238"/>
                <a:gd name="T74" fmla="*/ 78 w 118"/>
                <a:gd name="T75" fmla="*/ 218 h 238"/>
                <a:gd name="T76" fmla="*/ 79 w 118"/>
                <a:gd name="T77" fmla="*/ 231 h 238"/>
                <a:gd name="T78" fmla="*/ 83 w 118"/>
                <a:gd name="T79" fmla="*/ 237 h 238"/>
                <a:gd name="T80" fmla="*/ 75 w 118"/>
                <a:gd name="T81" fmla="*/ 233 h 238"/>
                <a:gd name="T82" fmla="*/ 64 w 118"/>
                <a:gd name="T83" fmla="*/ 213 h 238"/>
                <a:gd name="T84" fmla="*/ 61 w 118"/>
                <a:gd name="T85" fmla="*/ 191 h 238"/>
                <a:gd name="T86" fmla="*/ 54 w 118"/>
                <a:gd name="T87" fmla="*/ 167 h 238"/>
                <a:gd name="T88" fmla="*/ 43 w 118"/>
                <a:gd name="T89" fmla="*/ 152 h 238"/>
                <a:gd name="T90" fmla="*/ 40 w 118"/>
                <a:gd name="T91" fmla="*/ 142 h 238"/>
                <a:gd name="T92" fmla="*/ 45 w 118"/>
                <a:gd name="T93" fmla="*/ 127 h 238"/>
                <a:gd name="T94" fmla="*/ 36 w 118"/>
                <a:gd name="T95" fmla="*/ 120 h 238"/>
                <a:gd name="T96" fmla="*/ 26 w 118"/>
                <a:gd name="T97" fmla="*/ 111 h 238"/>
                <a:gd name="T98" fmla="*/ 13 w 118"/>
                <a:gd name="T99" fmla="*/ 106 h 238"/>
                <a:gd name="T100" fmla="*/ 6 w 118"/>
                <a:gd name="T101" fmla="*/ 67 h 238"/>
                <a:gd name="T102" fmla="*/ 37 w 118"/>
                <a:gd name="T103" fmla="*/ 14 h 238"/>
                <a:gd name="T104" fmla="*/ 58 w 118"/>
                <a:gd name="T105" fmla="*/ 11 h 238"/>
                <a:gd name="T106" fmla="*/ 67 w 118"/>
                <a:gd name="T107" fmla="*/ 1 h 238"/>
                <a:gd name="T108" fmla="*/ 67 w 118"/>
                <a:gd name="T109" fmla="*/ 6 h 238"/>
                <a:gd name="T110" fmla="*/ 79 w 118"/>
                <a:gd name="T111" fmla="*/ 9 h 238"/>
                <a:gd name="T112" fmla="*/ 65 w 118"/>
                <a:gd name="T113" fmla="*/ 15 h 238"/>
                <a:gd name="T114" fmla="*/ 50 w 118"/>
                <a:gd name="T115" fmla="*/ 28 h 238"/>
                <a:gd name="T116" fmla="*/ 57 w 118"/>
                <a:gd name="T117" fmla="*/ 3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238">
                  <a:moveTo>
                    <a:pt x="61" y="33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2" y="39"/>
                    <a:pt x="63" y="39"/>
                    <a:pt x="64" y="37"/>
                  </a:cubicBezTo>
                  <a:cubicBezTo>
                    <a:pt x="67" y="34"/>
                    <a:pt x="69" y="30"/>
                    <a:pt x="72" y="26"/>
                  </a:cubicBezTo>
                  <a:cubicBezTo>
                    <a:pt x="72" y="26"/>
                    <a:pt x="73" y="25"/>
                    <a:pt x="73" y="25"/>
                  </a:cubicBezTo>
                  <a:cubicBezTo>
                    <a:pt x="75" y="22"/>
                    <a:pt x="78" y="20"/>
                    <a:pt x="81" y="21"/>
                  </a:cubicBezTo>
                  <a:cubicBezTo>
                    <a:pt x="83" y="21"/>
                    <a:pt x="84" y="22"/>
                    <a:pt x="84" y="24"/>
                  </a:cubicBezTo>
                  <a:cubicBezTo>
                    <a:pt x="84" y="24"/>
                    <a:pt x="85" y="25"/>
                    <a:pt x="86" y="25"/>
                  </a:cubicBezTo>
                  <a:cubicBezTo>
                    <a:pt x="88" y="25"/>
                    <a:pt x="90" y="24"/>
                    <a:pt x="92" y="23"/>
                  </a:cubicBezTo>
                  <a:cubicBezTo>
                    <a:pt x="93" y="23"/>
                    <a:pt x="93" y="24"/>
                    <a:pt x="93" y="24"/>
                  </a:cubicBezTo>
                  <a:cubicBezTo>
                    <a:pt x="93" y="25"/>
                    <a:pt x="93" y="25"/>
                    <a:pt x="93" y="26"/>
                  </a:cubicBezTo>
                  <a:cubicBezTo>
                    <a:pt x="92" y="29"/>
                    <a:pt x="94" y="33"/>
                    <a:pt x="97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5" y="38"/>
                    <a:pt x="92" y="39"/>
                    <a:pt x="88" y="39"/>
                  </a:cubicBezTo>
                  <a:cubicBezTo>
                    <a:pt x="86" y="39"/>
                    <a:pt x="83" y="40"/>
                    <a:pt x="81" y="41"/>
                  </a:cubicBezTo>
                  <a:cubicBezTo>
                    <a:pt x="79" y="42"/>
                    <a:pt x="77" y="43"/>
                    <a:pt x="75" y="43"/>
                  </a:cubicBezTo>
                  <a:cubicBezTo>
                    <a:pt x="75" y="44"/>
                    <a:pt x="74" y="44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7"/>
                    <a:pt x="81" y="48"/>
                    <a:pt x="83" y="48"/>
                  </a:cubicBezTo>
                  <a:cubicBezTo>
                    <a:pt x="84" y="48"/>
                    <a:pt x="84" y="49"/>
                    <a:pt x="85" y="49"/>
                  </a:cubicBezTo>
                  <a:cubicBezTo>
                    <a:pt x="82" y="50"/>
                    <a:pt x="80" y="53"/>
                    <a:pt x="76" y="53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8"/>
                    <a:pt x="78" y="48"/>
                    <a:pt x="76" y="49"/>
                  </a:cubicBezTo>
                  <a:cubicBezTo>
                    <a:pt x="74" y="50"/>
                    <a:pt x="72" y="52"/>
                    <a:pt x="70" y="53"/>
                  </a:cubicBezTo>
                  <a:cubicBezTo>
                    <a:pt x="70" y="54"/>
                    <a:pt x="69" y="54"/>
                    <a:pt x="69" y="54"/>
                  </a:cubicBezTo>
                  <a:cubicBezTo>
                    <a:pt x="66" y="55"/>
                    <a:pt x="64" y="57"/>
                    <a:pt x="62" y="60"/>
                  </a:cubicBezTo>
                  <a:cubicBezTo>
                    <a:pt x="61" y="61"/>
                    <a:pt x="60" y="62"/>
                    <a:pt x="58" y="62"/>
                  </a:cubicBezTo>
                  <a:cubicBezTo>
                    <a:pt x="57" y="62"/>
                    <a:pt x="57" y="62"/>
                    <a:pt x="56" y="63"/>
                  </a:cubicBezTo>
                  <a:cubicBezTo>
                    <a:pt x="56" y="63"/>
                    <a:pt x="55" y="64"/>
                    <a:pt x="55" y="64"/>
                  </a:cubicBezTo>
                  <a:cubicBezTo>
                    <a:pt x="56" y="67"/>
                    <a:pt x="54" y="70"/>
                    <a:pt x="51" y="71"/>
                  </a:cubicBezTo>
                  <a:cubicBezTo>
                    <a:pt x="49" y="72"/>
                    <a:pt x="47" y="73"/>
                    <a:pt x="45" y="75"/>
                  </a:cubicBezTo>
                  <a:cubicBezTo>
                    <a:pt x="43" y="77"/>
                    <a:pt x="43" y="79"/>
                    <a:pt x="44" y="82"/>
                  </a:cubicBezTo>
                  <a:cubicBezTo>
                    <a:pt x="45" y="83"/>
                    <a:pt x="45" y="85"/>
                    <a:pt x="44" y="87"/>
                  </a:cubicBezTo>
                  <a:cubicBezTo>
                    <a:pt x="44" y="87"/>
                    <a:pt x="43" y="87"/>
                    <a:pt x="42" y="87"/>
                  </a:cubicBezTo>
                  <a:cubicBezTo>
                    <a:pt x="42" y="87"/>
                    <a:pt x="41" y="87"/>
                    <a:pt x="41" y="86"/>
                  </a:cubicBezTo>
                  <a:cubicBezTo>
                    <a:pt x="41" y="84"/>
                    <a:pt x="40" y="82"/>
                    <a:pt x="40" y="80"/>
                  </a:cubicBezTo>
                  <a:cubicBezTo>
                    <a:pt x="40" y="80"/>
                    <a:pt x="39" y="79"/>
                    <a:pt x="39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37" y="80"/>
                    <a:pt x="37" y="80"/>
                    <a:pt x="36" y="79"/>
                  </a:cubicBezTo>
                  <a:cubicBezTo>
                    <a:pt x="36" y="79"/>
                    <a:pt x="35" y="78"/>
                    <a:pt x="34" y="78"/>
                  </a:cubicBezTo>
                  <a:cubicBezTo>
                    <a:pt x="33" y="77"/>
                    <a:pt x="32" y="77"/>
                    <a:pt x="31" y="78"/>
                  </a:cubicBezTo>
                  <a:cubicBezTo>
                    <a:pt x="30" y="80"/>
                    <a:pt x="29" y="81"/>
                    <a:pt x="28" y="82"/>
                  </a:cubicBezTo>
                  <a:cubicBezTo>
                    <a:pt x="27" y="81"/>
                    <a:pt x="26" y="80"/>
                    <a:pt x="25" y="79"/>
                  </a:cubicBezTo>
                  <a:cubicBezTo>
                    <a:pt x="25" y="79"/>
                    <a:pt x="25" y="79"/>
                    <a:pt x="24" y="79"/>
                  </a:cubicBezTo>
                  <a:cubicBezTo>
                    <a:pt x="22" y="79"/>
                    <a:pt x="20" y="80"/>
                    <a:pt x="19" y="82"/>
                  </a:cubicBezTo>
                  <a:cubicBezTo>
                    <a:pt x="18" y="83"/>
                    <a:pt x="16" y="85"/>
                    <a:pt x="15" y="86"/>
                  </a:cubicBezTo>
                  <a:cubicBezTo>
                    <a:pt x="13" y="87"/>
                    <a:pt x="13" y="89"/>
                    <a:pt x="14" y="91"/>
                  </a:cubicBezTo>
                  <a:cubicBezTo>
                    <a:pt x="14" y="91"/>
                    <a:pt x="14" y="92"/>
                    <a:pt x="14" y="93"/>
                  </a:cubicBezTo>
                  <a:cubicBezTo>
                    <a:pt x="13" y="96"/>
                    <a:pt x="15" y="100"/>
                    <a:pt x="19" y="101"/>
                  </a:cubicBezTo>
                  <a:cubicBezTo>
                    <a:pt x="21" y="102"/>
                    <a:pt x="23" y="101"/>
                    <a:pt x="24" y="99"/>
                  </a:cubicBezTo>
                  <a:cubicBezTo>
                    <a:pt x="25" y="98"/>
                    <a:pt x="25" y="97"/>
                    <a:pt x="25" y="97"/>
                  </a:cubicBezTo>
                  <a:cubicBezTo>
                    <a:pt x="26" y="96"/>
                    <a:pt x="27" y="95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9" y="96"/>
                    <a:pt x="29" y="97"/>
                    <a:pt x="29" y="98"/>
                  </a:cubicBezTo>
                  <a:cubicBezTo>
                    <a:pt x="29" y="99"/>
                    <a:pt x="28" y="101"/>
                    <a:pt x="28" y="102"/>
                  </a:cubicBezTo>
                  <a:cubicBezTo>
                    <a:pt x="27" y="104"/>
                    <a:pt x="28" y="105"/>
                    <a:pt x="29" y="105"/>
                  </a:cubicBezTo>
                  <a:cubicBezTo>
                    <a:pt x="31" y="105"/>
                    <a:pt x="32" y="105"/>
                    <a:pt x="33" y="106"/>
                  </a:cubicBezTo>
                  <a:cubicBezTo>
                    <a:pt x="34" y="106"/>
                    <a:pt x="35" y="107"/>
                    <a:pt x="35" y="108"/>
                  </a:cubicBezTo>
                  <a:cubicBezTo>
                    <a:pt x="36" y="108"/>
                    <a:pt x="35" y="108"/>
                    <a:pt x="35" y="108"/>
                  </a:cubicBezTo>
                  <a:cubicBezTo>
                    <a:pt x="35" y="110"/>
                    <a:pt x="35" y="112"/>
                    <a:pt x="35" y="114"/>
                  </a:cubicBezTo>
                  <a:cubicBezTo>
                    <a:pt x="36" y="115"/>
                    <a:pt x="36" y="116"/>
                    <a:pt x="37" y="117"/>
                  </a:cubicBezTo>
                  <a:cubicBezTo>
                    <a:pt x="38" y="117"/>
                    <a:pt x="39" y="117"/>
                    <a:pt x="39" y="117"/>
                  </a:cubicBezTo>
                  <a:cubicBezTo>
                    <a:pt x="40" y="116"/>
                    <a:pt x="42" y="116"/>
                    <a:pt x="43" y="11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7" y="118"/>
                    <a:pt x="48" y="117"/>
                    <a:pt x="49" y="116"/>
                  </a:cubicBezTo>
                  <a:cubicBezTo>
                    <a:pt x="50" y="115"/>
                    <a:pt x="51" y="114"/>
                    <a:pt x="53" y="113"/>
                  </a:cubicBezTo>
                  <a:cubicBezTo>
                    <a:pt x="53" y="113"/>
                    <a:pt x="53" y="113"/>
                    <a:pt x="54" y="113"/>
                  </a:cubicBezTo>
                  <a:cubicBezTo>
                    <a:pt x="54" y="114"/>
                    <a:pt x="54" y="114"/>
                    <a:pt x="54" y="115"/>
                  </a:cubicBezTo>
                  <a:cubicBezTo>
                    <a:pt x="53" y="116"/>
                    <a:pt x="53" y="116"/>
                    <a:pt x="54" y="117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55" y="115"/>
                    <a:pt x="58" y="114"/>
                    <a:pt x="59" y="112"/>
                  </a:cubicBezTo>
                  <a:cubicBezTo>
                    <a:pt x="59" y="113"/>
                    <a:pt x="59" y="113"/>
                    <a:pt x="60" y="113"/>
                  </a:cubicBezTo>
                  <a:cubicBezTo>
                    <a:pt x="61" y="115"/>
                    <a:pt x="64" y="116"/>
                    <a:pt x="66" y="116"/>
                  </a:cubicBezTo>
                  <a:cubicBezTo>
                    <a:pt x="69" y="115"/>
                    <a:pt x="72" y="117"/>
                    <a:pt x="74" y="119"/>
                  </a:cubicBezTo>
                  <a:cubicBezTo>
                    <a:pt x="77" y="121"/>
                    <a:pt x="81" y="123"/>
                    <a:pt x="85" y="124"/>
                  </a:cubicBezTo>
                  <a:cubicBezTo>
                    <a:pt x="86" y="124"/>
                    <a:pt x="88" y="125"/>
                    <a:pt x="89" y="127"/>
                  </a:cubicBezTo>
                  <a:cubicBezTo>
                    <a:pt x="89" y="128"/>
                    <a:pt x="90" y="129"/>
                    <a:pt x="91" y="130"/>
                  </a:cubicBezTo>
                  <a:cubicBezTo>
                    <a:pt x="92" y="131"/>
                    <a:pt x="92" y="133"/>
                    <a:pt x="91" y="134"/>
                  </a:cubicBezTo>
                  <a:cubicBezTo>
                    <a:pt x="91" y="134"/>
                    <a:pt x="90" y="134"/>
                    <a:pt x="90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9" y="136"/>
                    <a:pt x="89" y="136"/>
                    <a:pt x="90" y="136"/>
                  </a:cubicBezTo>
                  <a:cubicBezTo>
                    <a:pt x="91" y="136"/>
                    <a:pt x="91" y="135"/>
                    <a:pt x="92" y="135"/>
                  </a:cubicBezTo>
                  <a:cubicBezTo>
                    <a:pt x="93" y="135"/>
                    <a:pt x="93" y="135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3" y="137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6" y="136"/>
                    <a:pt x="99" y="136"/>
                    <a:pt x="100" y="137"/>
                  </a:cubicBezTo>
                  <a:cubicBezTo>
                    <a:pt x="100" y="137"/>
                    <a:pt x="100" y="138"/>
                    <a:pt x="100" y="138"/>
                  </a:cubicBezTo>
                  <a:cubicBezTo>
                    <a:pt x="100" y="138"/>
                    <a:pt x="101" y="138"/>
                    <a:pt x="101" y="138"/>
                  </a:cubicBezTo>
                  <a:cubicBezTo>
                    <a:pt x="101" y="141"/>
                    <a:pt x="103" y="140"/>
                    <a:pt x="104" y="139"/>
                  </a:cubicBezTo>
                  <a:cubicBezTo>
                    <a:pt x="105" y="139"/>
                    <a:pt x="106" y="139"/>
                    <a:pt x="108" y="139"/>
                  </a:cubicBezTo>
                  <a:cubicBezTo>
                    <a:pt x="110" y="141"/>
                    <a:pt x="113" y="142"/>
                    <a:pt x="116" y="143"/>
                  </a:cubicBezTo>
                  <a:cubicBezTo>
                    <a:pt x="117" y="143"/>
                    <a:pt x="118" y="144"/>
                    <a:pt x="118" y="145"/>
                  </a:cubicBezTo>
                  <a:cubicBezTo>
                    <a:pt x="118" y="149"/>
                    <a:pt x="117" y="154"/>
                    <a:pt x="114" y="157"/>
                  </a:cubicBezTo>
                  <a:cubicBezTo>
                    <a:pt x="114" y="157"/>
                    <a:pt x="113" y="158"/>
                    <a:pt x="113" y="158"/>
                  </a:cubicBezTo>
                  <a:cubicBezTo>
                    <a:pt x="112" y="158"/>
                    <a:pt x="111" y="159"/>
                    <a:pt x="111" y="161"/>
                  </a:cubicBezTo>
                  <a:cubicBezTo>
                    <a:pt x="111" y="164"/>
                    <a:pt x="111" y="167"/>
                    <a:pt x="111" y="169"/>
                  </a:cubicBezTo>
                  <a:cubicBezTo>
                    <a:pt x="111" y="171"/>
                    <a:pt x="110" y="173"/>
                    <a:pt x="109" y="175"/>
                  </a:cubicBezTo>
                  <a:cubicBezTo>
                    <a:pt x="108" y="176"/>
                    <a:pt x="108" y="177"/>
                    <a:pt x="106" y="177"/>
                  </a:cubicBezTo>
                  <a:cubicBezTo>
                    <a:pt x="105" y="177"/>
                    <a:pt x="103" y="178"/>
                    <a:pt x="103" y="179"/>
                  </a:cubicBezTo>
                  <a:cubicBezTo>
                    <a:pt x="101" y="180"/>
                    <a:pt x="99" y="181"/>
                    <a:pt x="98" y="182"/>
                  </a:cubicBezTo>
                  <a:cubicBezTo>
                    <a:pt x="97" y="183"/>
                    <a:pt x="97" y="185"/>
                    <a:pt x="97" y="186"/>
                  </a:cubicBezTo>
                  <a:cubicBezTo>
                    <a:pt x="96" y="189"/>
                    <a:pt x="96" y="191"/>
                    <a:pt x="95" y="194"/>
                  </a:cubicBezTo>
                  <a:cubicBezTo>
                    <a:pt x="94" y="195"/>
                    <a:pt x="92" y="196"/>
                    <a:pt x="91" y="197"/>
                  </a:cubicBezTo>
                  <a:cubicBezTo>
                    <a:pt x="90" y="200"/>
                    <a:pt x="86" y="200"/>
                    <a:pt x="84" y="199"/>
                  </a:cubicBezTo>
                  <a:cubicBezTo>
                    <a:pt x="83" y="201"/>
                    <a:pt x="85" y="202"/>
                    <a:pt x="85" y="203"/>
                  </a:cubicBezTo>
                  <a:cubicBezTo>
                    <a:pt x="86" y="205"/>
                    <a:pt x="86" y="205"/>
                    <a:pt x="85" y="206"/>
                  </a:cubicBezTo>
                  <a:cubicBezTo>
                    <a:pt x="83" y="207"/>
                    <a:pt x="81" y="209"/>
                    <a:pt x="80" y="210"/>
                  </a:cubicBezTo>
                  <a:cubicBezTo>
                    <a:pt x="79" y="211"/>
                    <a:pt x="78" y="212"/>
                    <a:pt x="79" y="214"/>
                  </a:cubicBezTo>
                  <a:cubicBezTo>
                    <a:pt x="79" y="215"/>
                    <a:pt x="79" y="217"/>
                    <a:pt x="78" y="218"/>
                  </a:cubicBezTo>
                  <a:cubicBezTo>
                    <a:pt x="78" y="219"/>
                    <a:pt x="78" y="219"/>
                    <a:pt x="78" y="220"/>
                  </a:cubicBezTo>
                  <a:cubicBezTo>
                    <a:pt x="78" y="221"/>
                    <a:pt x="79" y="223"/>
                    <a:pt x="79" y="224"/>
                  </a:cubicBezTo>
                  <a:cubicBezTo>
                    <a:pt x="79" y="226"/>
                    <a:pt x="79" y="228"/>
                    <a:pt x="79" y="231"/>
                  </a:cubicBezTo>
                  <a:cubicBezTo>
                    <a:pt x="79" y="231"/>
                    <a:pt x="80" y="232"/>
                    <a:pt x="81" y="232"/>
                  </a:cubicBezTo>
                  <a:cubicBezTo>
                    <a:pt x="81" y="232"/>
                    <a:pt x="82" y="233"/>
                    <a:pt x="82" y="233"/>
                  </a:cubicBezTo>
                  <a:cubicBezTo>
                    <a:pt x="82" y="234"/>
                    <a:pt x="83" y="236"/>
                    <a:pt x="83" y="237"/>
                  </a:cubicBezTo>
                  <a:cubicBezTo>
                    <a:pt x="82" y="238"/>
                    <a:pt x="80" y="238"/>
                    <a:pt x="79" y="236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8" y="235"/>
                    <a:pt x="77" y="234"/>
                    <a:pt x="75" y="233"/>
                  </a:cubicBezTo>
                  <a:cubicBezTo>
                    <a:pt x="72" y="232"/>
                    <a:pt x="70" y="230"/>
                    <a:pt x="69" y="227"/>
                  </a:cubicBezTo>
                  <a:cubicBezTo>
                    <a:pt x="67" y="225"/>
                    <a:pt x="66" y="222"/>
                    <a:pt x="67" y="218"/>
                  </a:cubicBezTo>
                  <a:cubicBezTo>
                    <a:pt x="67" y="216"/>
                    <a:pt x="66" y="214"/>
                    <a:pt x="64" y="213"/>
                  </a:cubicBezTo>
                  <a:cubicBezTo>
                    <a:pt x="63" y="213"/>
                    <a:pt x="63" y="212"/>
                    <a:pt x="63" y="212"/>
                  </a:cubicBezTo>
                  <a:cubicBezTo>
                    <a:pt x="63" y="210"/>
                    <a:pt x="63" y="207"/>
                    <a:pt x="62" y="205"/>
                  </a:cubicBezTo>
                  <a:cubicBezTo>
                    <a:pt x="62" y="200"/>
                    <a:pt x="61" y="196"/>
                    <a:pt x="61" y="191"/>
                  </a:cubicBezTo>
                  <a:cubicBezTo>
                    <a:pt x="61" y="188"/>
                    <a:pt x="61" y="184"/>
                    <a:pt x="61" y="181"/>
                  </a:cubicBezTo>
                  <a:cubicBezTo>
                    <a:pt x="61" y="179"/>
                    <a:pt x="61" y="178"/>
                    <a:pt x="61" y="176"/>
                  </a:cubicBezTo>
                  <a:cubicBezTo>
                    <a:pt x="61" y="172"/>
                    <a:pt x="58" y="168"/>
                    <a:pt x="54" y="167"/>
                  </a:cubicBezTo>
                  <a:cubicBezTo>
                    <a:pt x="52" y="167"/>
                    <a:pt x="50" y="165"/>
                    <a:pt x="50" y="163"/>
                  </a:cubicBezTo>
                  <a:cubicBezTo>
                    <a:pt x="50" y="161"/>
                    <a:pt x="49" y="159"/>
                    <a:pt x="48" y="158"/>
                  </a:cubicBezTo>
                  <a:cubicBezTo>
                    <a:pt x="45" y="157"/>
                    <a:pt x="44" y="155"/>
                    <a:pt x="43" y="152"/>
                  </a:cubicBezTo>
                  <a:cubicBezTo>
                    <a:pt x="42" y="151"/>
                    <a:pt x="42" y="151"/>
                    <a:pt x="41" y="150"/>
                  </a:cubicBezTo>
                  <a:cubicBezTo>
                    <a:pt x="40" y="149"/>
                    <a:pt x="39" y="147"/>
                    <a:pt x="40" y="145"/>
                  </a:cubicBezTo>
                  <a:cubicBezTo>
                    <a:pt x="40" y="144"/>
                    <a:pt x="40" y="143"/>
                    <a:pt x="40" y="142"/>
                  </a:cubicBezTo>
                  <a:cubicBezTo>
                    <a:pt x="39" y="141"/>
                    <a:pt x="39" y="140"/>
                    <a:pt x="39" y="140"/>
                  </a:cubicBezTo>
                  <a:cubicBezTo>
                    <a:pt x="40" y="137"/>
                    <a:pt x="41" y="135"/>
                    <a:pt x="42" y="133"/>
                  </a:cubicBezTo>
                  <a:cubicBezTo>
                    <a:pt x="43" y="131"/>
                    <a:pt x="44" y="129"/>
                    <a:pt x="45" y="127"/>
                  </a:cubicBezTo>
                  <a:cubicBezTo>
                    <a:pt x="46" y="124"/>
                    <a:pt x="45" y="121"/>
                    <a:pt x="43" y="120"/>
                  </a:cubicBezTo>
                  <a:cubicBezTo>
                    <a:pt x="42" y="120"/>
                    <a:pt x="42" y="120"/>
                    <a:pt x="41" y="120"/>
                  </a:cubicBezTo>
                  <a:cubicBezTo>
                    <a:pt x="39" y="121"/>
                    <a:pt x="37" y="121"/>
                    <a:pt x="36" y="120"/>
                  </a:cubicBezTo>
                  <a:cubicBezTo>
                    <a:pt x="33" y="118"/>
                    <a:pt x="31" y="115"/>
                    <a:pt x="29" y="112"/>
                  </a:cubicBezTo>
                  <a:cubicBezTo>
                    <a:pt x="29" y="112"/>
                    <a:pt x="29" y="111"/>
                    <a:pt x="28" y="111"/>
                  </a:cubicBezTo>
                  <a:cubicBezTo>
                    <a:pt x="27" y="111"/>
                    <a:pt x="27" y="111"/>
                    <a:pt x="26" y="111"/>
                  </a:cubicBezTo>
                  <a:cubicBezTo>
                    <a:pt x="24" y="111"/>
                    <a:pt x="22" y="110"/>
                    <a:pt x="21" y="108"/>
                  </a:cubicBezTo>
                  <a:cubicBezTo>
                    <a:pt x="19" y="106"/>
                    <a:pt x="17" y="106"/>
                    <a:pt x="14" y="106"/>
                  </a:cubicBezTo>
                  <a:cubicBezTo>
                    <a:pt x="14" y="106"/>
                    <a:pt x="14" y="106"/>
                    <a:pt x="13" y="106"/>
                  </a:cubicBezTo>
                  <a:cubicBezTo>
                    <a:pt x="9" y="105"/>
                    <a:pt x="5" y="102"/>
                    <a:pt x="1" y="99"/>
                  </a:cubicBezTo>
                  <a:cubicBezTo>
                    <a:pt x="0" y="97"/>
                    <a:pt x="0" y="96"/>
                    <a:pt x="0" y="94"/>
                  </a:cubicBezTo>
                  <a:cubicBezTo>
                    <a:pt x="1" y="85"/>
                    <a:pt x="3" y="75"/>
                    <a:pt x="6" y="67"/>
                  </a:cubicBezTo>
                  <a:cubicBezTo>
                    <a:pt x="11" y="53"/>
                    <a:pt x="17" y="40"/>
                    <a:pt x="26" y="28"/>
                  </a:cubicBezTo>
                  <a:cubicBezTo>
                    <a:pt x="29" y="23"/>
                    <a:pt x="32" y="19"/>
                    <a:pt x="36" y="15"/>
                  </a:cubicBezTo>
                  <a:cubicBezTo>
                    <a:pt x="36" y="14"/>
                    <a:pt x="37" y="14"/>
                    <a:pt x="37" y="14"/>
                  </a:cubicBezTo>
                  <a:cubicBezTo>
                    <a:pt x="39" y="15"/>
                    <a:pt x="40" y="15"/>
                    <a:pt x="41" y="15"/>
                  </a:cubicBezTo>
                  <a:cubicBezTo>
                    <a:pt x="44" y="15"/>
                    <a:pt x="46" y="15"/>
                    <a:pt x="49" y="14"/>
                  </a:cubicBezTo>
                  <a:cubicBezTo>
                    <a:pt x="52" y="13"/>
                    <a:pt x="55" y="12"/>
                    <a:pt x="58" y="11"/>
                  </a:cubicBezTo>
                  <a:cubicBezTo>
                    <a:pt x="61" y="10"/>
                    <a:pt x="62" y="8"/>
                    <a:pt x="63" y="5"/>
                  </a:cubicBezTo>
                  <a:cubicBezTo>
                    <a:pt x="63" y="4"/>
                    <a:pt x="63" y="4"/>
                    <a:pt x="63" y="3"/>
                  </a:cubicBezTo>
                  <a:cubicBezTo>
                    <a:pt x="64" y="0"/>
                    <a:pt x="64" y="0"/>
                    <a:pt x="67" y="1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1" y="3"/>
                    <a:pt x="69" y="3"/>
                    <a:pt x="68" y="4"/>
                  </a:cubicBezTo>
                  <a:cubicBezTo>
                    <a:pt x="67" y="4"/>
                    <a:pt x="67" y="5"/>
                    <a:pt x="67" y="6"/>
                  </a:cubicBezTo>
                  <a:cubicBezTo>
                    <a:pt x="68" y="6"/>
                    <a:pt x="69" y="8"/>
                    <a:pt x="70" y="10"/>
                  </a:cubicBezTo>
                  <a:cubicBezTo>
                    <a:pt x="71" y="10"/>
                    <a:pt x="71" y="10"/>
                    <a:pt x="72" y="10"/>
                  </a:cubicBezTo>
                  <a:cubicBezTo>
                    <a:pt x="74" y="9"/>
                    <a:pt x="77" y="9"/>
                    <a:pt x="79" y="9"/>
                  </a:cubicBezTo>
                  <a:cubicBezTo>
                    <a:pt x="78" y="10"/>
                    <a:pt x="78" y="11"/>
                    <a:pt x="77" y="12"/>
                  </a:cubicBezTo>
                  <a:cubicBezTo>
                    <a:pt x="76" y="13"/>
                    <a:pt x="75" y="13"/>
                    <a:pt x="74" y="13"/>
                  </a:cubicBezTo>
                  <a:cubicBezTo>
                    <a:pt x="71" y="14"/>
                    <a:pt x="68" y="14"/>
                    <a:pt x="65" y="15"/>
                  </a:cubicBezTo>
                  <a:cubicBezTo>
                    <a:pt x="65" y="17"/>
                    <a:pt x="63" y="18"/>
                    <a:pt x="61" y="18"/>
                  </a:cubicBezTo>
                  <a:cubicBezTo>
                    <a:pt x="58" y="19"/>
                    <a:pt x="54" y="20"/>
                    <a:pt x="52" y="23"/>
                  </a:cubicBezTo>
                  <a:cubicBezTo>
                    <a:pt x="50" y="24"/>
                    <a:pt x="49" y="26"/>
                    <a:pt x="50" y="28"/>
                  </a:cubicBezTo>
                  <a:cubicBezTo>
                    <a:pt x="50" y="29"/>
                    <a:pt x="50" y="30"/>
                    <a:pt x="52" y="30"/>
                  </a:cubicBezTo>
                  <a:cubicBezTo>
                    <a:pt x="52" y="30"/>
                    <a:pt x="52" y="30"/>
                    <a:pt x="53" y="30"/>
                  </a:cubicBezTo>
                  <a:cubicBezTo>
                    <a:pt x="54" y="31"/>
                    <a:pt x="55" y="31"/>
                    <a:pt x="57" y="32"/>
                  </a:cubicBezTo>
                  <a:cubicBezTo>
                    <a:pt x="58" y="33"/>
                    <a:pt x="59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ṣḷîḓè">
              <a:extLst>
                <a:ext uri="{FF2B5EF4-FFF2-40B4-BE49-F238E27FC236}">
                  <a16:creationId xmlns:a16="http://schemas.microsoft.com/office/drawing/2014/main" id="{D5EA6B62-6E8B-4E77-AD76-36684ED98233}"/>
                </a:ext>
              </a:extLst>
            </p:cNvPr>
            <p:cNvSpPr/>
            <p:nvPr/>
          </p:nvSpPr>
          <p:spPr bwMode="auto">
            <a:xfrm>
              <a:off x="5681040" y="2655895"/>
              <a:ext cx="277994" cy="146099"/>
            </a:xfrm>
            <a:custGeom>
              <a:avLst/>
              <a:gdLst>
                <a:gd name="T0" fmla="*/ 0 w 66"/>
                <a:gd name="T1" fmla="*/ 7 h 35"/>
                <a:gd name="T2" fmla="*/ 10 w 66"/>
                <a:gd name="T3" fmla="*/ 6 h 35"/>
                <a:gd name="T4" fmla="*/ 14 w 66"/>
                <a:gd name="T5" fmla="*/ 4 h 35"/>
                <a:gd name="T6" fmla="*/ 25 w 66"/>
                <a:gd name="T7" fmla="*/ 2 h 35"/>
                <a:gd name="T8" fmla="*/ 36 w 66"/>
                <a:gd name="T9" fmla="*/ 3 h 35"/>
                <a:gd name="T10" fmla="*/ 39 w 66"/>
                <a:gd name="T11" fmla="*/ 2 h 35"/>
                <a:gd name="T12" fmla="*/ 41 w 66"/>
                <a:gd name="T13" fmla="*/ 1 h 35"/>
                <a:gd name="T14" fmla="*/ 50 w 66"/>
                <a:gd name="T15" fmla="*/ 0 h 35"/>
                <a:gd name="T16" fmla="*/ 54 w 66"/>
                <a:gd name="T17" fmla="*/ 0 h 35"/>
                <a:gd name="T18" fmla="*/ 65 w 66"/>
                <a:gd name="T19" fmla="*/ 2 h 35"/>
                <a:gd name="T20" fmla="*/ 66 w 66"/>
                <a:gd name="T21" fmla="*/ 3 h 35"/>
                <a:gd name="T22" fmla="*/ 62 w 66"/>
                <a:gd name="T23" fmla="*/ 3 h 35"/>
                <a:gd name="T24" fmla="*/ 59 w 66"/>
                <a:gd name="T25" fmla="*/ 4 h 35"/>
                <a:gd name="T26" fmla="*/ 57 w 66"/>
                <a:gd name="T27" fmla="*/ 7 h 35"/>
                <a:gd name="T28" fmla="*/ 53 w 66"/>
                <a:gd name="T29" fmla="*/ 11 h 35"/>
                <a:gd name="T30" fmla="*/ 48 w 66"/>
                <a:gd name="T31" fmla="*/ 13 h 35"/>
                <a:gd name="T32" fmla="*/ 48 w 66"/>
                <a:gd name="T33" fmla="*/ 15 h 35"/>
                <a:gd name="T34" fmla="*/ 52 w 66"/>
                <a:gd name="T35" fmla="*/ 17 h 35"/>
                <a:gd name="T36" fmla="*/ 45 w 66"/>
                <a:gd name="T37" fmla="*/ 16 h 35"/>
                <a:gd name="T38" fmla="*/ 47 w 66"/>
                <a:gd name="T39" fmla="*/ 19 h 35"/>
                <a:gd name="T40" fmla="*/ 38 w 66"/>
                <a:gd name="T41" fmla="*/ 21 h 35"/>
                <a:gd name="T42" fmla="*/ 31 w 66"/>
                <a:gd name="T43" fmla="*/ 25 h 35"/>
                <a:gd name="T44" fmla="*/ 23 w 66"/>
                <a:gd name="T45" fmla="*/ 27 h 35"/>
                <a:gd name="T46" fmla="*/ 21 w 66"/>
                <a:gd name="T47" fmla="*/ 30 h 35"/>
                <a:gd name="T48" fmla="*/ 19 w 66"/>
                <a:gd name="T49" fmla="*/ 32 h 35"/>
                <a:gd name="T50" fmla="*/ 17 w 66"/>
                <a:gd name="T51" fmla="*/ 34 h 35"/>
                <a:gd name="T52" fmla="*/ 10 w 66"/>
                <a:gd name="T53" fmla="*/ 33 h 35"/>
                <a:gd name="T54" fmla="*/ 9 w 66"/>
                <a:gd name="T55" fmla="*/ 30 h 35"/>
                <a:gd name="T56" fmla="*/ 9 w 66"/>
                <a:gd name="T57" fmla="*/ 27 h 35"/>
                <a:gd name="T58" fmla="*/ 11 w 66"/>
                <a:gd name="T59" fmla="*/ 24 h 35"/>
                <a:gd name="T60" fmla="*/ 12 w 66"/>
                <a:gd name="T61" fmla="*/ 22 h 35"/>
                <a:gd name="T62" fmla="*/ 13 w 66"/>
                <a:gd name="T63" fmla="*/ 13 h 35"/>
                <a:gd name="T64" fmla="*/ 10 w 66"/>
                <a:gd name="T65" fmla="*/ 11 h 35"/>
                <a:gd name="T66" fmla="*/ 2 w 66"/>
                <a:gd name="T67" fmla="*/ 8 h 35"/>
                <a:gd name="T68" fmla="*/ 0 w 66"/>
                <a:gd name="T6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35">
                  <a:moveTo>
                    <a:pt x="0" y="7"/>
                  </a:moveTo>
                  <a:cubicBezTo>
                    <a:pt x="3" y="7"/>
                    <a:pt x="7" y="6"/>
                    <a:pt x="10" y="6"/>
                  </a:cubicBezTo>
                  <a:cubicBezTo>
                    <a:pt x="11" y="5"/>
                    <a:pt x="13" y="5"/>
                    <a:pt x="14" y="4"/>
                  </a:cubicBezTo>
                  <a:cubicBezTo>
                    <a:pt x="17" y="3"/>
                    <a:pt x="21" y="2"/>
                    <a:pt x="25" y="2"/>
                  </a:cubicBezTo>
                  <a:cubicBezTo>
                    <a:pt x="28" y="3"/>
                    <a:pt x="32" y="3"/>
                    <a:pt x="36" y="3"/>
                  </a:cubicBezTo>
                  <a:cubicBezTo>
                    <a:pt x="37" y="4"/>
                    <a:pt x="38" y="3"/>
                    <a:pt x="39" y="2"/>
                  </a:cubicBezTo>
                  <a:cubicBezTo>
                    <a:pt x="40" y="2"/>
                    <a:pt x="41" y="2"/>
                    <a:pt x="41" y="1"/>
                  </a:cubicBezTo>
                  <a:cubicBezTo>
                    <a:pt x="44" y="1"/>
                    <a:pt x="47" y="0"/>
                    <a:pt x="50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8" y="1"/>
                    <a:pt x="61" y="1"/>
                    <a:pt x="65" y="2"/>
                  </a:cubicBezTo>
                  <a:cubicBezTo>
                    <a:pt x="65" y="2"/>
                    <a:pt x="66" y="2"/>
                    <a:pt x="66" y="3"/>
                  </a:cubicBezTo>
                  <a:cubicBezTo>
                    <a:pt x="65" y="3"/>
                    <a:pt x="63" y="3"/>
                    <a:pt x="62" y="3"/>
                  </a:cubicBezTo>
                  <a:cubicBezTo>
                    <a:pt x="61" y="3"/>
                    <a:pt x="60" y="3"/>
                    <a:pt x="59" y="4"/>
                  </a:cubicBezTo>
                  <a:cubicBezTo>
                    <a:pt x="58" y="4"/>
                    <a:pt x="57" y="5"/>
                    <a:pt x="57" y="7"/>
                  </a:cubicBezTo>
                  <a:cubicBezTo>
                    <a:pt x="57" y="9"/>
                    <a:pt x="55" y="10"/>
                    <a:pt x="53" y="11"/>
                  </a:cubicBezTo>
                  <a:cubicBezTo>
                    <a:pt x="52" y="12"/>
                    <a:pt x="50" y="12"/>
                    <a:pt x="48" y="13"/>
                  </a:cubicBezTo>
                  <a:cubicBezTo>
                    <a:pt x="47" y="14"/>
                    <a:pt x="47" y="14"/>
                    <a:pt x="48" y="15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8"/>
                    <a:pt x="50" y="18"/>
                    <a:pt x="45" y="16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4" y="20"/>
                    <a:pt x="41" y="21"/>
                    <a:pt x="38" y="21"/>
                  </a:cubicBezTo>
                  <a:cubicBezTo>
                    <a:pt x="35" y="22"/>
                    <a:pt x="33" y="23"/>
                    <a:pt x="31" y="25"/>
                  </a:cubicBezTo>
                  <a:cubicBezTo>
                    <a:pt x="28" y="26"/>
                    <a:pt x="26" y="27"/>
                    <a:pt x="23" y="27"/>
                  </a:cubicBezTo>
                  <a:cubicBezTo>
                    <a:pt x="22" y="28"/>
                    <a:pt x="20" y="28"/>
                    <a:pt x="21" y="30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3"/>
                    <a:pt x="18" y="33"/>
                    <a:pt x="17" y="34"/>
                  </a:cubicBezTo>
                  <a:cubicBezTo>
                    <a:pt x="15" y="35"/>
                    <a:pt x="12" y="35"/>
                    <a:pt x="10" y="33"/>
                  </a:cubicBezTo>
                  <a:cubicBezTo>
                    <a:pt x="9" y="32"/>
                    <a:pt x="9" y="31"/>
                    <a:pt x="9" y="30"/>
                  </a:cubicBezTo>
                  <a:cubicBezTo>
                    <a:pt x="9" y="29"/>
                    <a:pt x="9" y="28"/>
                    <a:pt x="9" y="27"/>
                  </a:cubicBezTo>
                  <a:cubicBezTo>
                    <a:pt x="9" y="26"/>
                    <a:pt x="10" y="25"/>
                    <a:pt x="11" y="24"/>
                  </a:cubicBezTo>
                  <a:cubicBezTo>
                    <a:pt x="11" y="23"/>
                    <a:pt x="11" y="23"/>
                    <a:pt x="12" y="22"/>
                  </a:cubicBezTo>
                  <a:cubicBezTo>
                    <a:pt x="14" y="20"/>
                    <a:pt x="15" y="16"/>
                    <a:pt x="13" y="13"/>
                  </a:cubicBezTo>
                  <a:cubicBezTo>
                    <a:pt x="12" y="12"/>
                    <a:pt x="11" y="11"/>
                    <a:pt x="10" y="11"/>
                  </a:cubicBezTo>
                  <a:cubicBezTo>
                    <a:pt x="7" y="9"/>
                    <a:pt x="5" y="9"/>
                    <a:pt x="2" y="8"/>
                  </a:cubicBezTo>
                  <a:cubicBezTo>
                    <a:pt x="2" y="8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Sḻîḍè">
              <a:extLst>
                <a:ext uri="{FF2B5EF4-FFF2-40B4-BE49-F238E27FC236}">
                  <a16:creationId xmlns:a16="http://schemas.microsoft.com/office/drawing/2014/main" id="{77A24D20-EC02-4558-96E2-7E9E496AF7B0}"/>
                </a:ext>
              </a:extLst>
            </p:cNvPr>
            <p:cNvSpPr/>
            <p:nvPr/>
          </p:nvSpPr>
          <p:spPr bwMode="auto">
            <a:xfrm>
              <a:off x="5541028" y="2692419"/>
              <a:ext cx="121749" cy="97399"/>
            </a:xfrm>
            <a:custGeom>
              <a:avLst/>
              <a:gdLst>
                <a:gd name="T0" fmla="*/ 7 w 29"/>
                <a:gd name="T1" fmla="*/ 2 h 23"/>
                <a:gd name="T2" fmla="*/ 11 w 29"/>
                <a:gd name="T3" fmla="*/ 1 h 23"/>
                <a:gd name="T4" fmla="*/ 17 w 29"/>
                <a:gd name="T5" fmla="*/ 1 h 23"/>
                <a:gd name="T6" fmla="*/ 18 w 29"/>
                <a:gd name="T7" fmla="*/ 2 h 23"/>
                <a:gd name="T8" fmla="*/ 17 w 29"/>
                <a:gd name="T9" fmla="*/ 3 h 23"/>
                <a:gd name="T10" fmla="*/ 14 w 29"/>
                <a:gd name="T11" fmla="*/ 4 h 23"/>
                <a:gd name="T12" fmla="*/ 13 w 29"/>
                <a:gd name="T13" fmla="*/ 5 h 23"/>
                <a:gd name="T14" fmla="*/ 14 w 29"/>
                <a:gd name="T15" fmla="*/ 6 h 23"/>
                <a:gd name="T16" fmla="*/ 26 w 29"/>
                <a:gd name="T17" fmla="*/ 9 h 23"/>
                <a:gd name="T18" fmla="*/ 26 w 29"/>
                <a:gd name="T19" fmla="*/ 10 h 23"/>
                <a:gd name="T20" fmla="*/ 26 w 29"/>
                <a:gd name="T21" fmla="*/ 12 h 23"/>
                <a:gd name="T22" fmla="*/ 29 w 29"/>
                <a:gd name="T23" fmla="*/ 16 h 23"/>
                <a:gd name="T24" fmla="*/ 27 w 29"/>
                <a:gd name="T25" fmla="*/ 18 h 23"/>
                <a:gd name="T26" fmla="*/ 22 w 29"/>
                <a:gd name="T27" fmla="*/ 19 h 23"/>
                <a:gd name="T28" fmla="*/ 20 w 29"/>
                <a:gd name="T29" fmla="*/ 21 h 23"/>
                <a:gd name="T30" fmla="*/ 20 w 29"/>
                <a:gd name="T31" fmla="*/ 22 h 23"/>
                <a:gd name="T32" fmla="*/ 14 w 29"/>
                <a:gd name="T33" fmla="*/ 22 h 23"/>
                <a:gd name="T34" fmla="*/ 15 w 29"/>
                <a:gd name="T35" fmla="*/ 18 h 23"/>
                <a:gd name="T36" fmla="*/ 16 w 29"/>
                <a:gd name="T37" fmla="*/ 17 h 23"/>
                <a:gd name="T38" fmla="*/ 19 w 29"/>
                <a:gd name="T39" fmla="*/ 17 h 23"/>
                <a:gd name="T40" fmla="*/ 21 w 29"/>
                <a:gd name="T41" fmla="*/ 16 h 23"/>
                <a:gd name="T42" fmla="*/ 20 w 29"/>
                <a:gd name="T43" fmla="*/ 15 h 23"/>
                <a:gd name="T44" fmla="*/ 9 w 29"/>
                <a:gd name="T45" fmla="*/ 10 h 23"/>
                <a:gd name="T46" fmla="*/ 3 w 29"/>
                <a:gd name="T47" fmla="*/ 10 h 23"/>
                <a:gd name="T48" fmla="*/ 0 w 29"/>
                <a:gd name="T49" fmla="*/ 8 h 23"/>
                <a:gd name="T50" fmla="*/ 2 w 29"/>
                <a:gd name="T51" fmla="*/ 6 h 23"/>
                <a:gd name="T52" fmla="*/ 3 w 29"/>
                <a:gd name="T53" fmla="*/ 6 h 23"/>
                <a:gd name="T54" fmla="*/ 7 w 29"/>
                <a:gd name="T55" fmla="*/ 6 h 23"/>
                <a:gd name="T56" fmla="*/ 9 w 29"/>
                <a:gd name="T57" fmla="*/ 5 h 23"/>
                <a:gd name="T58" fmla="*/ 7 w 29"/>
                <a:gd name="T59" fmla="*/ 3 h 23"/>
                <a:gd name="T60" fmla="*/ 7 w 29"/>
                <a:gd name="T6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23">
                  <a:moveTo>
                    <a:pt x="7" y="2"/>
                  </a:moveTo>
                  <a:cubicBezTo>
                    <a:pt x="8" y="0"/>
                    <a:pt x="9" y="0"/>
                    <a:pt x="11" y="1"/>
                  </a:cubicBezTo>
                  <a:cubicBezTo>
                    <a:pt x="13" y="2"/>
                    <a:pt x="15" y="2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3"/>
                    <a:pt x="15" y="3"/>
                    <a:pt x="14" y="4"/>
                  </a:cubicBezTo>
                  <a:cubicBezTo>
                    <a:pt x="13" y="4"/>
                    <a:pt x="13" y="4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10"/>
                    <a:pt x="26" y="10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5" y="15"/>
                    <a:pt x="26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6" y="18"/>
                    <a:pt x="23" y="19"/>
                    <a:pt x="22" y="19"/>
                  </a:cubicBezTo>
                  <a:cubicBezTo>
                    <a:pt x="21" y="20"/>
                    <a:pt x="20" y="20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6" y="23"/>
                    <a:pt x="14" y="22"/>
                  </a:cubicBezTo>
                  <a:cubicBezTo>
                    <a:pt x="13" y="21"/>
                    <a:pt x="13" y="19"/>
                    <a:pt x="15" y="18"/>
                  </a:cubicBezTo>
                  <a:cubicBezTo>
                    <a:pt x="15" y="18"/>
                    <a:pt x="15" y="18"/>
                    <a:pt x="16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0" y="16"/>
                    <a:pt x="21" y="16"/>
                  </a:cubicBezTo>
                  <a:cubicBezTo>
                    <a:pt x="21" y="16"/>
                    <a:pt x="20" y="15"/>
                    <a:pt x="20" y="15"/>
                  </a:cubicBezTo>
                  <a:cubicBezTo>
                    <a:pt x="17" y="12"/>
                    <a:pt x="13" y="10"/>
                    <a:pt x="9" y="10"/>
                  </a:cubicBezTo>
                  <a:cubicBezTo>
                    <a:pt x="7" y="10"/>
                    <a:pt x="5" y="10"/>
                    <a:pt x="3" y="10"/>
                  </a:cubicBezTo>
                  <a:cubicBezTo>
                    <a:pt x="2" y="10"/>
                    <a:pt x="1" y="10"/>
                    <a:pt x="0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4" y="6"/>
                    <a:pt x="5" y="6"/>
                    <a:pt x="7" y="6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ṣḻîďe">
              <a:extLst>
                <a:ext uri="{FF2B5EF4-FFF2-40B4-BE49-F238E27FC236}">
                  <a16:creationId xmlns:a16="http://schemas.microsoft.com/office/drawing/2014/main" id="{77AE719A-9C81-4AEE-BE68-F622C64F010B}"/>
                </a:ext>
              </a:extLst>
            </p:cNvPr>
            <p:cNvSpPr/>
            <p:nvPr/>
          </p:nvSpPr>
          <p:spPr bwMode="auto">
            <a:xfrm>
              <a:off x="6299930" y="3368127"/>
              <a:ext cx="58846" cy="101457"/>
            </a:xfrm>
            <a:custGeom>
              <a:avLst/>
              <a:gdLst>
                <a:gd name="T0" fmla="*/ 12 w 14"/>
                <a:gd name="T1" fmla="*/ 0 h 24"/>
                <a:gd name="T2" fmla="*/ 13 w 14"/>
                <a:gd name="T3" fmla="*/ 10 h 24"/>
                <a:gd name="T4" fmla="*/ 10 w 14"/>
                <a:gd name="T5" fmla="*/ 19 h 24"/>
                <a:gd name="T6" fmla="*/ 8 w 14"/>
                <a:gd name="T7" fmla="*/ 22 h 24"/>
                <a:gd name="T8" fmla="*/ 4 w 14"/>
                <a:gd name="T9" fmla="*/ 24 h 24"/>
                <a:gd name="T10" fmla="*/ 1 w 14"/>
                <a:gd name="T11" fmla="*/ 18 h 24"/>
                <a:gd name="T12" fmla="*/ 1 w 14"/>
                <a:gd name="T13" fmla="*/ 18 h 24"/>
                <a:gd name="T14" fmla="*/ 3 w 14"/>
                <a:gd name="T15" fmla="*/ 15 h 24"/>
                <a:gd name="T16" fmla="*/ 3 w 14"/>
                <a:gd name="T17" fmla="*/ 11 h 24"/>
                <a:gd name="T18" fmla="*/ 5 w 14"/>
                <a:gd name="T19" fmla="*/ 6 h 24"/>
                <a:gd name="T20" fmla="*/ 7 w 14"/>
                <a:gd name="T21" fmla="*/ 6 h 24"/>
                <a:gd name="T22" fmla="*/ 11 w 14"/>
                <a:gd name="T23" fmla="*/ 1 h 24"/>
                <a:gd name="T24" fmla="*/ 12 w 14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4">
                  <a:moveTo>
                    <a:pt x="12" y="0"/>
                  </a:moveTo>
                  <a:cubicBezTo>
                    <a:pt x="13" y="3"/>
                    <a:pt x="14" y="7"/>
                    <a:pt x="13" y="10"/>
                  </a:cubicBezTo>
                  <a:cubicBezTo>
                    <a:pt x="11" y="13"/>
                    <a:pt x="11" y="16"/>
                    <a:pt x="10" y="19"/>
                  </a:cubicBezTo>
                  <a:cubicBezTo>
                    <a:pt x="9" y="20"/>
                    <a:pt x="9" y="21"/>
                    <a:pt x="8" y="22"/>
                  </a:cubicBezTo>
                  <a:cubicBezTo>
                    <a:pt x="7" y="24"/>
                    <a:pt x="7" y="24"/>
                    <a:pt x="4" y="24"/>
                  </a:cubicBezTo>
                  <a:cubicBezTo>
                    <a:pt x="1" y="23"/>
                    <a:pt x="0" y="20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3"/>
                    <a:pt x="3" y="12"/>
                    <a:pt x="3" y="11"/>
                  </a:cubicBezTo>
                  <a:cubicBezTo>
                    <a:pt x="3" y="9"/>
                    <a:pt x="4" y="7"/>
                    <a:pt x="5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4"/>
                    <a:pt x="10" y="3"/>
                    <a:pt x="11" y="1"/>
                  </a:cubicBezTo>
                  <a:cubicBezTo>
                    <a:pt x="12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ľîḓè">
              <a:extLst>
                <a:ext uri="{FF2B5EF4-FFF2-40B4-BE49-F238E27FC236}">
                  <a16:creationId xmlns:a16="http://schemas.microsoft.com/office/drawing/2014/main" id="{86CB32F6-FAC9-484F-BF49-4D862592643C}"/>
                </a:ext>
              </a:extLst>
            </p:cNvPr>
            <p:cNvSpPr/>
            <p:nvPr/>
          </p:nvSpPr>
          <p:spPr bwMode="auto">
            <a:xfrm>
              <a:off x="5599874" y="2655895"/>
              <a:ext cx="131895" cy="44641"/>
            </a:xfrm>
            <a:custGeom>
              <a:avLst/>
              <a:gdLst>
                <a:gd name="T0" fmla="*/ 31 w 31"/>
                <a:gd name="T1" fmla="*/ 0 h 11"/>
                <a:gd name="T2" fmla="*/ 22 w 31"/>
                <a:gd name="T3" fmla="*/ 4 h 11"/>
                <a:gd name="T4" fmla="*/ 9 w 31"/>
                <a:gd name="T5" fmla="*/ 10 h 11"/>
                <a:gd name="T6" fmla="*/ 5 w 31"/>
                <a:gd name="T7" fmla="*/ 9 h 11"/>
                <a:gd name="T8" fmla="*/ 4 w 31"/>
                <a:gd name="T9" fmla="*/ 8 h 11"/>
                <a:gd name="T10" fmla="*/ 0 w 31"/>
                <a:gd name="T11" fmla="*/ 8 h 11"/>
                <a:gd name="T12" fmla="*/ 1 w 31"/>
                <a:gd name="T13" fmla="*/ 7 h 11"/>
                <a:gd name="T14" fmla="*/ 4 w 31"/>
                <a:gd name="T15" fmla="*/ 6 h 11"/>
                <a:gd name="T16" fmla="*/ 7 w 31"/>
                <a:gd name="T17" fmla="*/ 4 h 11"/>
                <a:gd name="T18" fmla="*/ 9 w 31"/>
                <a:gd name="T19" fmla="*/ 3 h 11"/>
                <a:gd name="T20" fmla="*/ 15 w 31"/>
                <a:gd name="T21" fmla="*/ 2 h 11"/>
                <a:gd name="T22" fmla="*/ 19 w 31"/>
                <a:gd name="T23" fmla="*/ 1 h 11"/>
                <a:gd name="T24" fmla="*/ 27 w 31"/>
                <a:gd name="T25" fmla="*/ 0 h 11"/>
                <a:gd name="T26" fmla="*/ 29 w 31"/>
                <a:gd name="T27" fmla="*/ 0 h 11"/>
                <a:gd name="T28" fmla="*/ 31 w 31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1">
                  <a:moveTo>
                    <a:pt x="31" y="0"/>
                  </a:moveTo>
                  <a:cubicBezTo>
                    <a:pt x="28" y="3"/>
                    <a:pt x="25" y="4"/>
                    <a:pt x="22" y="4"/>
                  </a:cubicBezTo>
                  <a:cubicBezTo>
                    <a:pt x="17" y="5"/>
                    <a:pt x="13" y="7"/>
                    <a:pt x="9" y="10"/>
                  </a:cubicBezTo>
                  <a:cubicBezTo>
                    <a:pt x="7" y="10"/>
                    <a:pt x="6" y="11"/>
                    <a:pt x="5" y="9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7" y="6"/>
                    <a:pt x="7" y="4"/>
                  </a:cubicBezTo>
                  <a:cubicBezTo>
                    <a:pt x="7" y="3"/>
                    <a:pt x="8" y="3"/>
                    <a:pt x="9" y="3"/>
                  </a:cubicBezTo>
                  <a:cubicBezTo>
                    <a:pt x="11" y="2"/>
                    <a:pt x="13" y="2"/>
                    <a:pt x="15" y="2"/>
                  </a:cubicBezTo>
                  <a:cubicBezTo>
                    <a:pt x="16" y="2"/>
                    <a:pt x="18" y="1"/>
                    <a:pt x="19" y="1"/>
                  </a:cubicBezTo>
                  <a:cubicBezTo>
                    <a:pt x="21" y="0"/>
                    <a:pt x="24" y="0"/>
                    <a:pt x="27" y="0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ṡḻide">
              <a:extLst>
                <a:ext uri="{FF2B5EF4-FFF2-40B4-BE49-F238E27FC236}">
                  <a16:creationId xmlns:a16="http://schemas.microsoft.com/office/drawing/2014/main" id="{E55833CD-56D5-4950-A95A-3F69C67D30FD}"/>
                </a:ext>
              </a:extLst>
            </p:cNvPr>
            <p:cNvSpPr/>
            <p:nvPr/>
          </p:nvSpPr>
          <p:spPr bwMode="auto">
            <a:xfrm>
              <a:off x="5938741" y="2820256"/>
              <a:ext cx="75079" cy="54788"/>
            </a:xfrm>
            <a:custGeom>
              <a:avLst/>
              <a:gdLst>
                <a:gd name="T0" fmla="*/ 11 w 18"/>
                <a:gd name="T1" fmla="*/ 7 h 13"/>
                <a:gd name="T2" fmla="*/ 7 w 18"/>
                <a:gd name="T3" fmla="*/ 5 h 13"/>
                <a:gd name="T4" fmla="*/ 6 w 18"/>
                <a:gd name="T5" fmla="*/ 10 h 13"/>
                <a:gd name="T6" fmla="*/ 0 w 18"/>
                <a:gd name="T7" fmla="*/ 12 h 13"/>
                <a:gd name="T8" fmla="*/ 0 w 18"/>
                <a:gd name="T9" fmla="*/ 6 h 13"/>
                <a:gd name="T10" fmla="*/ 4 w 18"/>
                <a:gd name="T11" fmla="*/ 4 h 13"/>
                <a:gd name="T12" fmla="*/ 6 w 18"/>
                <a:gd name="T13" fmla="*/ 4 h 13"/>
                <a:gd name="T14" fmla="*/ 8 w 18"/>
                <a:gd name="T15" fmla="*/ 3 h 13"/>
                <a:gd name="T16" fmla="*/ 8 w 18"/>
                <a:gd name="T17" fmla="*/ 1 h 13"/>
                <a:gd name="T18" fmla="*/ 10 w 18"/>
                <a:gd name="T19" fmla="*/ 0 h 13"/>
                <a:gd name="T20" fmla="*/ 12 w 18"/>
                <a:gd name="T21" fmla="*/ 1 h 13"/>
                <a:gd name="T22" fmla="*/ 12 w 18"/>
                <a:gd name="T23" fmla="*/ 4 h 13"/>
                <a:gd name="T24" fmla="*/ 13 w 18"/>
                <a:gd name="T25" fmla="*/ 5 h 13"/>
                <a:gd name="T26" fmla="*/ 15 w 18"/>
                <a:gd name="T27" fmla="*/ 8 h 13"/>
                <a:gd name="T28" fmla="*/ 18 w 18"/>
                <a:gd name="T29" fmla="*/ 10 h 13"/>
                <a:gd name="T30" fmla="*/ 15 w 18"/>
                <a:gd name="T31" fmla="*/ 12 h 13"/>
                <a:gd name="T32" fmla="*/ 12 w 18"/>
                <a:gd name="T33" fmla="*/ 13 h 13"/>
                <a:gd name="T34" fmla="*/ 9 w 18"/>
                <a:gd name="T35" fmla="*/ 13 h 13"/>
                <a:gd name="T36" fmla="*/ 9 w 18"/>
                <a:gd name="T37" fmla="*/ 13 h 13"/>
                <a:gd name="T38" fmla="*/ 11 w 18"/>
                <a:gd name="T39" fmla="*/ 12 h 13"/>
                <a:gd name="T40" fmla="*/ 9 w 18"/>
                <a:gd name="T41" fmla="*/ 9 h 13"/>
                <a:gd name="T42" fmla="*/ 11 w 18"/>
                <a:gd name="T4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3">
                  <a:moveTo>
                    <a:pt x="11" y="7"/>
                  </a:moveTo>
                  <a:cubicBezTo>
                    <a:pt x="10" y="5"/>
                    <a:pt x="8" y="5"/>
                    <a:pt x="7" y="5"/>
                  </a:cubicBezTo>
                  <a:cubicBezTo>
                    <a:pt x="5" y="7"/>
                    <a:pt x="5" y="8"/>
                    <a:pt x="6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2" y="8"/>
                    <a:pt x="0" y="6"/>
                  </a:cubicBezTo>
                  <a:cubicBezTo>
                    <a:pt x="1" y="5"/>
                    <a:pt x="3" y="4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4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0" y="2"/>
                    <a:pt x="11" y="3"/>
                    <a:pt x="12" y="4"/>
                  </a:cubicBezTo>
                  <a:cubicBezTo>
                    <a:pt x="13" y="4"/>
                    <a:pt x="13" y="4"/>
                    <a:pt x="13" y="5"/>
                  </a:cubicBezTo>
                  <a:cubicBezTo>
                    <a:pt x="14" y="6"/>
                    <a:pt x="14" y="7"/>
                    <a:pt x="15" y="8"/>
                  </a:cubicBezTo>
                  <a:cubicBezTo>
                    <a:pt x="16" y="9"/>
                    <a:pt x="17" y="9"/>
                    <a:pt x="18" y="10"/>
                  </a:cubicBezTo>
                  <a:cubicBezTo>
                    <a:pt x="17" y="10"/>
                    <a:pt x="16" y="11"/>
                    <a:pt x="15" y="12"/>
                  </a:cubicBezTo>
                  <a:cubicBezTo>
                    <a:pt x="14" y="13"/>
                    <a:pt x="13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8"/>
                    <a:pt x="10" y="8"/>
                    <a:pt x="1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šľíḋè">
              <a:extLst>
                <a:ext uri="{FF2B5EF4-FFF2-40B4-BE49-F238E27FC236}">
                  <a16:creationId xmlns:a16="http://schemas.microsoft.com/office/drawing/2014/main" id="{24B6C650-8BEC-4327-86F5-9F08BE7CB4EC}"/>
                </a:ext>
              </a:extLst>
            </p:cNvPr>
            <p:cNvSpPr/>
            <p:nvPr/>
          </p:nvSpPr>
          <p:spPr bwMode="auto">
            <a:xfrm>
              <a:off x="5883955" y="2761411"/>
              <a:ext cx="44641" cy="20291"/>
            </a:xfrm>
            <a:custGeom>
              <a:avLst/>
              <a:gdLst>
                <a:gd name="T0" fmla="*/ 0 w 11"/>
                <a:gd name="T1" fmla="*/ 2 h 5"/>
                <a:gd name="T2" fmla="*/ 2 w 11"/>
                <a:gd name="T3" fmla="*/ 2 h 5"/>
                <a:gd name="T4" fmla="*/ 8 w 11"/>
                <a:gd name="T5" fmla="*/ 0 h 5"/>
                <a:gd name="T6" fmla="*/ 11 w 11"/>
                <a:gd name="T7" fmla="*/ 1 h 5"/>
                <a:gd name="T8" fmla="*/ 10 w 11"/>
                <a:gd name="T9" fmla="*/ 3 h 5"/>
                <a:gd name="T10" fmla="*/ 6 w 11"/>
                <a:gd name="T11" fmla="*/ 5 h 5"/>
                <a:gd name="T12" fmla="*/ 2 w 11"/>
                <a:gd name="T13" fmla="*/ 4 h 5"/>
                <a:gd name="T14" fmla="*/ 0 w 11"/>
                <a:gd name="T15" fmla="*/ 3 h 5"/>
                <a:gd name="T16" fmla="*/ 0 w 11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2"/>
                  </a:moveTo>
                  <a:cubicBezTo>
                    <a:pt x="0" y="2"/>
                    <a:pt x="1" y="2"/>
                    <a:pt x="2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1" y="2"/>
                    <a:pt x="10" y="2"/>
                    <a:pt x="10" y="3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1" y="3"/>
                    <a:pt x="0" y="3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śļîďe">
              <a:extLst>
                <a:ext uri="{FF2B5EF4-FFF2-40B4-BE49-F238E27FC236}">
                  <a16:creationId xmlns:a16="http://schemas.microsoft.com/office/drawing/2014/main" id="{FDE039AA-DD86-45BB-9209-9F6763AB0A68}"/>
                </a:ext>
              </a:extLst>
            </p:cNvPr>
            <p:cNvSpPr/>
            <p:nvPr/>
          </p:nvSpPr>
          <p:spPr bwMode="auto">
            <a:xfrm>
              <a:off x="5622194" y="2875043"/>
              <a:ext cx="36525" cy="24350"/>
            </a:xfrm>
            <a:custGeom>
              <a:avLst/>
              <a:gdLst>
                <a:gd name="T0" fmla="*/ 0 w 9"/>
                <a:gd name="T1" fmla="*/ 5 h 6"/>
                <a:gd name="T2" fmla="*/ 7 w 9"/>
                <a:gd name="T3" fmla="*/ 0 h 6"/>
                <a:gd name="T4" fmla="*/ 5 w 9"/>
                <a:gd name="T5" fmla="*/ 1 h 6"/>
                <a:gd name="T6" fmla="*/ 7 w 9"/>
                <a:gd name="T7" fmla="*/ 2 h 6"/>
                <a:gd name="T8" fmla="*/ 8 w 9"/>
                <a:gd name="T9" fmla="*/ 4 h 6"/>
                <a:gd name="T10" fmla="*/ 6 w 9"/>
                <a:gd name="T11" fmla="*/ 6 h 6"/>
                <a:gd name="T12" fmla="*/ 0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0" y="5"/>
                  </a:moveTo>
                  <a:cubicBezTo>
                    <a:pt x="2" y="3"/>
                    <a:pt x="4" y="1"/>
                    <a:pt x="7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7" y="2"/>
                    <a:pt x="9" y="4"/>
                    <a:pt x="8" y="4"/>
                  </a:cubicBezTo>
                  <a:cubicBezTo>
                    <a:pt x="8" y="5"/>
                    <a:pt x="7" y="6"/>
                    <a:pt x="6" y="6"/>
                  </a:cubicBezTo>
                  <a:cubicBezTo>
                    <a:pt x="4" y="5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ṡľïďe">
              <a:extLst>
                <a:ext uri="{FF2B5EF4-FFF2-40B4-BE49-F238E27FC236}">
                  <a16:creationId xmlns:a16="http://schemas.microsoft.com/office/drawing/2014/main" id="{AE23CA28-BCC2-4D14-9BAC-BD23E244E855}"/>
                </a:ext>
              </a:extLst>
            </p:cNvPr>
            <p:cNvSpPr/>
            <p:nvPr/>
          </p:nvSpPr>
          <p:spPr bwMode="auto">
            <a:xfrm>
              <a:off x="5137228" y="2540234"/>
              <a:ext cx="1075449" cy="1379821"/>
            </a:xfrm>
            <a:custGeom>
              <a:avLst/>
              <a:gdLst>
                <a:gd name="T0" fmla="*/ 255 w 255"/>
                <a:gd name="T1" fmla="*/ 281 h 327"/>
                <a:gd name="T2" fmla="*/ 254 w 255"/>
                <a:gd name="T3" fmla="*/ 283 h 327"/>
                <a:gd name="T4" fmla="*/ 43 w 255"/>
                <a:gd name="T5" fmla="*/ 230 h 327"/>
                <a:gd name="T6" fmla="*/ 96 w 255"/>
                <a:gd name="T7" fmla="*/ 20 h 327"/>
                <a:gd name="T8" fmla="*/ 150 w 255"/>
                <a:gd name="T9" fmla="*/ 0 h 327"/>
                <a:gd name="T10" fmla="*/ 120 w 255"/>
                <a:gd name="T11" fmla="*/ 30 h 327"/>
                <a:gd name="T12" fmla="*/ 115 w 255"/>
                <a:gd name="T13" fmla="*/ 36 h 327"/>
                <a:gd name="T14" fmla="*/ 111 w 255"/>
                <a:gd name="T15" fmla="*/ 42 h 327"/>
                <a:gd name="T16" fmla="*/ 108 w 255"/>
                <a:gd name="T17" fmla="*/ 46 h 327"/>
                <a:gd name="T18" fmla="*/ 98 w 255"/>
                <a:gd name="T19" fmla="*/ 64 h 327"/>
                <a:gd name="T20" fmla="*/ 98 w 255"/>
                <a:gd name="T21" fmla="*/ 64 h 327"/>
                <a:gd name="T22" fmla="*/ 87 w 255"/>
                <a:gd name="T23" fmla="*/ 99 h 327"/>
                <a:gd name="T24" fmla="*/ 91 w 255"/>
                <a:gd name="T25" fmla="*/ 155 h 327"/>
                <a:gd name="T26" fmla="*/ 103 w 255"/>
                <a:gd name="T27" fmla="*/ 181 h 327"/>
                <a:gd name="T28" fmla="*/ 129 w 255"/>
                <a:gd name="T29" fmla="*/ 217 h 327"/>
                <a:gd name="T30" fmla="*/ 255 w 255"/>
                <a:gd name="T31" fmla="*/ 28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5" h="327">
                  <a:moveTo>
                    <a:pt x="255" y="281"/>
                  </a:moveTo>
                  <a:cubicBezTo>
                    <a:pt x="254" y="283"/>
                    <a:pt x="254" y="283"/>
                    <a:pt x="254" y="283"/>
                  </a:cubicBezTo>
                  <a:cubicBezTo>
                    <a:pt x="182" y="327"/>
                    <a:pt x="87" y="303"/>
                    <a:pt x="43" y="230"/>
                  </a:cubicBezTo>
                  <a:cubicBezTo>
                    <a:pt x="0" y="158"/>
                    <a:pt x="23" y="63"/>
                    <a:pt x="96" y="20"/>
                  </a:cubicBezTo>
                  <a:cubicBezTo>
                    <a:pt x="113" y="10"/>
                    <a:pt x="131" y="3"/>
                    <a:pt x="150" y="0"/>
                  </a:cubicBezTo>
                  <a:cubicBezTo>
                    <a:pt x="139" y="9"/>
                    <a:pt x="129" y="19"/>
                    <a:pt x="120" y="30"/>
                  </a:cubicBezTo>
                  <a:cubicBezTo>
                    <a:pt x="119" y="32"/>
                    <a:pt x="117" y="34"/>
                    <a:pt x="115" y="36"/>
                  </a:cubicBezTo>
                  <a:cubicBezTo>
                    <a:pt x="113" y="39"/>
                    <a:pt x="112" y="40"/>
                    <a:pt x="111" y="42"/>
                  </a:cubicBezTo>
                  <a:cubicBezTo>
                    <a:pt x="110" y="44"/>
                    <a:pt x="109" y="45"/>
                    <a:pt x="108" y="46"/>
                  </a:cubicBezTo>
                  <a:cubicBezTo>
                    <a:pt x="104" y="52"/>
                    <a:pt x="101" y="58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3" y="75"/>
                    <a:pt x="89" y="87"/>
                    <a:pt x="87" y="99"/>
                  </a:cubicBezTo>
                  <a:cubicBezTo>
                    <a:pt x="83" y="118"/>
                    <a:pt x="85" y="137"/>
                    <a:pt x="91" y="155"/>
                  </a:cubicBezTo>
                  <a:cubicBezTo>
                    <a:pt x="94" y="164"/>
                    <a:pt x="98" y="173"/>
                    <a:pt x="103" y="181"/>
                  </a:cubicBezTo>
                  <a:cubicBezTo>
                    <a:pt x="111" y="194"/>
                    <a:pt x="119" y="206"/>
                    <a:pt x="129" y="217"/>
                  </a:cubicBezTo>
                  <a:cubicBezTo>
                    <a:pt x="187" y="285"/>
                    <a:pt x="255" y="281"/>
                    <a:pt x="255" y="28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ṩḻide">
              <a:extLst>
                <a:ext uri="{FF2B5EF4-FFF2-40B4-BE49-F238E27FC236}">
                  <a16:creationId xmlns:a16="http://schemas.microsoft.com/office/drawing/2014/main" id="{E6E82294-FEF9-428C-9AE2-A5264B0B8DF2}"/>
                </a:ext>
              </a:extLst>
            </p:cNvPr>
            <p:cNvSpPr/>
            <p:nvPr/>
          </p:nvSpPr>
          <p:spPr bwMode="auto">
            <a:xfrm>
              <a:off x="8304729" y="3301164"/>
              <a:ext cx="606716" cy="375393"/>
            </a:xfrm>
            <a:custGeom>
              <a:avLst/>
              <a:gdLst>
                <a:gd name="T0" fmla="*/ 140 w 144"/>
                <a:gd name="T1" fmla="*/ 73 h 89"/>
                <a:gd name="T2" fmla="*/ 117 w 144"/>
                <a:gd name="T3" fmla="*/ 86 h 89"/>
                <a:gd name="T4" fmla="*/ 2 w 144"/>
                <a:gd name="T5" fmla="*/ 86 h 89"/>
                <a:gd name="T6" fmla="*/ 2 w 144"/>
                <a:gd name="T7" fmla="*/ 76 h 89"/>
                <a:gd name="T8" fmla="*/ 2 w 144"/>
                <a:gd name="T9" fmla="*/ 75 h 89"/>
                <a:gd name="T10" fmla="*/ 34 w 144"/>
                <a:gd name="T11" fmla="*/ 75 h 89"/>
                <a:gd name="T12" fmla="*/ 25 w 144"/>
                <a:gd name="T13" fmla="*/ 31 h 89"/>
                <a:gd name="T14" fmla="*/ 108 w 144"/>
                <a:gd name="T15" fmla="*/ 0 h 89"/>
                <a:gd name="T16" fmla="*/ 116 w 144"/>
                <a:gd name="T17" fmla="*/ 0 h 89"/>
                <a:gd name="T18" fmla="*/ 140 w 144"/>
                <a:gd name="T1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89">
                  <a:moveTo>
                    <a:pt x="140" y="73"/>
                  </a:moveTo>
                  <a:cubicBezTo>
                    <a:pt x="136" y="89"/>
                    <a:pt x="117" y="86"/>
                    <a:pt x="117" y="86"/>
                  </a:cubicBezTo>
                  <a:cubicBezTo>
                    <a:pt x="117" y="86"/>
                    <a:pt x="5" y="88"/>
                    <a:pt x="2" y="86"/>
                  </a:cubicBezTo>
                  <a:cubicBezTo>
                    <a:pt x="0" y="84"/>
                    <a:pt x="2" y="78"/>
                    <a:pt x="2" y="76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5"/>
                    <a:pt x="49" y="67"/>
                    <a:pt x="25" y="31"/>
                  </a:cubicBezTo>
                  <a:cubicBezTo>
                    <a:pt x="4" y="1"/>
                    <a:pt x="82" y="0"/>
                    <a:pt x="108" y="0"/>
                  </a:cubicBezTo>
                  <a:cubicBezTo>
                    <a:pt x="113" y="0"/>
                    <a:pt x="116" y="0"/>
                    <a:pt x="116" y="0"/>
                  </a:cubicBezTo>
                  <a:cubicBezTo>
                    <a:pt x="116" y="0"/>
                    <a:pt x="144" y="57"/>
                    <a:pt x="140" y="73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ṡḻíḍè">
              <a:extLst>
                <a:ext uri="{FF2B5EF4-FFF2-40B4-BE49-F238E27FC236}">
                  <a16:creationId xmlns:a16="http://schemas.microsoft.com/office/drawing/2014/main" id="{378C9A7D-8175-4E45-8302-F99FD4769B3C}"/>
                </a:ext>
              </a:extLst>
            </p:cNvPr>
            <p:cNvSpPr/>
            <p:nvPr/>
          </p:nvSpPr>
          <p:spPr bwMode="auto">
            <a:xfrm>
              <a:off x="8312845" y="3301164"/>
              <a:ext cx="539754" cy="328722"/>
            </a:xfrm>
            <a:custGeom>
              <a:avLst/>
              <a:gdLst>
                <a:gd name="T0" fmla="*/ 125 w 128"/>
                <a:gd name="T1" fmla="*/ 61 h 78"/>
                <a:gd name="T2" fmla="*/ 101 w 128"/>
                <a:gd name="T3" fmla="*/ 75 h 78"/>
                <a:gd name="T4" fmla="*/ 0 w 128"/>
                <a:gd name="T5" fmla="*/ 76 h 78"/>
                <a:gd name="T6" fmla="*/ 0 w 128"/>
                <a:gd name="T7" fmla="*/ 75 h 78"/>
                <a:gd name="T8" fmla="*/ 32 w 128"/>
                <a:gd name="T9" fmla="*/ 75 h 78"/>
                <a:gd name="T10" fmla="*/ 23 w 128"/>
                <a:gd name="T11" fmla="*/ 31 h 78"/>
                <a:gd name="T12" fmla="*/ 106 w 128"/>
                <a:gd name="T13" fmla="*/ 0 h 78"/>
                <a:gd name="T14" fmla="*/ 125 w 128"/>
                <a:gd name="T15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78">
                  <a:moveTo>
                    <a:pt x="125" y="61"/>
                  </a:moveTo>
                  <a:cubicBezTo>
                    <a:pt x="121" y="78"/>
                    <a:pt x="101" y="75"/>
                    <a:pt x="101" y="75"/>
                  </a:cubicBezTo>
                  <a:cubicBezTo>
                    <a:pt x="101" y="75"/>
                    <a:pt x="30" y="76"/>
                    <a:pt x="0" y="7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7" y="67"/>
                    <a:pt x="23" y="31"/>
                  </a:cubicBezTo>
                  <a:cubicBezTo>
                    <a:pt x="2" y="1"/>
                    <a:pt x="80" y="0"/>
                    <a:pt x="106" y="0"/>
                  </a:cubicBezTo>
                  <a:cubicBezTo>
                    <a:pt x="114" y="18"/>
                    <a:pt x="128" y="50"/>
                    <a:pt x="125" y="6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sḻïḑé">
              <a:extLst>
                <a:ext uri="{FF2B5EF4-FFF2-40B4-BE49-F238E27FC236}">
                  <a16:creationId xmlns:a16="http://schemas.microsoft.com/office/drawing/2014/main" id="{D69300FA-5D0A-45E8-978F-5B4556A1E7F0}"/>
                </a:ext>
              </a:extLst>
            </p:cNvPr>
            <p:cNvSpPr/>
            <p:nvPr/>
          </p:nvSpPr>
          <p:spPr bwMode="auto">
            <a:xfrm>
              <a:off x="8312845" y="3301164"/>
              <a:ext cx="555987" cy="336839"/>
            </a:xfrm>
            <a:custGeom>
              <a:avLst/>
              <a:gdLst>
                <a:gd name="T0" fmla="*/ 129 w 132"/>
                <a:gd name="T1" fmla="*/ 64 h 80"/>
                <a:gd name="T2" fmla="*/ 101 w 132"/>
                <a:gd name="T3" fmla="*/ 75 h 80"/>
                <a:gd name="T4" fmla="*/ 0 w 132"/>
                <a:gd name="T5" fmla="*/ 76 h 80"/>
                <a:gd name="T6" fmla="*/ 0 w 132"/>
                <a:gd name="T7" fmla="*/ 75 h 80"/>
                <a:gd name="T8" fmla="*/ 32 w 132"/>
                <a:gd name="T9" fmla="*/ 75 h 80"/>
                <a:gd name="T10" fmla="*/ 23 w 132"/>
                <a:gd name="T11" fmla="*/ 31 h 80"/>
                <a:gd name="T12" fmla="*/ 106 w 132"/>
                <a:gd name="T13" fmla="*/ 0 h 80"/>
                <a:gd name="T14" fmla="*/ 129 w 132"/>
                <a:gd name="T15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80">
                  <a:moveTo>
                    <a:pt x="129" y="64"/>
                  </a:moveTo>
                  <a:cubicBezTo>
                    <a:pt x="125" y="80"/>
                    <a:pt x="101" y="75"/>
                    <a:pt x="101" y="75"/>
                  </a:cubicBezTo>
                  <a:cubicBezTo>
                    <a:pt x="101" y="75"/>
                    <a:pt x="30" y="76"/>
                    <a:pt x="0" y="7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8" y="67"/>
                    <a:pt x="23" y="31"/>
                  </a:cubicBezTo>
                  <a:cubicBezTo>
                    <a:pt x="2" y="1"/>
                    <a:pt x="80" y="0"/>
                    <a:pt x="106" y="0"/>
                  </a:cubicBezTo>
                  <a:cubicBezTo>
                    <a:pt x="114" y="18"/>
                    <a:pt x="132" y="52"/>
                    <a:pt x="129" y="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ṥľîḓé">
              <a:extLst>
                <a:ext uri="{FF2B5EF4-FFF2-40B4-BE49-F238E27FC236}">
                  <a16:creationId xmlns:a16="http://schemas.microsoft.com/office/drawing/2014/main" id="{A98F8851-F30B-425B-84BE-5EB57A494834}"/>
                </a:ext>
              </a:extLst>
            </p:cNvPr>
            <p:cNvSpPr/>
            <p:nvPr/>
          </p:nvSpPr>
          <p:spPr bwMode="auto">
            <a:xfrm>
              <a:off x="7953686" y="2621400"/>
              <a:ext cx="1203286" cy="805573"/>
            </a:xfrm>
            <a:custGeom>
              <a:avLst/>
              <a:gdLst>
                <a:gd name="T0" fmla="*/ 23 w 285"/>
                <a:gd name="T1" fmla="*/ 0 h 191"/>
                <a:gd name="T2" fmla="*/ 262 w 285"/>
                <a:gd name="T3" fmla="*/ 0 h 191"/>
                <a:gd name="T4" fmla="*/ 285 w 285"/>
                <a:gd name="T5" fmla="*/ 23 h 191"/>
                <a:gd name="T6" fmla="*/ 285 w 285"/>
                <a:gd name="T7" fmla="*/ 169 h 191"/>
                <a:gd name="T8" fmla="*/ 262 w 285"/>
                <a:gd name="T9" fmla="*/ 191 h 191"/>
                <a:gd name="T10" fmla="*/ 23 w 285"/>
                <a:gd name="T11" fmla="*/ 191 h 191"/>
                <a:gd name="T12" fmla="*/ 0 w 285"/>
                <a:gd name="T13" fmla="*/ 169 h 191"/>
                <a:gd name="T14" fmla="*/ 0 w 285"/>
                <a:gd name="T15" fmla="*/ 23 h 191"/>
                <a:gd name="T16" fmla="*/ 23 w 285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91">
                  <a:moveTo>
                    <a:pt x="2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75" y="0"/>
                    <a:pt x="285" y="10"/>
                    <a:pt x="285" y="23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81"/>
                    <a:pt x="275" y="191"/>
                    <a:pt x="262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10" y="191"/>
                    <a:pt x="0" y="181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Sḻíḍè">
              <a:extLst>
                <a:ext uri="{FF2B5EF4-FFF2-40B4-BE49-F238E27FC236}">
                  <a16:creationId xmlns:a16="http://schemas.microsoft.com/office/drawing/2014/main" id="{92D1DDCC-521E-4D50-8C35-9FE1C96FD1FA}"/>
                </a:ext>
              </a:extLst>
            </p:cNvPr>
            <p:cNvSpPr/>
            <p:nvPr/>
          </p:nvSpPr>
          <p:spPr bwMode="auto">
            <a:xfrm>
              <a:off x="7953686" y="2621400"/>
              <a:ext cx="1203286" cy="805573"/>
            </a:xfrm>
            <a:custGeom>
              <a:avLst/>
              <a:gdLst>
                <a:gd name="T0" fmla="*/ 23 w 285"/>
                <a:gd name="T1" fmla="*/ 0 h 191"/>
                <a:gd name="T2" fmla="*/ 262 w 285"/>
                <a:gd name="T3" fmla="*/ 0 h 191"/>
                <a:gd name="T4" fmla="*/ 285 w 285"/>
                <a:gd name="T5" fmla="*/ 23 h 191"/>
                <a:gd name="T6" fmla="*/ 285 w 285"/>
                <a:gd name="T7" fmla="*/ 169 h 191"/>
                <a:gd name="T8" fmla="*/ 262 w 285"/>
                <a:gd name="T9" fmla="*/ 191 h 191"/>
                <a:gd name="T10" fmla="*/ 23 w 285"/>
                <a:gd name="T11" fmla="*/ 191 h 191"/>
                <a:gd name="T12" fmla="*/ 0 w 285"/>
                <a:gd name="T13" fmla="*/ 169 h 191"/>
                <a:gd name="T14" fmla="*/ 0 w 285"/>
                <a:gd name="T15" fmla="*/ 23 h 191"/>
                <a:gd name="T16" fmla="*/ 23 w 285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91">
                  <a:moveTo>
                    <a:pt x="2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75" y="0"/>
                    <a:pt x="285" y="10"/>
                    <a:pt x="285" y="23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81"/>
                    <a:pt x="275" y="191"/>
                    <a:pt x="262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10" y="191"/>
                    <a:pt x="0" y="181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śľïdé">
              <a:extLst>
                <a:ext uri="{FF2B5EF4-FFF2-40B4-BE49-F238E27FC236}">
                  <a16:creationId xmlns:a16="http://schemas.microsoft.com/office/drawing/2014/main" id="{14A5024A-4946-47F5-9D71-5B5ABDDB3220}"/>
                </a:ext>
              </a:extLst>
            </p:cNvPr>
            <p:cNvSpPr/>
            <p:nvPr/>
          </p:nvSpPr>
          <p:spPr bwMode="auto">
            <a:xfrm>
              <a:off x="7929337" y="2621400"/>
              <a:ext cx="1201256" cy="805573"/>
            </a:xfrm>
            <a:custGeom>
              <a:avLst/>
              <a:gdLst>
                <a:gd name="T0" fmla="*/ 23 w 285"/>
                <a:gd name="T1" fmla="*/ 0 h 191"/>
                <a:gd name="T2" fmla="*/ 262 w 285"/>
                <a:gd name="T3" fmla="*/ 0 h 191"/>
                <a:gd name="T4" fmla="*/ 285 w 285"/>
                <a:gd name="T5" fmla="*/ 23 h 191"/>
                <a:gd name="T6" fmla="*/ 285 w 285"/>
                <a:gd name="T7" fmla="*/ 169 h 191"/>
                <a:gd name="T8" fmla="*/ 262 w 285"/>
                <a:gd name="T9" fmla="*/ 191 h 191"/>
                <a:gd name="T10" fmla="*/ 23 w 285"/>
                <a:gd name="T11" fmla="*/ 191 h 191"/>
                <a:gd name="T12" fmla="*/ 0 w 285"/>
                <a:gd name="T13" fmla="*/ 169 h 191"/>
                <a:gd name="T14" fmla="*/ 0 w 285"/>
                <a:gd name="T15" fmla="*/ 23 h 191"/>
                <a:gd name="T16" fmla="*/ 23 w 285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91">
                  <a:moveTo>
                    <a:pt x="2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75" y="0"/>
                    <a:pt x="285" y="10"/>
                    <a:pt x="285" y="23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81"/>
                    <a:pt x="275" y="191"/>
                    <a:pt x="262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10" y="191"/>
                    <a:pt x="0" y="181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şḻíḓê">
              <a:extLst>
                <a:ext uri="{FF2B5EF4-FFF2-40B4-BE49-F238E27FC236}">
                  <a16:creationId xmlns:a16="http://schemas.microsoft.com/office/drawing/2014/main" id="{175F1C1D-1A5A-4E8E-8EF3-6B56869A005D}"/>
                </a:ext>
              </a:extLst>
            </p:cNvPr>
            <p:cNvSpPr/>
            <p:nvPr/>
          </p:nvSpPr>
          <p:spPr bwMode="auto">
            <a:xfrm>
              <a:off x="7929337" y="2621400"/>
              <a:ext cx="1201256" cy="805573"/>
            </a:xfrm>
            <a:custGeom>
              <a:avLst/>
              <a:gdLst>
                <a:gd name="T0" fmla="*/ 23 w 285"/>
                <a:gd name="T1" fmla="*/ 0 h 191"/>
                <a:gd name="T2" fmla="*/ 262 w 285"/>
                <a:gd name="T3" fmla="*/ 0 h 191"/>
                <a:gd name="T4" fmla="*/ 285 w 285"/>
                <a:gd name="T5" fmla="*/ 23 h 191"/>
                <a:gd name="T6" fmla="*/ 285 w 285"/>
                <a:gd name="T7" fmla="*/ 169 h 191"/>
                <a:gd name="T8" fmla="*/ 262 w 285"/>
                <a:gd name="T9" fmla="*/ 191 h 191"/>
                <a:gd name="T10" fmla="*/ 23 w 285"/>
                <a:gd name="T11" fmla="*/ 191 h 191"/>
                <a:gd name="T12" fmla="*/ 0 w 285"/>
                <a:gd name="T13" fmla="*/ 169 h 191"/>
                <a:gd name="T14" fmla="*/ 0 w 285"/>
                <a:gd name="T15" fmla="*/ 23 h 191"/>
                <a:gd name="T16" fmla="*/ 23 w 285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91">
                  <a:moveTo>
                    <a:pt x="2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75" y="0"/>
                    <a:pt x="285" y="10"/>
                    <a:pt x="285" y="23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81"/>
                    <a:pt x="275" y="191"/>
                    <a:pt x="262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10" y="191"/>
                    <a:pt x="0" y="181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6000">
                  <a:srgbClr val="68AFFD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ṡḻiḋê">
              <a:extLst>
                <a:ext uri="{FF2B5EF4-FFF2-40B4-BE49-F238E27FC236}">
                  <a16:creationId xmlns:a16="http://schemas.microsoft.com/office/drawing/2014/main" id="{A15B1EFE-7296-4819-8C70-035399B804ED}"/>
                </a:ext>
              </a:extLst>
            </p:cNvPr>
            <p:cNvSpPr/>
            <p:nvPr/>
          </p:nvSpPr>
          <p:spPr bwMode="auto">
            <a:xfrm>
              <a:off x="7929337" y="3254494"/>
              <a:ext cx="1201256" cy="172478"/>
            </a:xfrm>
            <a:custGeom>
              <a:avLst/>
              <a:gdLst>
                <a:gd name="T0" fmla="*/ 285 w 285"/>
                <a:gd name="T1" fmla="*/ 0 h 41"/>
                <a:gd name="T2" fmla="*/ 285 w 285"/>
                <a:gd name="T3" fmla="*/ 19 h 41"/>
                <a:gd name="T4" fmla="*/ 262 w 285"/>
                <a:gd name="T5" fmla="*/ 41 h 41"/>
                <a:gd name="T6" fmla="*/ 262 w 285"/>
                <a:gd name="T7" fmla="*/ 41 h 41"/>
                <a:gd name="T8" fmla="*/ 23 w 285"/>
                <a:gd name="T9" fmla="*/ 41 h 41"/>
                <a:gd name="T10" fmla="*/ 0 w 285"/>
                <a:gd name="T11" fmla="*/ 19 h 41"/>
                <a:gd name="T12" fmla="*/ 0 w 285"/>
                <a:gd name="T13" fmla="*/ 19 h 41"/>
                <a:gd name="T14" fmla="*/ 0 w 285"/>
                <a:gd name="T15" fmla="*/ 0 h 41"/>
                <a:gd name="T16" fmla="*/ 285 w 285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41">
                  <a:moveTo>
                    <a:pt x="285" y="0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31"/>
                    <a:pt x="275" y="41"/>
                    <a:pt x="262" y="41"/>
                  </a:cubicBezTo>
                  <a:cubicBezTo>
                    <a:pt x="262" y="41"/>
                    <a:pt x="262" y="41"/>
                    <a:pt x="26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0" y="41"/>
                    <a:pt x="0" y="3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śḷïḓè">
              <a:extLst>
                <a:ext uri="{FF2B5EF4-FFF2-40B4-BE49-F238E27FC236}">
                  <a16:creationId xmlns:a16="http://schemas.microsoft.com/office/drawing/2014/main" id="{A5D251F4-E23B-442C-B2F7-6FE6DD12D735}"/>
                </a:ext>
              </a:extLst>
            </p:cNvPr>
            <p:cNvSpPr/>
            <p:nvPr/>
          </p:nvSpPr>
          <p:spPr bwMode="auto">
            <a:xfrm>
              <a:off x="8312845" y="3621770"/>
              <a:ext cx="472792" cy="40583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ṩḷíḑê">
              <a:extLst>
                <a:ext uri="{FF2B5EF4-FFF2-40B4-BE49-F238E27FC236}">
                  <a16:creationId xmlns:a16="http://schemas.microsoft.com/office/drawing/2014/main" id="{BDDC69C5-CD17-4753-A459-CFDD23B810B3}"/>
                </a:ext>
              </a:extLst>
            </p:cNvPr>
            <p:cNvSpPr/>
            <p:nvPr/>
          </p:nvSpPr>
          <p:spPr bwMode="auto">
            <a:xfrm>
              <a:off x="8785637" y="3571042"/>
              <a:ext cx="75079" cy="101457"/>
            </a:xfrm>
            <a:custGeom>
              <a:avLst/>
              <a:gdLst>
                <a:gd name="T0" fmla="*/ 17 w 18"/>
                <a:gd name="T1" fmla="*/ 0 h 24"/>
                <a:gd name="T2" fmla="*/ 18 w 18"/>
                <a:gd name="T3" fmla="*/ 19 h 24"/>
                <a:gd name="T4" fmla="*/ 0 w 18"/>
                <a:gd name="T5" fmla="*/ 22 h 24"/>
                <a:gd name="T6" fmla="*/ 0 w 18"/>
                <a:gd name="T7" fmla="*/ 12 h 24"/>
                <a:gd name="T8" fmla="*/ 17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7" y="0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3" y="22"/>
                    <a:pt x="6" y="24"/>
                    <a:pt x="0" y="2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6" y="16"/>
                    <a:pt x="1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śḻíḑe">
              <a:extLst>
                <a:ext uri="{FF2B5EF4-FFF2-40B4-BE49-F238E27FC236}">
                  <a16:creationId xmlns:a16="http://schemas.microsoft.com/office/drawing/2014/main" id="{9702F3C8-D1E4-4D95-BA85-74DB9A95D585}"/>
                </a:ext>
              </a:extLst>
            </p:cNvPr>
            <p:cNvSpPr/>
            <p:nvPr/>
          </p:nvSpPr>
          <p:spPr bwMode="auto">
            <a:xfrm>
              <a:off x="3229828" y="2870985"/>
              <a:ext cx="460617" cy="282052"/>
            </a:xfrm>
            <a:custGeom>
              <a:avLst/>
              <a:gdLst>
                <a:gd name="T0" fmla="*/ 3 w 109"/>
                <a:gd name="T1" fmla="*/ 55 h 67"/>
                <a:gd name="T2" fmla="*/ 21 w 109"/>
                <a:gd name="T3" fmla="*/ 65 h 67"/>
                <a:gd name="T4" fmla="*/ 107 w 109"/>
                <a:gd name="T5" fmla="*/ 65 h 67"/>
                <a:gd name="T6" fmla="*/ 107 w 109"/>
                <a:gd name="T7" fmla="*/ 57 h 67"/>
                <a:gd name="T8" fmla="*/ 107 w 109"/>
                <a:gd name="T9" fmla="*/ 57 h 67"/>
                <a:gd name="T10" fmla="*/ 83 w 109"/>
                <a:gd name="T11" fmla="*/ 57 h 67"/>
                <a:gd name="T12" fmla="*/ 90 w 109"/>
                <a:gd name="T13" fmla="*/ 24 h 67"/>
                <a:gd name="T14" fmla="*/ 27 w 109"/>
                <a:gd name="T15" fmla="*/ 0 h 67"/>
                <a:gd name="T16" fmla="*/ 21 w 109"/>
                <a:gd name="T17" fmla="*/ 0 h 67"/>
                <a:gd name="T18" fmla="*/ 3 w 109"/>
                <a:gd name="T19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67">
                  <a:moveTo>
                    <a:pt x="3" y="55"/>
                  </a:moveTo>
                  <a:cubicBezTo>
                    <a:pt x="6" y="67"/>
                    <a:pt x="21" y="65"/>
                    <a:pt x="21" y="65"/>
                  </a:cubicBezTo>
                  <a:cubicBezTo>
                    <a:pt x="21" y="65"/>
                    <a:pt x="105" y="67"/>
                    <a:pt x="107" y="65"/>
                  </a:cubicBezTo>
                  <a:cubicBezTo>
                    <a:pt x="109" y="64"/>
                    <a:pt x="108" y="59"/>
                    <a:pt x="107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7"/>
                    <a:pt x="71" y="51"/>
                    <a:pt x="90" y="24"/>
                  </a:cubicBezTo>
                  <a:cubicBezTo>
                    <a:pt x="106" y="1"/>
                    <a:pt x="46" y="0"/>
                    <a:pt x="27" y="0"/>
                  </a:cubicBezTo>
                  <a:cubicBezTo>
                    <a:pt x="23" y="0"/>
                    <a:pt x="21" y="0"/>
                    <a:pt x="21" y="0"/>
                  </a:cubicBezTo>
                  <a:cubicBezTo>
                    <a:pt x="21" y="0"/>
                    <a:pt x="0" y="43"/>
                    <a:pt x="3" y="55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ŝḻiḑé">
              <a:extLst>
                <a:ext uri="{FF2B5EF4-FFF2-40B4-BE49-F238E27FC236}">
                  <a16:creationId xmlns:a16="http://schemas.microsoft.com/office/drawing/2014/main" id="{0C953BE6-DCD0-4AD1-8E30-27E217A9F7F2}"/>
                </a:ext>
              </a:extLst>
            </p:cNvPr>
            <p:cNvSpPr/>
            <p:nvPr/>
          </p:nvSpPr>
          <p:spPr bwMode="auto">
            <a:xfrm>
              <a:off x="3272440" y="2870985"/>
              <a:ext cx="407860" cy="247556"/>
            </a:xfrm>
            <a:custGeom>
              <a:avLst/>
              <a:gdLst>
                <a:gd name="T0" fmla="*/ 3 w 97"/>
                <a:gd name="T1" fmla="*/ 46 h 59"/>
                <a:gd name="T2" fmla="*/ 21 w 97"/>
                <a:gd name="T3" fmla="*/ 56 h 59"/>
                <a:gd name="T4" fmla="*/ 97 w 97"/>
                <a:gd name="T5" fmla="*/ 57 h 59"/>
                <a:gd name="T6" fmla="*/ 97 w 97"/>
                <a:gd name="T7" fmla="*/ 56 h 59"/>
                <a:gd name="T8" fmla="*/ 73 w 97"/>
                <a:gd name="T9" fmla="*/ 56 h 59"/>
                <a:gd name="T10" fmla="*/ 80 w 97"/>
                <a:gd name="T11" fmla="*/ 23 h 59"/>
                <a:gd name="T12" fmla="*/ 17 w 97"/>
                <a:gd name="T13" fmla="*/ 0 h 59"/>
                <a:gd name="T14" fmla="*/ 3 w 97"/>
                <a:gd name="T1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59">
                  <a:moveTo>
                    <a:pt x="3" y="46"/>
                  </a:moveTo>
                  <a:cubicBezTo>
                    <a:pt x="6" y="59"/>
                    <a:pt x="21" y="56"/>
                    <a:pt x="21" y="56"/>
                  </a:cubicBezTo>
                  <a:cubicBezTo>
                    <a:pt x="21" y="56"/>
                    <a:pt x="74" y="57"/>
                    <a:pt x="97" y="57"/>
                  </a:cubicBezTo>
                  <a:cubicBezTo>
                    <a:pt x="97" y="57"/>
                    <a:pt x="97" y="57"/>
                    <a:pt x="97" y="56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3" y="56"/>
                    <a:pt x="61" y="50"/>
                    <a:pt x="80" y="23"/>
                  </a:cubicBezTo>
                  <a:cubicBezTo>
                    <a:pt x="96" y="1"/>
                    <a:pt x="36" y="0"/>
                    <a:pt x="17" y="0"/>
                  </a:cubicBezTo>
                  <a:cubicBezTo>
                    <a:pt x="11" y="13"/>
                    <a:pt x="0" y="37"/>
                    <a:pt x="3" y="46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ŝḻîdè">
              <a:extLst>
                <a:ext uri="{FF2B5EF4-FFF2-40B4-BE49-F238E27FC236}">
                  <a16:creationId xmlns:a16="http://schemas.microsoft.com/office/drawing/2014/main" id="{0167371E-3097-4AAC-9E10-32F98997DD23}"/>
                </a:ext>
              </a:extLst>
            </p:cNvPr>
            <p:cNvSpPr/>
            <p:nvPr/>
          </p:nvSpPr>
          <p:spPr bwMode="auto">
            <a:xfrm>
              <a:off x="3258236" y="2870985"/>
              <a:ext cx="422063" cy="255673"/>
            </a:xfrm>
            <a:custGeom>
              <a:avLst/>
              <a:gdLst>
                <a:gd name="T0" fmla="*/ 2 w 100"/>
                <a:gd name="T1" fmla="*/ 48 h 61"/>
                <a:gd name="T2" fmla="*/ 24 w 100"/>
                <a:gd name="T3" fmla="*/ 57 h 61"/>
                <a:gd name="T4" fmla="*/ 100 w 100"/>
                <a:gd name="T5" fmla="*/ 57 h 61"/>
                <a:gd name="T6" fmla="*/ 100 w 100"/>
                <a:gd name="T7" fmla="*/ 57 h 61"/>
                <a:gd name="T8" fmla="*/ 76 w 100"/>
                <a:gd name="T9" fmla="*/ 57 h 61"/>
                <a:gd name="T10" fmla="*/ 83 w 100"/>
                <a:gd name="T11" fmla="*/ 24 h 61"/>
                <a:gd name="T12" fmla="*/ 20 w 100"/>
                <a:gd name="T13" fmla="*/ 0 h 61"/>
                <a:gd name="T14" fmla="*/ 2 w 100"/>
                <a:gd name="T15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61">
                  <a:moveTo>
                    <a:pt x="2" y="48"/>
                  </a:moveTo>
                  <a:cubicBezTo>
                    <a:pt x="5" y="61"/>
                    <a:pt x="24" y="57"/>
                    <a:pt x="24" y="57"/>
                  </a:cubicBezTo>
                  <a:cubicBezTo>
                    <a:pt x="24" y="57"/>
                    <a:pt x="77" y="58"/>
                    <a:pt x="100" y="57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64" y="51"/>
                    <a:pt x="83" y="24"/>
                  </a:cubicBezTo>
                  <a:cubicBezTo>
                    <a:pt x="99" y="1"/>
                    <a:pt x="39" y="0"/>
                    <a:pt x="20" y="0"/>
                  </a:cubicBezTo>
                  <a:cubicBezTo>
                    <a:pt x="14" y="13"/>
                    <a:pt x="0" y="39"/>
                    <a:pt x="2" y="4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śḻïde">
              <a:extLst>
                <a:ext uri="{FF2B5EF4-FFF2-40B4-BE49-F238E27FC236}">
                  <a16:creationId xmlns:a16="http://schemas.microsoft.com/office/drawing/2014/main" id="{BA863A5A-816F-4CC8-8C74-0A50B5318555}"/>
                </a:ext>
              </a:extLst>
            </p:cNvPr>
            <p:cNvSpPr/>
            <p:nvPr/>
          </p:nvSpPr>
          <p:spPr bwMode="auto">
            <a:xfrm>
              <a:off x="3043147" y="2355581"/>
              <a:ext cx="913117" cy="610774"/>
            </a:xfrm>
            <a:custGeom>
              <a:avLst/>
              <a:gdLst>
                <a:gd name="T0" fmla="*/ 17 w 216"/>
                <a:gd name="T1" fmla="*/ 0 h 145"/>
                <a:gd name="T2" fmla="*/ 198 w 216"/>
                <a:gd name="T3" fmla="*/ 0 h 145"/>
                <a:gd name="T4" fmla="*/ 216 w 216"/>
                <a:gd name="T5" fmla="*/ 17 h 145"/>
                <a:gd name="T6" fmla="*/ 216 w 216"/>
                <a:gd name="T7" fmla="*/ 127 h 145"/>
                <a:gd name="T8" fmla="*/ 198 w 216"/>
                <a:gd name="T9" fmla="*/ 145 h 145"/>
                <a:gd name="T10" fmla="*/ 17 w 216"/>
                <a:gd name="T11" fmla="*/ 145 h 145"/>
                <a:gd name="T12" fmla="*/ 0 w 216"/>
                <a:gd name="T13" fmla="*/ 127 h 145"/>
                <a:gd name="T14" fmla="*/ 0 w 216"/>
                <a:gd name="T15" fmla="*/ 17 h 145"/>
                <a:gd name="T16" fmla="*/ 17 w 216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45">
                  <a:moveTo>
                    <a:pt x="17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208" y="0"/>
                    <a:pt x="216" y="7"/>
                    <a:pt x="216" y="17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6" y="137"/>
                    <a:pt x="208" y="145"/>
                    <a:pt x="198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7"/>
                    <a:pt x="0" y="1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šľiďé">
              <a:extLst>
                <a:ext uri="{FF2B5EF4-FFF2-40B4-BE49-F238E27FC236}">
                  <a16:creationId xmlns:a16="http://schemas.microsoft.com/office/drawing/2014/main" id="{50ABC272-BEB0-42D0-B53E-F0496F546FE3}"/>
                </a:ext>
              </a:extLst>
            </p:cNvPr>
            <p:cNvSpPr/>
            <p:nvPr/>
          </p:nvSpPr>
          <p:spPr bwMode="auto">
            <a:xfrm>
              <a:off x="3043147" y="2355581"/>
              <a:ext cx="913117" cy="610774"/>
            </a:xfrm>
            <a:custGeom>
              <a:avLst/>
              <a:gdLst>
                <a:gd name="T0" fmla="*/ 17 w 216"/>
                <a:gd name="T1" fmla="*/ 0 h 145"/>
                <a:gd name="T2" fmla="*/ 198 w 216"/>
                <a:gd name="T3" fmla="*/ 0 h 145"/>
                <a:gd name="T4" fmla="*/ 216 w 216"/>
                <a:gd name="T5" fmla="*/ 17 h 145"/>
                <a:gd name="T6" fmla="*/ 216 w 216"/>
                <a:gd name="T7" fmla="*/ 127 h 145"/>
                <a:gd name="T8" fmla="*/ 198 w 216"/>
                <a:gd name="T9" fmla="*/ 145 h 145"/>
                <a:gd name="T10" fmla="*/ 17 w 216"/>
                <a:gd name="T11" fmla="*/ 145 h 145"/>
                <a:gd name="T12" fmla="*/ 0 w 216"/>
                <a:gd name="T13" fmla="*/ 127 h 145"/>
                <a:gd name="T14" fmla="*/ 0 w 216"/>
                <a:gd name="T15" fmla="*/ 17 h 145"/>
                <a:gd name="T16" fmla="*/ 17 w 216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45">
                  <a:moveTo>
                    <a:pt x="17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208" y="0"/>
                    <a:pt x="216" y="7"/>
                    <a:pt x="216" y="17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6" y="137"/>
                    <a:pt x="208" y="145"/>
                    <a:pt x="198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7"/>
                    <a:pt x="0" y="1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šľïdè">
              <a:extLst>
                <a:ext uri="{FF2B5EF4-FFF2-40B4-BE49-F238E27FC236}">
                  <a16:creationId xmlns:a16="http://schemas.microsoft.com/office/drawing/2014/main" id="{5370E422-9B0D-46FB-ADAD-37B70875CDB2}"/>
                </a:ext>
              </a:extLst>
            </p:cNvPr>
            <p:cNvSpPr/>
            <p:nvPr/>
          </p:nvSpPr>
          <p:spPr bwMode="auto">
            <a:xfrm>
              <a:off x="3061408" y="2355581"/>
              <a:ext cx="911088" cy="610774"/>
            </a:xfrm>
            <a:custGeom>
              <a:avLst/>
              <a:gdLst>
                <a:gd name="T0" fmla="*/ 17 w 216"/>
                <a:gd name="T1" fmla="*/ 0 h 145"/>
                <a:gd name="T2" fmla="*/ 199 w 216"/>
                <a:gd name="T3" fmla="*/ 0 h 145"/>
                <a:gd name="T4" fmla="*/ 216 w 216"/>
                <a:gd name="T5" fmla="*/ 17 h 145"/>
                <a:gd name="T6" fmla="*/ 216 w 216"/>
                <a:gd name="T7" fmla="*/ 127 h 145"/>
                <a:gd name="T8" fmla="*/ 199 w 216"/>
                <a:gd name="T9" fmla="*/ 145 h 145"/>
                <a:gd name="T10" fmla="*/ 17 w 216"/>
                <a:gd name="T11" fmla="*/ 145 h 145"/>
                <a:gd name="T12" fmla="*/ 0 w 216"/>
                <a:gd name="T13" fmla="*/ 127 h 145"/>
                <a:gd name="T14" fmla="*/ 0 w 216"/>
                <a:gd name="T15" fmla="*/ 17 h 145"/>
                <a:gd name="T16" fmla="*/ 17 w 216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45">
                  <a:moveTo>
                    <a:pt x="17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08" y="0"/>
                    <a:pt x="216" y="7"/>
                    <a:pt x="216" y="17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6" y="137"/>
                    <a:pt x="208" y="145"/>
                    <a:pt x="199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8" y="145"/>
                    <a:pt x="0" y="137"/>
                    <a:pt x="0" y="1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Sḷîḋé">
              <a:extLst>
                <a:ext uri="{FF2B5EF4-FFF2-40B4-BE49-F238E27FC236}">
                  <a16:creationId xmlns:a16="http://schemas.microsoft.com/office/drawing/2014/main" id="{DEC551FD-A9E0-490E-9F6B-32317FA05AFF}"/>
                </a:ext>
              </a:extLst>
            </p:cNvPr>
            <p:cNvSpPr/>
            <p:nvPr/>
          </p:nvSpPr>
          <p:spPr bwMode="auto">
            <a:xfrm>
              <a:off x="3061408" y="2355581"/>
              <a:ext cx="911088" cy="610774"/>
            </a:xfrm>
            <a:custGeom>
              <a:avLst/>
              <a:gdLst>
                <a:gd name="T0" fmla="*/ 17 w 216"/>
                <a:gd name="T1" fmla="*/ 0 h 145"/>
                <a:gd name="T2" fmla="*/ 199 w 216"/>
                <a:gd name="T3" fmla="*/ 0 h 145"/>
                <a:gd name="T4" fmla="*/ 216 w 216"/>
                <a:gd name="T5" fmla="*/ 17 h 145"/>
                <a:gd name="T6" fmla="*/ 216 w 216"/>
                <a:gd name="T7" fmla="*/ 127 h 145"/>
                <a:gd name="T8" fmla="*/ 199 w 216"/>
                <a:gd name="T9" fmla="*/ 145 h 145"/>
                <a:gd name="T10" fmla="*/ 17 w 216"/>
                <a:gd name="T11" fmla="*/ 145 h 145"/>
                <a:gd name="T12" fmla="*/ 0 w 216"/>
                <a:gd name="T13" fmla="*/ 127 h 145"/>
                <a:gd name="T14" fmla="*/ 0 w 216"/>
                <a:gd name="T15" fmla="*/ 17 h 145"/>
                <a:gd name="T16" fmla="*/ 17 w 216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45">
                  <a:moveTo>
                    <a:pt x="17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08" y="0"/>
                    <a:pt x="216" y="7"/>
                    <a:pt x="216" y="17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6" y="137"/>
                    <a:pt x="208" y="145"/>
                    <a:pt x="199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8" y="145"/>
                    <a:pt x="0" y="137"/>
                    <a:pt x="0" y="1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6000">
                  <a:srgbClr val="68AFFD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ḷiḋe">
              <a:extLst>
                <a:ext uri="{FF2B5EF4-FFF2-40B4-BE49-F238E27FC236}">
                  <a16:creationId xmlns:a16="http://schemas.microsoft.com/office/drawing/2014/main" id="{2DCA6774-EA0D-4ABA-88F3-F2BDCC781ABF}"/>
                </a:ext>
              </a:extLst>
            </p:cNvPr>
            <p:cNvSpPr/>
            <p:nvPr/>
          </p:nvSpPr>
          <p:spPr bwMode="auto">
            <a:xfrm>
              <a:off x="3065467" y="2832431"/>
              <a:ext cx="907030" cy="133924"/>
            </a:xfrm>
            <a:custGeom>
              <a:avLst/>
              <a:gdLst>
                <a:gd name="T0" fmla="*/ 0 w 215"/>
                <a:gd name="T1" fmla="*/ 0 h 32"/>
                <a:gd name="T2" fmla="*/ 0 w 215"/>
                <a:gd name="T3" fmla="*/ 14 h 32"/>
                <a:gd name="T4" fmla="*/ 17 w 215"/>
                <a:gd name="T5" fmla="*/ 32 h 32"/>
                <a:gd name="T6" fmla="*/ 17 w 215"/>
                <a:gd name="T7" fmla="*/ 32 h 32"/>
                <a:gd name="T8" fmla="*/ 198 w 215"/>
                <a:gd name="T9" fmla="*/ 32 h 32"/>
                <a:gd name="T10" fmla="*/ 215 w 215"/>
                <a:gd name="T11" fmla="*/ 14 h 32"/>
                <a:gd name="T12" fmla="*/ 215 w 215"/>
                <a:gd name="T13" fmla="*/ 14 h 32"/>
                <a:gd name="T14" fmla="*/ 215 w 215"/>
                <a:gd name="T15" fmla="*/ 0 h 32"/>
                <a:gd name="T16" fmla="*/ 0 w 21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2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4"/>
                    <a:pt x="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207" y="32"/>
                    <a:pt x="215" y="24"/>
                    <a:pt x="215" y="14"/>
                  </a:cubicBezTo>
                  <a:cubicBezTo>
                    <a:pt x="215" y="14"/>
                    <a:pt x="215" y="14"/>
                    <a:pt x="215" y="14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sľíḑe">
              <a:extLst>
                <a:ext uri="{FF2B5EF4-FFF2-40B4-BE49-F238E27FC236}">
                  <a16:creationId xmlns:a16="http://schemas.microsoft.com/office/drawing/2014/main" id="{E4050661-C504-44D6-A931-5BE8F2E82493}"/>
                </a:ext>
              </a:extLst>
            </p:cNvPr>
            <p:cNvSpPr/>
            <p:nvPr/>
          </p:nvSpPr>
          <p:spPr bwMode="auto">
            <a:xfrm>
              <a:off x="3323169" y="3110424"/>
              <a:ext cx="357130" cy="34496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ślïďé">
              <a:extLst>
                <a:ext uri="{FF2B5EF4-FFF2-40B4-BE49-F238E27FC236}">
                  <a16:creationId xmlns:a16="http://schemas.microsoft.com/office/drawing/2014/main" id="{BEFF58DA-2B9F-4FFE-9261-847A5D4F1AFF}"/>
                </a:ext>
              </a:extLst>
            </p:cNvPr>
            <p:cNvSpPr/>
            <p:nvPr/>
          </p:nvSpPr>
          <p:spPr bwMode="auto">
            <a:xfrm>
              <a:off x="3264323" y="3071871"/>
              <a:ext cx="58846" cy="77108"/>
            </a:xfrm>
            <a:custGeom>
              <a:avLst/>
              <a:gdLst>
                <a:gd name="T0" fmla="*/ 1 w 14"/>
                <a:gd name="T1" fmla="*/ 0 h 18"/>
                <a:gd name="T2" fmla="*/ 0 w 14"/>
                <a:gd name="T3" fmla="*/ 15 h 18"/>
                <a:gd name="T4" fmla="*/ 14 w 14"/>
                <a:gd name="T5" fmla="*/ 17 h 18"/>
                <a:gd name="T6" fmla="*/ 14 w 14"/>
                <a:gd name="T7" fmla="*/ 9 h 18"/>
                <a:gd name="T8" fmla="*/ 1 w 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" y="18"/>
                    <a:pt x="10" y="18"/>
                    <a:pt x="14" y="1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2" y="12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şḷíḋé">
              <a:extLst>
                <a:ext uri="{FF2B5EF4-FFF2-40B4-BE49-F238E27FC236}">
                  <a16:creationId xmlns:a16="http://schemas.microsoft.com/office/drawing/2014/main" id="{378C8743-A9CE-423B-BF1D-7A93A8B4F14E}"/>
                </a:ext>
              </a:extLst>
            </p:cNvPr>
            <p:cNvSpPr/>
            <p:nvPr/>
          </p:nvSpPr>
          <p:spPr bwMode="auto">
            <a:xfrm>
              <a:off x="6515019" y="2199337"/>
              <a:ext cx="574250" cy="519462"/>
            </a:xfrm>
            <a:custGeom>
              <a:avLst/>
              <a:gdLst>
                <a:gd name="T0" fmla="*/ 126 w 136"/>
                <a:gd name="T1" fmla="*/ 123 h 123"/>
                <a:gd name="T2" fmla="*/ 15 w 136"/>
                <a:gd name="T3" fmla="*/ 106 h 123"/>
                <a:gd name="T4" fmla="*/ 9 w 136"/>
                <a:gd name="T5" fmla="*/ 99 h 123"/>
                <a:gd name="T6" fmla="*/ 1 w 136"/>
                <a:gd name="T7" fmla="*/ 9 h 123"/>
                <a:gd name="T8" fmla="*/ 8 w 136"/>
                <a:gd name="T9" fmla="*/ 0 h 123"/>
                <a:gd name="T10" fmla="*/ 10 w 136"/>
                <a:gd name="T11" fmla="*/ 0 h 123"/>
                <a:gd name="T12" fmla="*/ 121 w 136"/>
                <a:gd name="T13" fmla="*/ 17 h 123"/>
                <a:gd name="T14" fmla="*/ 127 w 136"/>
                <a:gd name="T15" fmla="*/ 24 h 123"/>
                <a:gd name="T16" fmla="*/ 135 w 136"/>
                <a:gd name="T17" fmla="*/ 114 h 123"/>
                <a:gd name="T18" fmla="*/ 128 w 136"/>
                <a:gd name="T19" fmla="*/ 123 h 123"/>
                <a:gd name="T20" fmla="*/ 126 w 136"/>
                <a:gd name="T2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23">
                  <a:moveTo>
                    <a:pt x="126" y="123"/>
                  </a:moveTo>
                  <a:cubicBezTo>
                    <a:pt x="15" y="106"/>
                    <a:pt x="15" y="106"/>
                    <a:pt x="15" y="106"/>
                  </a:cubicBezTo>
                  <a:cubicBezTo>
                    <a:pt x="12" y="106"/>
                    <a:pt x="9" y="103"/>
                    <a:pt x="9" y="9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1"/>
                    <a:pt x="8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4" y="18"/>
                    <a:pt x="127" y="21"/>
                    <a:pt x="127" y="24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36" y="119"/>
                    <a:pt x="132" y="123"/>
                    <a:pt x="128" y="123"/>
                  </a:cubicBezTo>
                  <a:cubicBezTo>
                    <a:pt x="127" y="123"/>
                    <a:pt x="127" y="123"/>
                    <a:pt x="126" y="123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ṧļíḓê">
              <a:extLst>
                <a:ext uri="{FF2B5EF4-FFF2-40B4-BE49-F238E27FC236}">
                  <a16:creationId xmlns:a16="http://schemas.microsoft.com/office/drawing/2014/main" id="{CF703F0B-5F3B-4CDE-8A3C-532F8C64E865}"/>
                </a:ext>
              </a:extLst>
            </p:cNvPr>
            <p:cNvSpPr/>
            <p:nvPr/>
          </p:nvSpPr>
          <p:spPr bwMode="auto">
            <a:xfrm>
              <a:off x="6545457" y="2225715"/>
              <a:ext cx="515404" cy="450471"/>
            </a:xfrm>
            <a:custGeom>
              <a:avLst/>
              <a:gdLst>
                <a:gd name="T0" fmla="*/ 114 w 122"/>
                <a:gd name="T1" fmla="*/ 107 h 107"/>
                <a:gd name="T2" fmla="*/ 14 w 122"/>
                <a:gd name="T3" fmla="*/ 92 h 107"/>
                <a:gd name="T4" fmla="*/ 8 w 122"/>
                <a:gd name="T5" fmla="*/ 85 h 107"/>
                <a:gd name="T6" fmla="*/ 0 w 122"/>
                <a:gd name="T7" fmla="*/ 7 h 107"/>
                <a:gd name="T8" fmla="*/ 7 w 122"/>
                <a:gd name="T9" fmla="*/ 0 h 107"/>
                <a:gd name="T10" fmla="*/ 8 w 122"/>
                <a:gd name="T11" fmla="*/ 0 h 107"/>
                <a:gd name="T12" fmla="*/ 108 w 122"/>
                <a:gd name="T13" fmla="*/ 15 h 107"/>
                <a:gd name="T14" fmla="*/ 115 w 122"/>
                <a:gd name="T15" fmla="*/ 21 h 107"/>
                <a:gd name="T16" fmla="*/ 122 w 122"/>
                <a:gd name="T17" fmla="*/ 99 h 107"/>
                <a:gd name="T18" fmla="*/ 116 w 122"/>
                <a:gd name="T19" fmla="*/ 107 h 107"/>
                <a:gd name="T20" fmla="*/ 114 w 122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07">
                  <a:moveTo>
                    <a:pt x="114" y="107"/>
                  </a:moveTo>
                  <a:cubicBezTo>
                    <a:pt x="14" y="92"/>
                    <a:pt x="14" y="92"/>
                    <a:pt x="14" y="92"/>
                  </a:cubicBezTo>
                  <a:cubicBezTo>
                    <a:pt x="10" y="91"/>
                    <a:pt x="8" y="89"/>
                    <a:pt x="8" y="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12" y="15"/>
                    <a:pt x="114" y="18"/>
                    <a:pt x="115" y="21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2" y="103"/>
                    <a:pt x="119" y="106"/>
                    <a:pt x="116" y="107"/>
                  </a:cubicBezTo>
                  <a:cubicBezTo>
                    <a:pt x="115" y="107"/>
                    <a:pt x="114" y="107"/>
                    <a:pt x="114" y="10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ş1íde">
              <a:extLst>
                <a:ext uri="{FF2B5EF4-FFF2-40B4-BE49-F238E27FC236}">
                  <a16:creationId xmlns:a16="http://schemas.microsoft.com/office/drawing/2014/main" id="{D034D4A3-B20F-4C39-B19F-D047C5925413}"/>
                </a:ext>
              </a:extLst>
            </p:cNvPr>
            <p:cNvSpPr/>
            <p:nvPr/>
          </p:nvSpPr>
          <p:spPr bwMode="auto">
            <a:xfrm>
              <a:off x="6561690" y="2633575"/>
              <a:ext cx="655416" cy="135954"/>
            </a:xfrm>
            <a:custGeom>
              <a:avLst/>
              <a:gdLst>
                <a:gd name="T0" fmla="*/ 6 w 155"/>
                <a:gd name="T1" fmla="*/ 0 h 32"/>
                <a:gd name="T2" fmla="*/ 151 w 155"/>
                <a:gd name="T3" fmla="*/ 22 h 32"/>
                <a:gd name="T4" fmla="*/ 155 w 155"/>
                <a:gd name="T5" fmla="*/ 27 h 32"/>
                <a:gd name="T6" fmla="*/ 155 w 155"/>
                <a:gd name="T7" fmla="*/ 27 h 32"/>
                <a:gd name="T8" fmla="*/ 155 w 155"/>
                <a:gd name="T9" fmla="*/ 27 h 32"/>
                <a:gd name="T10" fmla="*/ 149 w 155"/>
                <a:gd name="T11" fmla="*/ 32 h 32"/>
                <a:gd name="T12" fmla="*/ 149 w 155"/>
                <a:gd name="T13" fmla="*/ 32 h 32"/>
                <a:gd name="T14" fmla="*/ 5 w 155"/>
                <a:gd name="T15" fmla="*/ 10 h 32"/>
                <a:gd name="T16" fmla="*/ 1 w 155"/>
                <a:gd name="T17" fmla="*/ 4 h 32"/>
                <a:gd name="T18" fmla="*/ 1 w 155"/>
                <a:gd name="T19" fmla="*/ 4 h 32"/>
                <a:gd name="T20" fmla="*/ 1 w 155"/>
                <a:gd name="T21" fmla="*/ 4 h 32"/>
                <a:gd name="T22" fmla="*/ 6 w 155"/>
                <a:gd name="T23" fmla="*/ 0 h 32"/>
                <a:gd name="T24" fmla="*/ 6 w 155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2">
                  <a:moveTo>
                    <a:pt x="6" y="0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53" y="22"/>
                    <a:pt x="155" y="25"/>
                    <a:pt x="155" y="27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5" y="30"/>
                    <a:pt x="152" y="32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ṩḷíḑê">
              <a:extLst>
                <a:ext uri="{FF2B5EF4-FFF2-40B4-BE49-F238E27FC236}">
                  <a16:creationId xmlns:a16="http://schemas.microsoft.com/office/drawing/2014/main" id="{E1FAA486-5CEE-4A20-8C7A-D4A58A86A00A}"/>
                </a:ext>
              </a:extLst>
            </p:cNvPr>
            <p:cNvSpPr/>
            <p:nvPr/>
          </p:nvSpPr>
          <p:spPr bwMode="auto">
            <a:xfrm>
              <a:off x="6831567" y="2672128"/>
              <a:ext cx="531637" cy="117691"/>
            </a:xfrm>
            <a:custGeom>
              <a:avLst/>
              <a:gdLst>
                <a:gd name="T0" fmla="*/ 6 w 126"/>
                <a:gd name="T1" fmla="*/ 1 h 28"/>
                <a:gd name="T2" fmla="*/ 122 w 126"/>
                <a:gd name="T3" fmla="*/ 18 h 28"/>
                <a:gd name="T4" fmla="*/ 125 w 126"/>
                <a:gd name="T5" fmla="*/ 23 h 28"/>
                <a:gd name="T6" fmla="*/ 125 w 126"/>
                <a:gd name="T7" fmla="*/ 24 h 28"/>
                <a:gd name="T8" fmla="*/ 120 w 126"/>
                <a:gd name="T9" fmla="*/ 28 h 28"/>
                <a:gd name="T10" fmla="*/ 4 w 126"/>
                <a:gd name="T11" fmla="*/ 10 h 28"/>
                <a:gd name="T12" fmla="*/ 0 w 126"/>
                <a:gd name="T13" fmla="*/ 5 h 28"/>
                <a:gd name="T14" fmla="*/ 1 w 126"/>
                <a:gd name="T15" fmla="*/ 4 h 28"/>
                <a:gd name="T16" fmla="*/ 6 w 126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28">
                  <a:moveTo>
                    <a:pt x="6" y="1"/>
                  </a:moveTo>
                  <a:cubicBezTo>
                    <a:pt x="122" y="18"/>
                    <a:pt x="122" y="18"/>
                    <a:pt x="122" y="18"/>
                  </a:cubicBezTo>
                  <a:cubicBezTo>
                    <a:pt x="124" y="18"/>
                    <a:pt x="126" y="21"/>
                    <a:pt x="125" y="23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6"/>
                    <a:pt x="123" y="28"/>
                    <a:pt x="120" y="2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6" y="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ṣlíďê">
              <a:extLst>
                <a:ext uri="{FF2B5EF4-FFF2-40B4-BE49-F238E27FC236}">
                  <a16:creationId xmlns:a16="http://schemas.microsoft.com/office/drawing/2014/main" id="{5C9B690E-C89C-49B5-99A0-90CF9D99A8E6}"/>
                </a:ext>
              </a:extLst>
            </p:cNvPr>
            <p:cNvSpPr/>
            <p:nvPr/>
          </p:nvSpPr>
          <p:spPr bwMode="auto">
            <a:xfrm>
              <a:off x="6831567" y="2672128"/>
              <a:ext cx="531637" cy="117691"/>
            </a:xfrm>
            <a:custGeom>
              <a:avLst/>
              <a:gdLst>
                <a:gd name="T0" fmla="*/ 6 w 126"/>
                <a:gd name="T1" fmla="*/ 1 h 28"/>
                <a:gd name="T2" fmla="*/ 122 w 126"/>
                <a:gd name="T3" fmla="*/ 18 h 28"/>
                <a:gd name="T4" fmla="*/ 125 w 126"/>
                <a:gd name="T5" fmla="*/ 23 h 28"/>
                <a:gd name="T6" fmla="*/ 125 w 126"/>
                <a:gd name="T7" fmla="*/ 24 h 28"/>
                <a:gd name="T8" fmla="*/ 120 w 126"/>
                <a:gd name="T9" fmla="*/ 28 h 28"/>
                <a:gd name="T10" fmla="*/ 4 w 126"/>
                <a:gd name="T11" fmla="*/ 10 h 28"/>
                <a:gd name="T12" fmla="*/ 0 w 126"/>
                <a:gd name="T13" fmla="*/ 5 h 28"/>
                <a:gd name="T14" fmla="*/ 1 w 126"/>
                <a:gd name="T15" fmla="*/ 4 h 28"/>
                <a:gd name="T16" fmla="*/ 6 w 126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28">
                  <a:moveTo>
                    <a:pt x="6" y="1"/>
                  </a:moveTo>
                  <a:cubicBezTo>
                    <a:pt x="122" y="18"/>
                    <a:pt x="122" y="18"/>
                    <a:pt x="122" y="18"/>
                  </a:cubicBezTo>
                  <a:cubicBezTo>
                    <a:pt x="124" y="18"/>
                    <a:pt x="126" y="21"/>
                    <a:pt x="125" y="23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6"/>
                    <a:pt x="123" y="28"/>
                    <a:pt x="120" y="2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6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s1ïdè">
              <a:extLst>
                <a:ext uri="{FF2B5EF4-FFF2-40B4-BE49-F238E27FC236}">
                  <a16:creationId xmlns:a16="http://schemas.microsoft.com/office/drawing/2014/main" id="{7578BC90-F8B3-404C-8958-E2646A592226}"/>
                </a:ext>
              </a:extLst>
            </p:cNvPr>
            <p:cNvSpPr/>
            <p:nvPr/>
          </p:nvSpPr>
          <p:spPr bwMode="auto">
            <a:xfrm>
              <a:off x="3976555" y="2992733"/>
              <a:ext cx="675707" cy="515404"/>
            </a:xfrm>
            <a:custGeom>
              <a:avLst/>
              <a:gdLst>
                <a:gd name="T0" fmla="*/ 155 w 160"/>
                <a:gd name="T1" fmla="*/ 84 h 122"/>
                <a:gd name="T2" fmla="*/ 58 w 160"/>
                <a:gd name="T3" fmla="*/ 121 h 122"/>
                <a:gd name="T4" fmla="*/ 49 w 160"/>
                <a:gd name="T5" fmla="*/ 118 h 122"/>
                <a:gd name="T6" fmla="*/ 2 w 160"/>
                <a:gd name="T7" fmla="*/ 49 h 122"/>
                <a:gd name="T8" fmla="*/ 4 w 160"/>
                <a:gd name="T9" fmla="*/ 39 h 122"/>
                <a:gd name="T10" fmla="*/ 6 w 160"/>
                <a:gd name="T11" fmla="*/ 38 h 122"/>
                <a:gd name="T12" fmla="*/ 102 w 160"/>
                <a:gd name="T13" fmla="*/ 1 h 122"/>
                <a:gd name="T14" fmla="*/ 111 w 160"/>
                <a:gd name="T15" fmla="*/ 4 h 122"/>
                <a:gd name="T16" fmla="*/ 158 w 160"/>
                <a:gd name="T17" fmla="*/ 73 h 122"/>
                <a:gd name="T18" fmla="*/ 156 w 160"/>
                <a:gd name="T19" fmla="*/ 83 h 122"/>
                <a:gd name="T20" fmla="*/ 155 w 160"/>
                <a:gd name="T21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22">
                  <a:moveTo>
                    <a:pt x="155" y="84"/>
                  </a:moveTo>
                  <a:cubicBezTo>
                    <a:pt x="58" y="121"/>
                    <a:pt x="58" y="121"/>
                    <a:pt x="58" y="121"/>
                  </a:cubicBezTo>
                  <a:cubicBezTo>
                    <a:pt x="55" y="122"/>
                    <a:pt x="51" y="121"/>
                    <a:pt x="49" y="11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1" y="41"/>
                    <a:pt x="4" y="39"/>
                  </a:cubicBezTo>
                  <a:cubicBezTo>
                    <a:pt x="5" y="38"/>
                    <a:pt x="5" y="38"/>
                    <a:pt x="6" y="38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6" y="0"/>
                    <a:pt x="109" y="1"/>
                    <a:pt x="111" y="4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60" y="76"/>
                    <a:pt x="159" y="81"/>
                    <a:pt x="156" y="83"/>
                  </a:cubicBezTo>
                  <a:cubicBezTo>
                    <a:pt x="156" y="84"/>
                    <a:pt x="155" y="84"/>
                    <a:pt x="155" y="84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ḷiďè">
              <a:extLst>
                <a:ext uri="{FF2B5EF4-FFF2-40B4-BE49-F238E27FC236}">
                  <a16:creationId xmlns:a16="http://schemas.microsoft.com/office/drawing/2014/main" id="{659D35FD-8CE3-4F00-9030-6E80C1214646}"/>
                </a:ext>
              </a:extLst>
            </p:cNvPr>
            <p:cNvSpPr/>
            <p:nvPr/>
          </p:nvSpPr>
          <p:spPr bwMode="auto">
            <a:xfrm>
              <a:off x="4004963" y="3013025"/>
              <a:ext cx="608745" cy="456559"/>
            </a:xfrm>
            <a:custGeom>
              <a:avLst/>
              <a:gdLst>
                <a:gd name="T0" fmla="*/ 139 w 144"/>
                <a:gd name="T1" fmla="*/ 73 h 108"/>
                <a:gd name="T2" fmla="*/ 51 w 144"/>
                <a:gd name="T3" fmla="*/ 106 h 108"/>
                <a:gd name="T4" fmla="*/ 43 w 144"/>
                <a:gd name="T5" fmla="*/ 104 h 108"/>
                <a:gd name="T6" fmla="*/ 2 w 144"/>
                <a:gd name="T7" fmla="*/ 44 h 108"/>
                <a:gd name="T8" fmla="*/ 4 w 144"/>
                <a:gd name="T9" fmla="*/ 35 h 108"/>
                <a:gd name="T10" fmla="*/ 5 w 144"/>
                <a:gd name="T11" fmla="*/ 35 h 108"/>
                <a:gd name="T12" fmla="*/ 93 w 144"/>
                <a:gd name="T13" fmla="*/ 2 h 108"/>
                <a:gd name="T14" fmla="*/ 101 w 144"/>
                <a:gd name="T15" fmla="*/ 4 h 108"/>
                <a:gd name="T16" fmla="*/ 142 w 144"/>
                <a:gd name="T17" fmla="*/ 64 h 108"/>
                <a:gd name="T18" fmla="*/ 140 w 144"/>
                <a:gd name="T19" fmla="*/ 73 h 108"/>
                <a:gd name="T20" fmla="*/ 139 w 144"/>
                <a:gd name="T21" fmla="*/ 7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08">
                  <a:moveTo>
                    <a:pt x="139" y="73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48" y="108"/>
                    <a:pt x="45" y="107"/>
                    <a:pt x="43" y="10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2"/>
                    <a:pt x="1" y="37"/>
                    <a:pt x="4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6" y="0"/>
                    <a:pt x="99" y="1"/>
                    <a:pt x="101" y="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4" y="67"/>
                    <a:pt x="143" y="71"/>
                    <a:pt x="140" y="73"/>
                  </a:cubicBezTo>
                  <a:cubicBezTo>
                    <a:pt x="140" y="73"/>
                    <a:pt x="139" y="73"/>
                    <a:pt x="139" y="7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Slîḓé">
              <a:extLst>
                <a:ext uri="{FF2B5EF4-FFF2-40B4-BE49-F238E27FC236}">
                  <a16:creationId xmlns:a16="http://schemas.microsoft.com/office/drawing/2014/main" id="{BA967A9A-2021-47A9-9FB7-35E27B133610}"/>
                </a:ext>
              </a:extLst>
            </p:cNvPr>
            <p:cNvSpPr/>
            <p:nvPr/>
          </p:nvSpPr>
          <p:spPr bwMode="auto">
            <a:xfrm>
              <a:off x="4203820" y="3282902"/>
              <a:ext cx="578308" cy="245528"/>
            </a:xfrm>
            <a:custGeom>
              <a:avLst/>
              <a:gdLst>
                <a:gd name="T0" fmla="*/ 4 w 137"/>
                <a:gd name="T1" fmla="*/ 48 h 58"/>
                <a:gd name="T2" fmla="*/ 130 w 137"/>
                <a:gd name="T3" fmla="*/ 1 h 58"/>
                <a:gd name="T4" fmla="*/ 136 w 137"/>
                <a:gd name="T5" fmla="*/ 3 h 58"/>
                <a:gd name="T6" fmla="*/ 136 w 137"/>
                <a:gd name="T7" fmla="*/ 3 h 58"/>
                <a:gd name="T8" fmla="*/ 133 w 137"/>
                <a:gd name="T9" fmla="*/ 9 h 58"/>
                <a:gd name="T10" fmla="*/ 7 w 137"/>
                <a:gd name="T11" fmla="*/ 57 h 58"/>
                <a:gd name="T12" fmla="*/ 1 w 137"/>
                <a:gd name="T13" fmla="*/ 54 h 58"/>
                <a:gd name="T14" fmla="*/ 1 w 137"/>
                <a:gd name="T15" fmla="*/ 54 h 58"/>
                <a:gd name="T16" fmla="*/ 1 w 137"/>
                <a:gd name="T17" fmla="*/ 54 h 58"/>
                <a:gd name="T18" fmla="*/ 4 w 137"/>
                <a:gd name="T19" fmla="*/ 48 h 58"/>
                <a:gd name="T20" fmla="*/ 4 w 137"/>
                <a:gd name="T21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58">
                  <a:moveTo>
                    <a:pt x="4" y="48"/>
                  </a:moveTo>
                  <a:cubicBezTo>
                    <a:pt x="130" y="1"/>
                    <a:pt x="130" y="1"/>
                    <a:pt x="130" y="1"/>
                  </a:cubicBezTo>
                  <a:cubicBezTo>
                    <a:pt x="133" y="0"/>
                    <a:pt x="135" y="1"/>
                    <a:pt x="136" y="3"/>
                  </a:cubicBezTo>
                  <a:cubicBezTo>
                    <a:pt x="136" y="3"/>
                    <a:pt x="136" y="3"/>
                    <a:pt x="136" y="3"/>
                  </a:cubicBezTo>
                  <a:cubicBezTo>
                    <a:pt x="137" y="6"/>
                    <a:pt x="136" y="8"/>
                    <a:pt x="133" y="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5" y="58"/>
                    <a:pt x="2" y="57"/>
                    <a:pt x="1" y="5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2"/>
                    <a:pt x="2" y="49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ṧliḍè">
              <a:extLst>
                <a:ext uri="{FF2B5EF4-FFF2-40B4-BE49-F238E27FC236}">
                  <a16:creationId xmlns:a16="http://schemas.microsoft.com/office/drawing/2014/main" id="{7BFEFE99-73E3-4395-88CB-6A0B6A4DBF9C}"/>
                </a:ext>
              </a:extLst>
            </p:cNvPr>
            <p:cNvSpPr/>
            <p:nvPr/>
          </p:nvSpPr>
          <p:spPr bwMode="auto">
            <a:xfrm>
              <a:off x="4441229" y="3232173"/>
              <a:ext cx="466704" cy="206973"/>
            </a:xfrm>
            <a:custGeom>
              <a:avLst/>
              <a:gdLst>
                <a:gd name="T0" fmla="*/ 3 w 111"/>
                <a:gd name="T1" fmla="*/ 39 h 49"/>
                <a:gd name="T2" fmla="*/ 105 w 111"/>
                <a:gd name="T3" fmla="*/ 1 h 49"/>
                <a:gd name="T4" fmla="*/ 110 w 111"/>
                <a:gd name="T5" fmla="*/ 3 h 49"/>
                <a:gd name="T6" fmla="*/ 110 w 111"/>
                <a:gd name="T7" fmla="*/ 4 h 49"/>
                <a:gd name="T8" fmla="*/ 108 w 111"/>
                <a:gd name="T9" fmla="*/ 10 h 49"/>
                <a:gd name="T10" fmla="*/ 6 w 111"/>
                <a:gd name="T11" fmla="*/ 48 h 49"/>
                <a:gd name="T12" fmla="*/ 1 w 111"/>
                <a:gd name="T13" fmla="*/ 46 h 49"/>
                <a:gd name="T14" fmla="*/ 1 w 111"/>
                <a:gd name="T15" fmla="*/ 45 h 49"/>
                <a:gd name="T16" fmla="*/ 3 w 111"/>
                <a:gd name="T1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49">
                  <a:moveTo>
                    <a:pt x="3" y="39"/>
                  </a:move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9" y="1"/>
                    <a:pt x="110" y="3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6"/>
                    <a:pt x="110" y="9"/>
                    <a:pt x="108" y="10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4" y="49"/>
                    <a:pt x="2" y="48"/>
                    <a:pt x="1" y="46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3"/>
                    <a:pt x="1" y="40"/>
                    <a:pt x="3" y="39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śľïdé">
              <a:extLst>
                <a:ext uri="{FF2B5EF4-FFF2-40B4-BE49-F238E27FC236}">
                  <a16:creationId xmlns:a16="http://schemas.microsoft.com/office/drawing/2014/main" id="{8857E27D-F38B-42A2-A415-C2409FD6345B}"/>
                </a:ext>
              </a:extLst>
            </p:cNvPr>
            <p:cNvSpPr/>
            <p:nvPr/>
          </p:nvSpPr>
          <p:spPr bwMode="auto">
            <a:xfrm>
              <a:off x="4441229" y="3232173"/>
              <a:ext cx="466704" cy="206973"/>
            </a:xfrm>
            <a:custGeom>
              <a:avLst/>
              <a:gdLst>
                <a:gd name="T0" fmla="*/ 3 w 111"/>
                <a:gd name="T1" fmla="*/ 39 h 49"/>
                <a:gd name="T2" fmla="*/ 105 w 111"/>
                <a:gd name="T3" fmla="*/ 1 h 49"/>
                <a:gd name="T4" fmla="*/ 110 w 111"/>
                <a:gd name="T5" fmla="*/ 3 h 49"/>
                <a:gd name="T6" fmla="*/ 110 w 111"/>
                <a:gd name="T7" fmla="*/ 4 h 49"/>
                <a:gd name="T8" fmla="*/ 108 w 111"/>
                <a:gd name="T9" fmla="*/ 10 h 49"/>
                <a:gd name="T10" fmla="*/ 6 w 111"/>
                <a:gd name="T11" fmla="*/ 48 h 49"/>
                <a:gd name="T12" fmla="*/ 1 w 111"/>
                <a:gd name="T13" fmla="*/ 46 h 49"/>
                <a:gd name="T14" fmla="*/ 1 w 111"/>
                <a:gd name="T15" fmla="*/ 45 h 49"/>
                <a:gd name="T16" fmla="*/ 3 w 111"/>
                <a:gd name="T1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49">
                  <a:moveTo>
                    <a:pt x="3" y="39"/>
                  </a:move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9" y="1"/>
                    <a:pt x="110" y="3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6"/>
                    <a:pt x="110" y="9"/>
                    <a:pt x="108" y="10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4" y="49"/>
                    <a:pt x="2" y="48"/>
                    <a:pt x="1" y="46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3"/>
                    <a:pt x="1" y="40"/>
                    <a:pt x="3" y="3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ïḋé">
              <a:extLst>
                <a:ext uri="{FF2B5EF4-FFF2-40B4-BE49-F238E27FC236}">
                  <a16:creationId xmlns:a16="http://schemas.microsoft.com/office/drawing/2014/main" id="{EF59D6E5-10EF-464F-AA1B-8137D6E1BBBC}"/>
                </a:ext>
              </a:extLst>
            </p:cNvPr>
            <p:cNvSpPr/>
            <p:nvPr/>
          </p:nvSpPr>
          <p:spPr bwMode="auto">
            <a:xfrm>
              <a:off x="4508192" y="3524370"/>
              <a:ext cx="728465" cy="1290539"/>
            </a:xfrm>
            <a:custGeom>
              <a:avLst/>
              <a:gdLst>
                <a:gd name="T0" fmla="*/ 25 w 173"/>
                <a:gd name="T1" fmla="*/ 11 h 306"/>
                <a:gd name="T2" fmla="*/ 121 w 173"/>
                <a:gd name="T3" fmla="*/ 2 h 306"/>
                <a:gd name="T4" fmla="*/ 149 w 173"/>
                <a:gd name="T5" fmla="*/ 25 h 306"/>
                <a:gd name="T6" fmla="*/ 172 w 173"/>
                <a:gd name="T7" fmla="*/ 267 h 306"/>
                <a:gd name="T8" fmla="*/ 149 w 173"/>
                <a:gd name="T9" fmla="*/ 296 h 306"/>
                <a:gd name="T10" fmla="*/ 53 w 173"/>
                <a:gd name="T11" fmla="*/ 305 h 306"/>
                <a:gd name="T12" fmla="*/ 25 w 173"/>
                <a:gd name="T13" fmla="*/ 281 h 306"/>
                <a:gd name="T14" fmla="*/ 2 w 173"/>
                <a:gd name="T15" fmla="*/ 39 h 306"/>
                <a:gd name="T16" fmla="*/ 25 w 173"/>
                <a:gd name="T17" fmla="*/ 1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06">
                  <a:moveTo>
                    <a:pt x="25" y="11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35" y="0"/>
                    <a:pt x="148" y="11"/>
                    <a:pt x="149" y="25"/>
                  </a:cubicBezTo>
                  <a:cubicBezTo>
                    <a:pt x="172" y="267"/>
                    <a:pt x="172" y="267"/>
                    <a:pt x="172" y="267"/>
                  </a:cubicBezTo>
                  <a:cubicBezTo>
                    <a:pt x="173" y="281"/>
                    <a:pt x="163" y="294"/>
                    <a:pt x="149" y="296"/>
                  </a:cubicBezTo>
                  <a:cubicBezTo>
                    <a:pt x="53" y="305"/>
                    <a:pt x="53" y="305"/>
                    <a:pt x="53" y="305"/>
                  </a:cubicBezTo>
                  <a:cubicBezTo>
                    <a:pt x="39" y="306"/>
                    <a:pt x="26" y="295"/>
                    <a:pt x="25" y="28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25"/>
                    <a:pt x="11" y="12"/>
                    <a:pt x="25" y="1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ṣḻïḍè">
              <a:extLst>
                <a:ext uri="{FF2B5EF4-FFF2-40B4-BE49-F238E27FC236}">
                  <a16:creationId xmlns:a16="http://schemas.microsoft.com/office/drawing/2014/main" id="{785FF22B-4DE4-40E4-B115-12D0D1D16552}"/>
                </a:ext>
              </a:extLst>
            </p:cNvPr>
            <p:cNvSpPr/>
            <p:nvPr/>
          </p:nvSpPr>
          <p:spPr bwMode="auto">
            <a:xfrm>
              <a:off x="4508192" y="3524370"/>
              <a:ext cx="728465" cy="1290539"/>
            </a:xfrm>
            <a:custGeom>
              <a:avLst/>
              <a:gdLst>
                <a:gd name="T0" fmla="*/ 25 w 173"/>
                <a:gd name="T1" fmla="*/ 11 h 306"/>
                <a:gd name="T2" fmla="*/ 121 w 173"/>
                <a:gd name="T3" fmla="*/ 2 h 306"/>
                <a:gd name="T4" fmla="*/ 149 w 173"/>
                <a:gd name="T5" fmla="*/ 25 h 306"/>
                <a:gd name="T6" fmla="*/ 172 w 173"/>
                <a:gd name="T7" fmla="*/ 267 h 306"/>
                <a:gd name="T8" fmla="*/ 149 w 173"/>
                <a:gd name="T9" fmla="*/ 296 h 306"/>
                <a:gd name="T10" fmla="*/ 53 w 173"/>
                <a:gd name="T11" fmla="*/ 305 h 306"/>
                <a:gd name="T12" fmla="*/ 25 w 173"/>
                <a:gd name="T13" fmla="*/ 281 h 306"/>
                <a:gd name="T14" fmla="*/ 2 w 173"/>
                <a:gd name="T15" fmla="*/ 39 h 306"/>
                <a:gd name="T16" fmla="*/ 25 w 173"/>
                <a:gd name="T17" fmla="*/ 1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06">
                  <a:moveTo>
                    <a:pt x="25" y="11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35" y="0"/>
                    <a:pt x="148" y="11"/>
                    <a:pt x="149" y="25"/>
                  </a:cubicBezTo>
                  <a:cubicBezTo>
                    <a:pt x="172" y="267"/>
                    <a:pt x="172" y="267"/>
                    <a:pt x="172" y="267"/>
                  </a:cubicBezTo>
                  <a:cubicBezTo>
                    <a:pt x="173" y="281"/>
                    <a:pt x="163" y="294"/>
                    <a:pt x="149" y="296"/>
                  </a:cubicBezTo>
                  <a:cubicBezTo>
                    <a:pt x="53" y="305"/>
                    <a:pt x="53" y="305"/>
                    <a:pt x="53" y="305"/>
                  </a:cubicBezTo>
                  <a:cubicBezTo>
                    <a:pt x="39" y="306"/>
                    <a:pt x="26" y="295"/>
                    <a:pt x="25" y="28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25"/>
                    <a:pt x="11" y="12"/>
                    <a:pt x="25" y="1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ṩľiďé">
              <a:extLst>
                <a:ext uri="{FF2B5EF4-FFF2-40B4-BE49-F238E27FC236}">
                  <a16:creationId xmlns:a16="http://schemas.microsoft.com/office/drawing/2014/main" id="{95685E85-4D06-4BFE-8A92-226CFDFD7E53}"/>
                </a:ext>
              </a:extLst>
            </p:cNvPr>
            <p:cNvSpPr/>
            <p:nvPr/>
          </p:nvSpPr>
          <p:spPr bwMode="auto">
            <a:xfrm>
              <a:off x="4508192" y="3524370"/>
              <a:ext cx="728465" cy="1260102"/>
            </a:xfrm>
            <a:custGeom>
              <a:avLst/>
              <a:gdLst>
                <a:gd name="T0" fmla="*/ 25 w 173"/>
                <a:gd name="T1" fmla="*/ 10 h 299"/>
                <a:gd name="T2" fmla="*/ 121 w 173"/>
                <a:gd name="T3" fmla="*/ 1 h 299"/>
                <a:gd name="T4" fmla="*/ 149 w 173"/>
                <a:gd name="T5" fmla="*/ 25 h 299"/>
                <a:gd name="T6" fmla="*/ 172 w 173"/>
                <a:gd name="T7" fmla="*/ 261 h 299"/>
                <a:gd name="T8" fmla="*/ 148 w 173"/>
                <a:gd name="T9" fmla="*/ 289 h 299"/>
                <a:gd name="T10" fmla="*/ 52 w 173"/>
                <a:gd name="T11" fmla="*/ 298 h 299"/>
                <a:gd name="T12" fmla="*/ 24 w 173"/>
                <a:gd name="T13" fmla="*/ 275 h 299"/>
                <a:gd name="T14" fmla="*/ 2 w 173"/>
                <a:gd name="T15" fmla="*/ 39 h 299"/>
                <a:gd name="T16" fmla="*/ 25 w 173"/>
                <a:gd name="T17" fmla="*/ 1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99">
                  <a:moveTo>
                    <a:pt x="25" y="1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35" y="0"/>
                    <a:pt x="148" y="10"/>
                    <a:pt x="149" y="25"/>
                  </a:cubicBezTo>
                  <a:cubicBezTo>
                    <a:pt x="172" y="261"/>
                    <a:pt x="172" y="261"/>
                    <a:pt x="172" y="261"/>
                  </a:cubicBezTo>
                  <a:cubicBezTo>
                    <a:pt x="173" y="275"/>
                    <a:pt x="162" y="288"/>
                    <a:pt x="148" y="289"/>
                  </a:cubicBezTo>
                  <a:cubicBezTo>
                    <a:pt x="52" y="298"/>
                    <a:pt x="52" y="298"/>
                    <a:pt x="52" y="298"/>
                  </a:cubicBezTo>
                  <a:cubicBezTo>
                    <a:pt x="38" y="299"/>
                    <a:pt x="25" y="289"/>
                    <a:pt x="24" y="275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24"/>
                    <a:pt x="11" y="12"/>
                    <a:pt x="25" y="1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ṣḻîde">
              <a:extLst>
                <a:ext uri="{FF2B5EF4-FFF2-40B4-BE49-F238E27FC236}">
                  <a16:creationId xmlns:a16="http://schemas.microsoft.com/office/drawing/2014/main" id="{4477543C-747D-46DB-B656-0D7CBDBE13D8}"/>
                </a:ext>
              </a:extLst>
            </p:cNvPr>
            <p:cNvSpPr/>
            <p:nvPr/>
          </p:nvSpPr>
          <p:spPr bwMode="auto">
            <a:xfrm>
              <a:off x="4546745" y="3552779"/>
              <a:ext cx="653386" cy="1136323"/>
            </a:xfrm>
            <a:custGeom>
              <a:avLst/>
              <a:gdLst>
                <a:gd name="T0" fmla="*/ 22 w 155"/>
                <a:gd name="T1" fmla="*/ 10 h 269"/>
                <a:gd name="T2" fmla="*/ 108 w 155"/>
                <a:gd name="T3" fmla="*/ 1 h 269"/>
                <a:gd name="T4" fmla="*/ 134 w 155"/>
                <a:gd name="T5" fmla="*/ 22 h 269"/>
                <a:gd name="T6" fmla="*/ 154 w 155"/>
                <a:gd name="T7" fmla="*/ 234 h 269"/>
                <a:gd name="T8" fmla="*/ 133 w 155"/>
                <a:gd name="T9" fmla="*/ 260 h 269"/>
                <a:gd name="T10" fmla="*/ 46 w 155"/>
                <a:gd name="T11" fmla="*/ 268 h 269"/>
                <a:gd name="T12" fmla="*/ 21 w 155"/>
                <a:gd name="T13" fmla="*/ 247 h 269"/>
                <a:gd name="T14" fmla="*/ 1 w 155"/>
                <a:gd name="T15" fmla="*/ 35 h 269"/>
                <a:gd name="T16" fmla="*/ 22 w 155"/>
                <a:gd name="T17" fmla="*/ 1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269">
                  <a:moveTo>
                    <a:pt x="22" y="10"/>
                  </a:moveTo>
                  <a:cubicBezTo>
                    <a:pt x="108" y="1"/>
                    <a:pt x="108" y="1"/>
                    <a:pt x="108" y="1"/>
                  </a:cubicBezTo>
                  <a:cubicBezTo>
                    <a:pt x="121" y="0"/>
                    <a:pt x="132" y="10"/>
                    <a:pt x="134" y="22"/>
                  </a:cubicBezTo>
                  <a:cubicBezTo>
                    <a:pt x="154" y="234"/>
                    <a:pt x="154" y="234"/>
                    <a:pt x="154" y="234"/>
                  </a:cubicBezTo>
                  <a:cubicBezTo>
                    <a:pt x="155" y="247"/>
                    <a:pt x="145" y="258"/>
                    <a:pt x="133" y="260"/>
                  </a:cubicBezTo>
                  <a:cubicBezTo>
                    <a:pt x="46" y="268"/>
                    <a:pt x="46" y="268"/>
                    <a:pt x="46" y="268"/>
                  </a:cubicBezTo>
                  <a:cubicBezTo>
                    <a:pt x="33" y="269"/>
                    <a:pt x="22" y="260"/>
                    <a:pt x="21" y="247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22"/>
                    <a:pt x="9" y="11"/>
                    <a:pt x="2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sḷîďê">
              <a:extLst>
                <a:ext uri="{FF2B5EF4-FFF2-40B4-BE49-F238E27FC236}">
                  <a16:creationId xmlns:a16="http://schemas.microsoft.com/office/drawing/2014/main" id="{F9B04272-A029-4F7A-8AA6-4332CCC7FCAE}"/>
                </a:ext>
              </a:extLst>
            </p:cNvPr>
            <p:cNvSpPr/>
            <p:nvPr/>
          </p:nvSpPr>
          <p:spPr bwMode="auto">
            <a:xfrm>
              <a:off x="5567408" y="2136433"/>
              <a:ext cx="501200" cy="243498"/>
            </a:xfrm>
            <a:custGeom>
              <a:avLst/>
              <a:gdLst>
                <a:gd name="T0" fmla="*/ 13 w 119"/>
                <a:gd name="T1" fmla="*/ 58 h 58"/>
                <a:gd name="T2" fmla="*/ 0 w 119"/>
                <a:gd name="T3" fmla="*/ 46 h 58"/>
                <a:gd name="T4" fmla="*/ 5 w 119"/>
                <a:gd name="T5" fmla="*/ 36 h 58"/>
                <a:gd name="T6" fmla="*/ 112 w 119"/>
                <a:gd name="T7" fmla="*/ 32 h 58"/>
                <a:gd name="T8" fmla="*/ 115 w 119"/>
                <a:gd name="T9" fmla="*/ 49 h 58"/>
                <a:gd name="T10" fmla="*/ 98 w 119"/>
                <a:gd name="T11" fmla="*/ 52 h 58"/>
                <a:gd name="T12" fmla="*/ 98 w 119"/>
                <a:gd name="T13" fmla="*/ 52 h 58"/>
                <a:gd name="T14" fmla="*/ 20 w 119"/>
                <a:gd name="T15" fmla="*/ 55 h 58"/>
                <a:gd name="T16" fmla="*/ 13 w 119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58">
                  <a:moveTo>
                    <a:pt x="13" y="58"/>
                  </a:moveTo>
                  <a:cubicBezTo>
                    <a:pt x="6" y="58"/>
                    <a:pt x="0" y="53"/>
                    <a:pt x="0" y="46"/>
                  </a:cubicBezTo>
                  <a:cubicBezTo>
                    <a:pt x="0" y="42"/>
                    <a:pt x="2" y="39"/>
                    <a:pt x="5" y="36"/>
                  </a:cubicBezTo>
                  <a:cubicBezTo>
                    <a:pt x="23" y="21"/>
                    <a:pt x="70" y="0"/>
                    <a:pt x="112" y="32"/>
                  </a:cubicBezTo>
                  <a:cubicBezTo>
                    <a:pt x="118" y="36"/>
                    <a:pt x="119" y="44"/>
                    <a:pt x="115" y="49"/>
                  </a:cubicBezTo>
                  <a:cubicBezTo>
                    <a:pt x="112" y="55"/>
                    <a:pt x="104" y="56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3"/>
                    <a:pt x="22" y="54"/>
                    <a:pt x="20" y="55"/>
                  </a:cubicBezTo>
                  <a:cubicBezTo>
                    <a:pt x="18" y="57"/>
                    <a:pt x="15" y="58"/>
                    <a:pt x="13" y="58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ľiḑe">
              <a:extLst>
                <a:ext uri="{FF2B5EF4-FFF2-40B4-BE49-F238E27FC236}">
                  <a16:creationId xmlns:a16="http://schemas.microsoft.com/office/drawing/2014/main" id="{D6A33B19-A20C-41D6-BF06-3D4DACFAA2AC}"/>
                </a:ext>
              </a:extLst>
            </p:cNvPr>
            <p:cNvSpPr/>
            <p:nvPr/>
          </p:nvSpPr>
          <p:spPr bwMode="auto">
            <a:xfrm>
              <a:off x="5439571" y="1828002"/>
              <a:ext cx="730494" cy="383510"/>
            </a:xfrm>
            <a:custGeom>
              <a:avLst/>
              <a:gdLst>
                <a:gd name="T0" fmla="*/ 14 w 173"/>
                <a:gd name="T1" fmla="*/ 91 h 91"/>
                <a:gd name="T2" fmla="*/ 5 w 173"/>
                <a:gd name="T3" fmla="*/ 88 h 91"/>
                <a:gd name="T4" fmla="*/ 5 w 173"/>
                <a:gd name="T5" fmla="*/ 71 h 91"/>
                <a:gd name="T6" fmla="*/ 167 w 173"/>
                <a:gd name="T7" fmla="*/ 65 h 91"/>
                <a:gd name="T8" fmla="*/ 169 w 173"/>
                <a:gd name="T9" fmla="*/ 82 h 91"/>
                <a:gd name="T10" fmla="*/ 152 w 173"/>
                <a:gd name="T11" fmla="*/ 85 h 91"/>
                <a:gd name="T12" fmla="*/ 22 w 173"/>
                <a:gd name="T13" fmla="*/ 88 h 91"/>
                <a:gd name="T14" fmla="*/ 14 w 173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91">
                  <a:moveTo>
                    <a:pt x="14" y="91"/>
                  </a:moveTo>
                  <a:cubicBezTo>
                    <a:pt x="10" y="91"/>
                    <a:pt x="7" y="90"/>
                    <a:pt x="5" y="88"/>
                  </a:cubicBezTo>
                  <a:cubicBezTo>
                    <a:pt x="0" y="83"/>
                    <a:pt x="0" y="75"/>
                    <a:pt x="5" y="71"/>
                  </a:cubicBezTo>
                  <a:cubicBezTo>
                    <a:pt x="6" y="70"/>
                    <a:pt x="76" y="0"/>
                    <a:pt x="167" y="65"/>
                  </a:cubicBezTo>
                  <a:cubicBezTo>
                    <a:pt x="172" y="69"/>
                    <a:pt x="173" y="77"/>
                    <a:pt x="169" y="82"/>
                  </a:cubicBezTo>
                  <a:cubicBezTo>
                    <a:pt x="166" y="88"/>
                    <a:pt x="158" y="89"/>
                    <a:pt x="152" y="85"/>
                  </a:cubicBezTo>
                  <a:cubicBezTo>
                    <a:pt x="79" y="33"/>
                    <a:pt x="25" y="86"/>
                    <a:pt x="22" y="88"/>
                  </a:cubicBezTo>
                  <a:cubicBezTo>
                    <a:pt x="20" y="90"/>
                    <a:pt x="17" y="91"/>
                    <a:pt x="14" y="9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ŝḷîḑe">
              <a:extLst>
                <a:ext uri="{FF2B5EF4-FFF2-40B4-BE49-F238E27FC236}">
                  <a16:creationId xmlns:a16="http://schemas.microsoft.com/office/drawing/2014/main" id="{65045D49-3398-425D-B023-E4367BBE80EB}"/>
                </a:ext>
              </a:extLst>
            </p:cNvPr>
            <p:cNvSpPr/>
            <p:nvPr/>
          </p:nvSpPr>
          <p:spPr bwMode="auto">
            <a:xfrm>
              <a:off x="5283327" y="1545951"/>
              <a:ext cx="1042982" cy="480909"/>
            </a:xfrm>
            <a:custGeom>
              <a:avLst/>
              <a:gdLst>
                <a:gd name="T0" fmla="*/ 233 w 247"/>
                <a:gd name="T1" fmla="*/ 113 h 114"/>
                <a:gd name="T2" fmla="*/ 226 w 247"/>
                <a:gd name="T3" fmla="*/ 110 h 114"/>
                <a:gd name="T4" fmla="*/ 21 w 247"/>
                <a:gd name="T5" fmla="*/ 110 h 114"/>
                <a:gd name="T6" fmla="*/ 4 w 247"/>
                <a:gd name="T7" fmla="*/ 108 h 114"/>
                <a:gd name="T8" fmla="*/ 5 w 247"/>
                <a:gd name="T9" fmla="*/ 91 h 114"/>
                <a:gd name="T10" fmla="*/ 241 w 247"/>
                <a:gd name="T11" fmla="*/ 90 h 114"/>
                <a:gd name="T12" fmla="*/ 243 w 247"/>
                <a:gd name="T13" fmla="*/ 108 h 114"/>
                <a:gd name="T14" fmla="*/ 233 w 247"/>
                <a:gd name="T15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7" h="114">
                  <a:moveTo>
                    <a:pt x="233" y="113"/>
                  </a:moveTo>
                  <a:cubicBezTo>
                    <a:pt x="231" y="113"/>
                    <a:pt x="228" y="112"/>
                    <a:pt x="226" y="110"/>
                  </a:cubicBezTo>
                  <a:cubicBezTo>
                    <a:pt x="118" y="31"/>
                    <a:pt x="25" y="106"/>
                    <a:pt x="21" y="110"/>
                  </a:cubicBezTo>
                  <a:cubicBezTo>
                    <a:pt x="16" y="114"/>
                    <a:pt x="8" y="113"/>
                    <a:pt x="4" y="108"/>
                  </a:cubicBezTo>
                  <a:cubicBezTo>
                    <a:pt x="0" y="103"/>
                    <a:pt x="1" y="95"/>
                    <a:pt x="5" y="91"/>
                  </a:cubicBezTo>
                  <a:cubicBezTo>
                    <a:pt x="7" y="90"/>
                    <a:pt x="116" y="0"/>
                    <a:pt x="241" y="90"/>
                  </a:cubicBezTo>
                  <a:cubicBezTo>
                    <a:pt x="246" y="95"/>
                    <a:pt x="247" y="102"/>
                    <a:pt x="243" y="108"/>
                  </a:cubicBezTo>
                  <a:cubicBezTo>
                    <a:pt x="241" y="111"/>
                    <a:pt x="237" y="113"/>
                    <a:pt x="233" y="113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E27F51AB-2160-42A7-B353-09CBF68A85E3}"/>
              </a:ext>
            </a:extLst>
          </p:cNvPr>
          <p:cNvSpPr txBox="1"/>
          <p:nvPr/>
        </p:nvSpPr>
        <p:spPr>
          <a:xfrm>
            <a:off x="1147944" y="7608601"/>
            <a:ext cx="38502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智能化、小型化、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轻量化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2D40494-193F-4399-BC46-4AD3908DEF0D}"/>
              </a:ext>
            </a:extLst>
          </p:cNvPr>
          <p:cNvSpPr txBox="1"/>
          <p:nvPr/>
        </p:nvSpPr>
        <p:spPr>
          <a:xfrm>
            <a:off x="2411343" y="8121388"/>
            <a:ext cx="3850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、网络化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0946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6588508" y="1500710"/>
            <a:ext cx="4380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使用前端语言</a:t>
            </a:r>
            <a:endParaRPr lang="en-US" altLang="zh-CN" sz="4000" dirty="0"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构建用户界面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300138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多种终端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A20FED-4A51-48EB-BE6F-1DF1204D3332}"/>
              </a:ext>
            </a:extLst>
          </p:cNvPr>
          <p:cNvGrpSpPr/>
          <p:nvPr/>
        </p:nvGrpSpPr>
        <p:grpSpPr>
          <a:xfrm>
            <a:off x="1682552" y="828849"/>
            <a:ext cx="3384245" cy="338554"/>
            <a:chOff x="2641556" y="828220"/>
            <a:chExt cx="3384245" cy="338554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2641556" y="828220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3595730" y="828220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4549906" y="828220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4042312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无关性能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845499" y="508323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多设计语言融合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2F609-DB10-4CBA-B255-DB91FA326260}"/>
              </a:ext>
            </a:extLst>
          </p:cNvPr>
          <p:cNvSpPr txBox="1"/>
          <p:nvPr/>
        </p:nvSpPr>
        <p:spPr>
          <a:xfrm>
            <a:off x="-1872646" y="724574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F3A665A-63EC-4B91-9132-3F2C32A6051A}"/>
              </a:ext>
            </a:extLst>
          </p:cNvPr>
          <p:cNvGrpSpPr/>
          <p:nvPr/>
        </p:nvGrpSpPr>
        <p:grpSpPr>
          <a:xfrm>
            <a:off x="1223132" y="2824149"/>
            <a:ext cx="3578414" cy="1914631"/>
            <a:chOff x="1223132" y="2824149"/>
            <a:chExt cx="3578414" cy="1914631"/>
          </a:xfrm>
        </p:grpSpPr>
        <p:sp>
          <p:nvSpPr>
            <p:cNvPr id="28" name="ï$ḻîḓê">
              <a:extLst>
                <a:ext uri="{FF2B5EF4-FFF2-40B4-BE49-F238E27FC236}">
                  <a16:creationId xmlns:a16="http://schemas.microsoft.com/office/drawing/2014/main" id="{0FD52365-2BF1-4E7C-8CB2-21CF26D9D0D4}"/>
                </a:ext>
              </a:extLst>
            </p:cNvPr>
            <p:cNvSpPr/>
            <p:nvPr/>
          </p:nvSpPr>
          <p:spPr bwMode="auto">
            <a:xfrm>
              <a:off x="3126061" y="4412605"/>
              <a:ext cx="698424" cy="283757"/>
            </a:xfrm>
            <a:custGeom>
              <a:avLst/>
              <a:gdLst>
                <a:gd name="T0" fmla="*/ 885 w 955"/>
                <a:gd name="T1" fmla="*/ 0 h 388"/>
                <a:gd name="T2" fmla="*/ 73 w 955"/>
                <a:gd name="T3" fmla="*/ 0 h 388"/>
                <a:gd name="T4" fmla="*/ 0 w 955"/>
                <a:gd name="T5" fmla="*/ 388 h 388"/>
                <a:gd name="T6" fmla="*/ 955 w 955"/>
                <a:gd name="T7" fmla="*/ 388 h 388"/>
                <a:gd name="T8" fmla="*/ 885 w 955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388">
                  <a:moveTo>
                    <a:pt x="885" y="0"/>
                  </a:moveTo>
                  <a:lnTo>
                    <a:pt x="73" y="0"/>
                  </a:lnTo>
                  <a:lnTo>
                    <a:pt x="0" y="388"/>
                  </a:lnTo>
                  <a:lnTo>
                    <a:pt x="955" y="38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ṥľiḋé">
              <a:extLst>
                <a:ext uri="{FF2B5EF4-FFF2-40B4-BE49-F238E27FC236}">
                  <a16:creationId xmlns:a16="http://schemas.microsoft.com/office/drawing/2014/main" id="{E77A9A8F-7693-48A6-B67D-F9B6CEA38C6B}"/>
                </a:ext>
              </a:extLst>
            </p:cNvPr>
            <p:cNvSpPr/>
            <p:nvPr/>
          </p:nvSpPr>
          <p:spPr bwMode="auto">
            <a:xfrm>
              <a:off x="3036839" y="4696363"/>
              <a:ext cx="876869" cy="42417"/>
            </a:xfrm>
            <a:custGeom>
              <a:avLst/>
              <a:gdLst>
                <a:gd name="T0" fmla="*/ 919 w 924"/>
                <a:gd name="T1" fmla="*/ 16 h 45"/>
                <a:gd name="T2" fmla="*/ 830 w 924"/>
                <a:gd name="T3" fmla="*/ 0 h 45"/>
                <a:gd name="T4" fmla="*/ 94 w 924"/>
                <a:gd name="T5" fmla="*/ 0 h 45"/>
                <a:gd name="T6" fmla="*/ 5 w 924"/>
                <a:gd name="T7" fmla="*/ 16 h 45"/>
                <a:gd name="T8" fmla="*/ 0 w 924"/>
                <a:gd name="T9" fmla="*/ 22 h 45"/>
                <a:gd name="T10" fmla="*/ 0 w 924"/>
                <a:gd name="T11" fmla="*/ 40 h 45"/>
                <a:gd name="T12" fmla="*/ 4 w 924"/>
                <a:gd name="T13" fmla="*/ 45 h 45"/>
                <a:gd name="T14" fmla="*/ 919 w 924"/>
                <a:gd name="T15" fmla="*/ 45 h 45"/>
                <a:gd name="T16" fmla="*/ 924 w 924"/>
                <a:gd name="T17" fmla="*/ 40 h 45"/>
                <a:gd name="T18" fmla="*/ 924 w 924"/>
                <a:gd name="T19" fmla="*/ 22 h 45"/>
                <a:gd name="T20" fmla="*/ 919 w 924"/>
                <a:gd name="T21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4" h="45">
                  <a:moveTo>
                    <a:pt x="919" y="16"/>
                  </a:moveTo>
                  <a:cubicBezTo>
                    <a:pt x="830" y="0"/>
                    <a:pt x="830" y="0"/>
                    <a:pt x="83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919" y="45"/>
                    <a:pt x="919" y="45"/>
                    <a:pt x="919" y="45"/>
                  </a:cubicBezTo>
                  <a:cubicBezTo>
                    <a:pt x="922" y="45"/>
                    <a:pt x="924" y="43"/>
                    <a:pt x="924" y="40"/>
                  </a:cubicBezTo>
                  <a:cubicBezTo>
                    <a:pt x="924" y="22"/>
                    <a:pt x="924" y="22"/>
                    <a:pt x="924" y="22"/>
                  </a:cubicBezTo>
                  <a:cubicBezTo>
                    <a:pt x="924" y="19"/>
                    <a:pt x="922" y="17"/>
                    <a:pt x="919" y="1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š1íḑê">
              <a:extLst>
                <a:ext uri="{FF2B5EF4-FFF2-40B4-BE49-F238E27FC236}">
                  <a16:creationId xmlns:a16="http://schemas.microsoft.com/office/drawing/2014/main" id="{B8FEE430-5C26-4928-8541-BA6A014A2D33}"/>
                </a:ext>
              </a:extLst>
            </p:cNvPr>
            <p:cNvSpPr/>
            <p:nvPr/>
          </p:nvSpPr>
          <p:spPr bwMode="auto">
            <a:xfrm>
              <a:off x="2327445" y="2824149"/>
              <a:ext cx="2294924" cy="1368325"/>
            </a:xfrm>
            <a:custGeom>
              <a:avLst/>
              <a:gdLst>
                <a:gd name="T0" fmla="*/ 2348 w 2419"/>
                <a:gd name="T1" fmla="*/ 0 h 1443"/>
                <a:gd name="T2" fmla="*/ 71 w 2419"/>
                <a:gd name="T3" fmla="*/ 0 h 1443"/>
                <a:gd name="T4" fmla="*/ 0 w 2419"/>
                <a:gd name="T5" fmla="*/ 78 h 1443"/>
                <a:gd name="T6" fmla="*/ 0 w 2419"/>
                <a:gd name="T7" fmla="*/ 1443 h 1443"/>
                <a:gd name="T8" fmla="*/ 2419 w 2419"/>
                <a:gd name="T9" fmla="*/ 1443 h 1443"/>
                <a:gd name="T10" fmla="*/ 2419 w 2419"/>
                <a:gd name="T11" fmla="*/ 78 h 1443"/>
                <a:gd name="T12" fmla="*/ 2348 w 2419"/>
                <a:gd name="T13" fmla="*/ 0 h 1443"/>
                <a:gd name="T14" fmla="*/ 2311 w 2419"/>
                <a:gd name="T15" fmla="*/ 1340 h 1443"/>
                <a:gd name="T16" fmla="*/ 101 w 2419"/>
                <a:gd name="T17" fmla="*/ 1340 h 1443"/>
                <a:gd name="T18" fmla="*/ 101 w 2419"/>
                <a:gd name="T19" fmla="*/ 111 h 1443"/>
                <a:gd name="T20" fmla="*/ 2311 w 2419"/>
                <a:gd name="T21" fmla="*/ 111 h 1443"/>
                <a:gd name="T22" fmla="*/ 2311 w 2419"/>
                <a:gd name="T23" fmla="*/ 134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9" h="1443">
                  <a:moveTo>
                    <a:pt x="2348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5"/>
                    <a:pt x="0" y="78"/>
                  </a:cubicBezTo>
                  <a:cubicBezTo>
                    <a:pt x="0" y="1443"/>
                    <a:pt x="0" y="1443"/>
                    <a:pt x="0" y="1443"/>
                  </a:cubicBezTo>
                  <a:cubicBezTo>
                    <a:pt x="2419" y="1443"/>
                    <a:pt x="2419" y="1443"/>
                    <a:pt x="2419" y="1443"/>
                  </a:cubicBezTo>
                  <a:cubicBezTo>
                    <a:pt x="2419" y="78"/>
                    <a:pt x="2419" y="78"/>
                    <a:pt x="2419" y="78"/>
                  </a:cubicBezTo>
                  <a:cubicBezTo>
                    <a:pt x="2419" y="35"/>
                    <a:pt x="2387" y="0"/>
                    <a:pt x="2348" y="0"/>
                  </a:cubicBezTo>
                  <a:moveTo>
                    <a:pt x="2311" y="1340"/>
                  </a:moveTo>
                  <a:cubicBezTo>
                    <a:pt x="101" y="1340"/>
                    <a:pt x="101" y="1340"/>
                    <a:pt x="101" y="1340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2311" y="111"/>
                    <a:pt x="2311" y="111"/>
                    <a:pt x="2311" y="111"/>
                  </a:cubicBezTo>
                  <a:cubicBezTo>
                    <a:pt x="2311" y="1340"/>
                    <a:pt x="2311" y="1340"/>
                    <a:pt x="2311" y="13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śļiḍe">
              <a:extLst>
                <a:ext uri="{FF2B5EF4-FFF2-40B4-BE49-F238E27FC236}">
                  <a16:creationId xmlns:a16="http://schemas.microsoft.com/office/drawing/2014/main" id="{1C29E618-0992-471E-A7DA-2F7223A17A2E}"/>
                </a:ext>
              </a:extLst>
            </p:cNvPr>
            <p:cNvSpPr/>
            <p:nvPr/>
          </p:nvSpPr>
          <p:spPr bwMode="auto">
            <a:xfrm>
              <a:off x="3179449" y="4411874"/>
              <a:ext cx="593843" cy="732"/>
            </a:xfrm>
            <a:custGeom>
              <a:avLst/>
              <a:gdLst>
                <a:gd name="T0" fmla="*/ 1 w 812"/>
                <a:gd name="T1" fmla="*/ 0 h 1"/>
                <a:gd name="T2" fmla="*/ 0 w 812"/>
                <a:gd name="T3" fmla="*/ 1 h 1"/>
                <a:gd name="T4" fmla="*/ 812 w 812"/>
                <a:gd name="T5" fmla="*/ 1 h 1"/>
                <a:gd name="T6" fmla="*/ 812 w 812"/>
                <a:gd name="T7" fmla="*/ 0 h 1"/>
                <a:gd name="T8" fmla="*/ 1 w 81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1">
                  <a:moveTo>
                    <a:pt x="1" y="0"/>
                  </a:moveTo>
                  <a:lnTo>
                    <a:pt x="0" y="1"/>
                  </a:lnTo>
                  <a:lnTo>
                    <a:pt x="812" y="1"/>
                  </a:lnTo>
                  <a:lnTo>
                    <a:pt x="8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liḋé">
              <a:extLst>
                <a:ext uri="{FF2B5EF4-FFF2-40B4-BE49-F238E27FC236}">
                  <a16:creationId xmlns:a16="http://schemas.microsoft.com/office/drawing/2014/main" id="{95ED34D5-755E-478F-A79C-74B77A06D997}"/>
                </a:ext>
              </a:extLst>
            </p:cNvPr>
            <p:cNvSpPr/>
            <p:nvPr/>
          </p:nvSpPr>
          <p:spPr bwMode="auto">
            <a:xfrm>
              <a:off x="2327445" y="4192474"/>
              <a:ext cx="2294924" cy="11335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ṣlíďê">
              <a:extLst>
                <a:ext uri="{FF2B5EF4-FFF2-40B4-BE49-F238E27FC236}">
                  <a16:creationId xmlns:a16="http://schemas.microsoft.com/office/drawing/2014/main" id="{00E551F6-A0C4-42C1-80CA-5AA076F9A995}"/>
                </a:ext>
              </a:extLst>
            </p:cNvPr>
            <p:cNvSpPr/>
            <p:nvPr/>
          </p:nvSpPr>
          <p:spPr bwMode="auto">
            <a:xfrm>
              <a:off x="2327445" y="4192474"/>
              <a:ext cx="2294924" cy="113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ṣļîdê">
              <a:extLst>
                <a:ext uri="{FF2B5EF4-FFF2-40B4-BE49-F238E27FC236}">
                  <a16:creationId xmlns:a16="http://schemas.microsoft.com/office/drawing/2014/main" id="{32461966-DABE-4372-BBAA-B88676E1457F}"/>
                </a:ext>
              </a:extLst>
            </p:cNvPr>
            <p:cNvSpPr/>
            <p:nvPr/>
          </p:nvSpPr>
          <p:spPr bwMode="auto">
            <a:xfrm>
              <a:off x="2327445" y="4195399"/>
              <a:ext cx="2294924" cy="220863"/>
            </a:xfrm>
            <a:custGeom>
              <a:avLst/>
              <a:gdLst>
                <a:gd name="T0" fmla="*/ 0 w 2419"/>
                <a:gd name="T1" fmla="*/ 0 h 233"/>
                <a:gd name="T2" fmla="*/ 0 w 2419"/>
                <a:gd name="T3" fmla="*/ 120 h 233"/>
                <a:gd name="T4" fmla="*/ 0 w 2419"/>
                <a:gd name="T5" fmla="*/ 155 h 233"/>
                <a:gd name="T6" fmla="*/ 71 w 2419"/>
                <a:gd name="T7" fmla="*/ 233 h 233"/>
                <a:gd name="T8" fmla="*/ 898 w 2419"/>
                <a:gd name="T9" fmla="*/ 233 h 233"/>
                <a:gd name="T10" fmla="*/ 899 w 2419"/>
                <a:gd name="T11" fmla="*/ 232 h 233"/>
                <a:gd name="T12" fmla="*/ 1524 w 2419"/>
                <a:gd name="T13" fmla="*/ 232 h 233"/>
                <a:gd name="T14" fmla="*/ 1524 w 2419"/>
                <a:gd name="T15" fmla="*/ 233 h 233"/>
                <a:gd name="T16" fmla="*/ 2348 w 2419"/>
                <a:gd name="T17" fmla="*/ 233 h 233"/>
                <a:gd name="T18" fmla="*/ 2419 w 2419"/>
                <a:gd name="T19" fmla="*/ 155 h 233"/>
                <a:gd name="T20" fmla="*/ 2419 w 2419"/>
                <a:gd name="T21" fmla="*/ 120 h 233"/>
                <a:gd name="T22" fmla="*/ 2419 w 2419"/>
                <a:gd name="T23" fmla="*/ 0 h 233"/>
                <a:gd name="T24" fmla="*/ 0 w 2419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9" h="233">
                  <a:moveTo>
                    <a:pt x="0" y="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98"/>
                    <a:pt x="32" y="233"/>
                    <a:pt x="71" y="233"/>
                  </a:cubicBezTo>
                  <a:cubicBezTo>
                    <a:pt x="898" y="233"/>
                    <a:pt x="898" y="233"/>
                    <a:pt x="898" y="233"/>
                  </a:cubicBezTo>
                  <a:cubicBezTo>
                    <a:pt x="899" y="232"/>
                    <a:pt x="899" y="232"/>
                    <a:pt x="899" y="232"/>
                  </a:cubicBezTo>
                  <a:cubicBezTo>
                    <a:pt x="1524" y="232"/>
                    <a:pt x="1524" y="232"/>
                    <a:pt x="1524" y="232"/>
                  </a:cubicBezTo>
                  <a:cubicBezTo>
                    <a:pt x="1524" y="233"/>
                    <a:pt x="1524" y="233"/>
                    <a:pt x="1524" y="233"/>
                  </a:cubicBezTo>
                  <a:cubicBezTo>
                    <a:pt x="2348" y="233"/>
                    <a:pt x="2348" y="233"/>
                    <a:pt x="2348" y="233"/>
                  </a:cubicBezTo>
                  <a:cubicBezTo>
                    <a:pt x="2387" y="233"/>
                    <a:pt x="2419" y="198"/>
                    <a:pt x="2419" y="155"/>
                  </a:cubicBezTo>
                  <a:cubicBezTo>
                    <a:pt x="2419" y="120"/>
                    <a:pt x="2419" y="120"/>
                    <a:pt x="2419" y="120"/>
                  </a:cubicBezTo>
                  <a:cubicBezTo>
                    <a:pt x="2419" y="0"/>
                    <a:pt x="2419" y="0"/>
                    <a:pt x="241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ḻiḍé">
              <a:extLst>
                <a:ext uri="{FF2B5EF4-FFF2-40B4-BE49-F238E27FC236}">
                  <a16:creationId xmlns:a16="http://schemas.microsoft.com/office/drawing/2014/main" id="{8B6A4BDD-2E5C-49EF-9D53-FFB82A7091CD}"/>
                </a:ext>
              </a:extLst>
            </p:cNvPr>
            <p:cNvSpPr/>
            <p:nvPr/>
          </p:nvSpPr>
          <p:spPr bwMode="auto">
            <a:xfrm>
              <a:off x="2423250" y="2929461"/>
              <a:ext cx="2096733" cy="1165746"/>
            </a:xfrm>
            <a:prstGeom prst="rect">
              <a:avLst/>
            </a:prstGeom>
            <a:solidFill>
              <a:srgbClr val="F3F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1ïḍe">
              <a:extLst>
                <a:ext uri="{FF2B5EF4-FFF2-40B4-BE49-F238E27FC236}">
                  <a16:creationId xmlns:a16="http://schemas.microsoft.com/office/drawing/2014/main" id="{13277654-234F-400E-8FD9-2C9AF33A5FF7}"/>
                </a:ext>
              </a:extLst>
            </p:cNvPr>
            <p:cNvSpPr/>
            <p:nvPr/>
          </p:nvSpPr>
          <p:spPr bwMode="auto">
            <a:xfrm>
              <a:off x="2423250" y="2929461"/>
              <a:ext cx="2096733" cy="1165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ṣḷïdé">
              <a:extLst>
                <a:ext uri="{FF2B5EF4-FFF2-40B4-BE49-F238E27FC236}">
                  <a16:creationId xmlns:a16="http://schemas.microsoft.com/office/drawing/2014/main" id="{BCD644C7-EBF3-43C1-8B3F-AD05E498FB45}"/>
                </a:ext>
              </a:extLst>
            </p:cNvPr>
            <p:cNvSpPr/>
            <p:nvPr/>
          </p:nvSpPr>
          <p:spPr bwMode="auto">
            <a:xfrm>
              <a:off x="4141883" y="3868493"/>
              <a:ext cx="659663" cy="870287"/>
            </a:xfrm>
            <a:custGeom>
              <a:avLst/>
              <a:gdLst>
                <a:gd name="T0" fmla="*/ 673 w 695"/>
                <a:gd name="T1" fmla="*/ 918 h 918"/>
                <a:gd name="T2" fmla="*/ 22 w 695"/>
                <a:gd name="T3" fmla="*/ 918 h 918"/>
                <a:gd name="T4" fmla="*/ 0 w 695"/>
                <a:gd name="T5" fmla="*/ 895 h 918"/>
                <a:gd name="T6" fmla="*/ 0 w 695"/>
                <a:gd name="T7" fmla="*/ 22 h 918"/>
                <a:gd name="T8" fmla="*/ 22 w 695"/>
                <a:gd name="T9" fmla="*/ 0 h 918"/>
                <a:gd name="T10" fmla="*/ 673 w 695"/>
                <a:gd name="T11" fmla="*/ 0 h 918"/>
                <a:gd name="T12" fmla="*/ 695 w 695"/>
                <a:gd name="T13" fmla="*/ 22 h 918"/>
                <a:gd name="T14" fmla="*/ 695 w 695"/>
                <a:gd name="T15" fmla="*/ 895 h 918"/>
                <a:gd name="T16" fmla="*/ 673 w 695"/>
                <a:gd name="T17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918">
                  <a:moveTo>
                    <a:pt x="673" y="918"/>
                  </a:moveTo>
                  <a:cubicBezTo>
                    <a:pt x="22" y="918"/>
                    <a:pt x="22" y="918"/>
                    <a:pt x="22" y="918"/>
                  </a:cubicBezTo>
                  <a:cubicBezTo>
                    <a:pt x="10" y="918"/>
                    <a:pt x="0" y="907"/>
                    <a:pt x="0" y="89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5" y="0"/>
                    <a:pt x="695" y="10"/>
                    <a:pt x="695" y="22"/>
                  </a:cubicBezTo>
                  <a:cubicBezTo>
                    <a:pt x="695" y="895"/>
                    <a:pt x="695" y="895"/>
                    <a:pt x="695" y="895"/>
                  </a:cubicBezTo>
                  <a:cubicBezTo>
                    <a:pt x="695" y="907"/>
                    <a:pt x="685" y="918"/>
                    <a:pt x="673" y="91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ṧlïdé">
              <a:extLst>
                <a:ext uri="{FF2B5EF4-FFF2-40B4-BE49-F238E27FC236}">
                  <a16:creationId xmlns:a16="http://schemas.microsoft.com/office/drawing/2014/main" id="{F01533C4-355D-4BEC-A4A6-C4C3DDB3AEC4}"/>
                </a:ext>
              </a:extLst>
            </p:cNvPr>
            <p:cNvSpPr/>
            <p:nvPr/>
          </p:nvSpPr>
          <p:spPr bwMode="auto">
            <a:xfrm>
              <a:off x="4143346" y="3869224"/>
              <a:ext cx="657469" cy="868093"/>
            </a:xfrm>
            <a:custGeom>
              <a:avLst/>
              <a:gdLst>
                <a:gd name="T0" fmla="*/ 670 w 693"/>
                <a:gd name="T1" fmla="*/ 915 h 915"/>
                <a:gd name="T2" fmla="*/ 22 w 693"/>
                <a:gd name="T3" fmla="*/ 915 h 915"/>
                <a:gd name="T4" fmla="*/ 0 w 693"/>
                <a:gd name="T5" fmla="*/ 893 h 915"/>
                <a:gd name="T6" fmla="*/ 0 w 693"/>
                <a:gd name="T7" fmla="*/ 22 h 915"/>
                <a:gd name="T8" fmla="*/ 22 w 693"/>
                <a:gd name="T9" fmla="*/ 0 h 915"/>
                <a:gd name="T10" fmla="*/ 670 w 693"/>
                <a:gd name="T11" fmla="*/ 0 h 915"/>
                <a:gd name="T12" fmla="*/ 693 w 693"/>
                <a:gd name="T13" fmla="*/ 22 h 915"/>
                <a:gd name="T14" fmla="*/ 693 w 693"/>
                <a:gd name="T15" fmla="*/ 893 h 915"/>
                <a:gd name="T16" fmla="*/ 670 w 693"/>
                <a:gd name="T17" fmla="*/ 91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3" h="915">
                  <a:moveTo>
                    <a:pt x="670" y="915"/>
                  </a:moveTo>
                  <a:cubicBezTo>
                    <a:pt x="22" y="915"/>
                    <a:pt x="22" y="915"/>
                    <a:pt x="22" y="915"/>
                  </a:cubicBezTo>
                  <a:cubicBezTo>
                    <a:pt x="10" y="915"/>
                    <a:pt x="0" y="905"/>
                    <a:pt x="0" y="89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70" y="0"/>
                    <a:pt x="670" y="0"/>
                    <a:pt x="670" y="0"/>
                  </a:cubicBezTo>
                  <a:cubicBezTo>
                    <a:pt x="683" y="0"/>
                    <a:pt x="693" y="10"/>
                    <a:pt x="693" y="22"/>
                  </a:cubicBezTo>
                  <a:cubicBezTo>
                    <a:pt x="693" y="893"/>
                    <a:pt x="693" y="893"/>
                    <a:pt x="693" y="893"/>
                  </a:cubicBezTo>
                  <a:cubicBezTo>
                    <a:pt x="693" y="905"/>
                    <a:pt x="683" y="915"/>
                    <a:pt x="670" y="91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śḻíḑê">
              <a:extLst>
                <a:ext uri="{FF2B5EF4-FFF2-40B4-BE49-F238E27FC236}">
                  <a16:creationId xmlns:a16="http://schemas.microsoft.com/office/drawing/2014/main" id="{1DF48911-F6F7-4348-AF0D-CE00F2573791}"/>
                </a:ext>
              </a:extLst>
            </p:cNvPr>
            <p:cNvSpPr/>
            <p:nvPr/>
          </p:nvSpPr>
          <p:spPr bwMode="auto">
            <a:xfrm>
              <a:off x="4144809" y="3869956"/>
              <a:ext cx="653812" cy="865168"/>
            </a:xfrm>
            <a:custGeom>
              <a:avLst/>
              <a:gdLst>
                <a:gd name="T0" fmla="*/ 667 w 689"/>
                <a:gd name="T1" fmla="*/ 912 h 912"/>
                <a:gd name="T2" fmla="*/ 22 w 689"/>
                <a:gd name="T3" fmla="*/ 912 h 912"/>
                <a:gd name="T4" fmla="*/ 0 w 689"/>
                <a:gd name="T5" fmla="*/ 890 h 912"/>
                <a:gd name="T6" fmla="*/ 0 w 689"/>
                <a:gd name="T7" fmla="*/ 22 h 912"/>
                <a:gd name="T8" fmla="*/ 22 w 689"/>
                <a:gd name="T9" fmla="*/ 0 h 912"/>
                <a:gd name="T10" fmla="*/ 667 w 689"/>
                <a:gd name="T11" fmla="*/ 0 h 912"/>
                <a:gd name="T12" fmla="*/ 689 w 689"/>
                <a:gd name="T13" fmla="*/ 22 h 912"/>
                <a:gd name="T14" fmla="*/ 689 w 689"/>
                <a:gd name="T15" fmla="*/ 890 h 912"/>
                <a:gd name="T16" fmla="*/ 667 w 689"/>
                <a:gd name="T17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912">
                  <a:moveTo>
                    <a:pt x="667" y="912"/>
                  </a:moveTo>
                  <a:cubicBezTo>
                    <a:pt x="22" y="912"/>
                    <a:pt x="22" y="912"/>
                    <a:pt x="22" y="912"/>
                  </a:cubicBezTo>
                  <a:cubicBezTo>
                    <a:pt x="10" y="912"/>
                    <a:pt x="0" y="902"/>
                    <a:pt x="0" y="89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9" y="0"/>
                    <a:pt x="689" y="10"/>
                    <a:pt x="689" y="22"/>
                  </a:cubicBezTo>
                  <a:cubicBezTo>
                    <a:pt x="689" y="890"/>
                    <a:pt x="689" y="890"/>
                    <a:pt x="689" y="890"/>
                  </a:cubicBezTo>
                  <a:cubicBezTo>
                    <a:pt x="689" y="902"/>
                    <a:pt x="679" y="912"/>
                    <a:pt x="667" y="91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lîḍê">
              <a:extLst>
                <a:ext uri="{FF2B5EF4-FFF2-40B4-BE49-F238E27FC236}">
                  <a16:creationId xmlns:a16="http://schemas.microsoft.com/office/drawing/2014/main" id="{BC4F9374-5AC1-42E5-A5B3-97612652F784}"/>
                </a:ext>
              </a:extLst>
            </p:cNvPr>
            <p:cNvSpPr/>
            <p:nvPr/>
          </p:nvSpPr>
          <p:spPr bwMode="auto">
            <a:xfrm>
              <a:off x="4147003" y="3871419"/>
              <a:ext cx="650156" cy="861511"/>
            </a:xfrm>
            <a:custGeom>
              <a:avLst/>
              <a:gdLst>
                <a:gd name="T0" fmla="*/ 663 w 685"/>
                <a:gd name="T1" fmla="*/ 909 h 909"/>
                <a:gd name="T2" fmla="*/ 22 w 685"/>
                <a:gd name="T3" fmla="*/ 909 h 909"/>
                <a:gd name="T4" fmla="*/ 0 w 685"/>
                <a:gd name="T5" fmla="*/ 887 h 909"/>
                <a:gd name="T6" fmla="*/ 0 w 685"/>
                <a:gd name="T7" fmla="*/ 22 h 909"/>
                <a:gd name="T8" fmla="*/ 22 w 685"/>
                <a:gd name="T9" fmla="*/ 0 h 909"/>
                <a:gd name="T10" fmla="*/ 663 w 685"/>
                <a:gd name="T11" fmla="*/ 0 h 909"/>
                <a:gd name="T12" fmla="*/ 685 w 685"/>
                <a:gd name="T13" fmla="*/ 22 h 909"/>
                <a:gd name="T14" fmla="*/ 685 w 685"/>
                <a:gd name="T15" fmla="*/ 887 h 909"/>
                <a:gd name="T16" fmla="*/ 663 w 685"/>
                <a:gd name="T17" fmla="*/ 909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5" h="909">
                  <a:moveTo>
                    <a:pt x="663" y="909"/>
                  </a:moveTo>
                  <a:cubicBezTo>
                    <a:pt x="22" y="909"/>
                    <a:pt x="22" y="909"/>
                    <a:pt x="22" y="909"/>
                  </a:cubicBezTo>
                  <a:cubicBezTo>
                    <a:pt x="10" y="909"/>
                    <a:pt x="0" y="899"/>
                    <a:pt x="0" y="88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63" y="0"/>
                    <a:pt x="663" y="0"/>
                    <a:pt x="663" y="0"/>
                  </a:cubicBezTo>
                  <a:cubicBezTo>
                    <a:pt x="675" y="0"/>
                    <a:pt x="685" y="10"/>
                    <a:pt x="685" y="22"/>
                  </a:cubicBezTo>
                  <a:cubicBezTo>
                    <a:pt x="685" y="887"/>
                    <a:pt x="685" y="887"/>
                    <a:pt x="685" y="887"/>
                  </a:cubicBezTo>
                  <a:cubicBezTo>
                    <a:pt x="685" y="899"/>
                    <a:pt x="675" y="909"/>
                    <a:pt x="663" y="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śļîḑe">
              <a:extLst>
                <a:ext uri="{FF2B5EF4-FFF2-40B4-BE49-F238E27FC236}">
                  <a16:creationId xmlns:a16="http://schemas.microsoft.com/office/drawing/2014/main" id="{0D997729-CD87-4742-9055-69545BF3235E}"/>
                </a:ext>
              </a:extLst>
            </p:cNvPr>
            <p:cNvSpPr/>
            <p:nvPr/>
          </p:nvSpPr>
          <p:spPr bwMode="auto">
            <a:xfrm>
              <a:off x="4204047" y="3948208"/>
              <a:ext cx="536068" cy="715244"/>
            </a:xfrm>
            <a:prstGeom prst="rect">
              <a:avLst/>
            </a:prstGeom>
            <a:solidFill>
              <a:srgbClr val="F5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$líḑè">
              <a:extLst>
                <a:ext uri="{FF2B5EF4-FFF2-40B4-BE49-F238E27FC236}">
                  <a16:creationId xmlns:a16="http://schemas.microsoft.com/office/drawing/2014/main" id="{522FB07A-4B1A-45C0-BC46-409C91ADF40B}"/>
                </a:ext>
              </a:extLst>
            </p:cNvPr>
            <p:cNvSpPr/>
            <p:nvPr/>
          </p:nvSpPr>
          <p:spPr bwMode="auto">
            <a:xfrm>
              <a:off x="4430760" y="3900672"/>
              <a:ext cx="81178" cy="13896"/>
            </a:xfrm>
            <a:custGeom>
              <a:avLst/>
              <a:gdLst>
                <a:gd name="T0" fmla="*/ 82 w 86"/>
                <a:gd name="T1" fmla="*/ 14 h 15"/>
                <a:gd name="T2" fmla="*/ 82 w 86"/>
                <a:gd name="T3" fmla="*/ 12 h 15"/>
                <a:gd name="T4" fmla="*/ 5 w 86"/>
                <a:gd name="T5" fmla="*/ 12 h 15"/>
                <a:gd name="T6" fmla="*/ 4 w 86"/>
                <a:gd name="T7" fmla="*/ 11 h 15"/>
                <a:gd name="T8" fmla="*/ 4 w 86"/>
                <a:gd name="T9" fmla="*/ 4 h 15"/>
                <a:gd name="T10" fmla="*/ 5 w 86"/>
                <a:gd name="T11" fmla="*/ 3 h 15"/>
                <a:gd name="T12" fmla="*/ 82 w 86"/>
                <a:gd name="T13" fmla="*/ 3 h 15"/>
                <a:gd name="T14" fmla="*/ 83 w 86"/>
                <a:gd name="T15" fmla="*/ 4 h 15"/>
                <a:gd name="T16" fmla="*/ 83 w 86"/>
                <a:gd name="T17" fmla="*/ 11 h 15"/>
                <a:gd name="T18" fmla="*/ 82 w 86"/>
                <a:gd name="T19" fmla="*/ 12 h 15"/>
                <a:gd name="T20" fmla="*/ 82 w 86"/>
                <a:gd name="T21" fmla="*/ 14 h 15"/>
                <a:gd name="T22" fmla="*/ 82 w 86"/>
                <a:gd name="T23" fmla="*/ 15 h 15"/>
                <a:gd name="T24" fmla="*/ 86 w 86"/>
                <a:gd name="T25" fmla="*/ 11 h 15"/>
                <a:gd name="T26" fmla="*/ 86 w 86"/>
                <a:gd name="T27" fmla="*/ 4 h 15"/>
                <a:gd name="T28" fmla="*/ 82 w 86"/>
                <a:gd name="T29" fmla="*/ 0 h 15"/>
                <a:gd name="T30" fmla="*/ 5 w 86"/>
                <a:gd name="T31" fmla="*/ 0 h 15"/>
                <a:gd name="T32" fmla="*/ 0 w 86"/>
                <a:gd name="T33" fmla="*/ 4 h 15"/>
                <a:gd name="T34" fmla="*/ 0 w 86"/>
                <a:gd name="T35" fmla="*/ 11 h 15"/>
                <a:gd name="T36" fmla="*/ 5 w 86"/>
                <a:gd name="T37" fmla="*/ 15 h 15"/>
                <a:gd name="T38" fmla="*/ 82 w 86"/>
                <a:gd name="T39" fmla="*/ 15 h 15"/>
                <a:gd name="T40" fmla="*/ 82 w 86"/>
                <a:gd name="T4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15">
                  <a:moveTo>
                    <a:pt x="82" y="14"/>
                  </a:moveTo>
                  <a:cubicBezTo>
                    <a:pt x="82" y="12"/>
                    <a:pt x="82" y="12"/>
                    <a:pt x="82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4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3" y="3"/>
                    <a:pt x="83" y="4"/>
                    <a:pt x="83" y="4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2"/>
                    <a:pt x="83" y="12"/>
                    <a:pt x="82" y="1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4" y="15"/>
                    <a:pt x="86" y="13"/>
                    <a:pt x="86" y="11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2"/>
                    <a:pt x="84" y="0"/>
                    <a:pt x="8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5" y="15"/>
                  </a:cubicBezTo>
                  <a:cubicBezTo>
                    <a:pt x="82" y="15"/>
                    <a:pt x="82" y="15"/>
                    <a:pt x="82" y="15"/>
                  </a:cubicBezTo>
                  <a:lnTo>
                    <a:pt x="82" y="14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ļïdè">
              <a:extLst>
                <a:ext uri="{FF2B5EF4-FFF2-40B4-BE49-F238E27FC236}">
                  <a16:creationId xmlns:a16="http://schemas.microsoft.com/office/drawing/2014/main" id="{CF44A56A-AF5A-4C25-AB6E-E43268727CC9}"/>
                </a:ext>
              </a:extLst>
            </p:cNvPr>
            <p:cNvSpPr/>
            <p:nvPr/>
          </p:nvSpPr>
          <p:spPr bwMode="auto">
            <a:xfrm>
              <a:off x="1357697" y="3709794"/>
              <a:ext cx="1442921" cy="980718"/>
            </a:xfrm>
            <a:custGeom>
              <a:avLst/>
              <a:gdLst>
                <a:gd name="T0" fmla="*/ 1521 w 1521"/>
                <a:gd name="T1" fmla="*/ 1034 h 1034"/>
                <a:gd name="T2" fmla="*/ 0 w 1521"/>
                <a:gd name="T3" fmla="*/ 1034 h 1034"/>
                <a:gd name="T4" fmla="*/ 0 w 1521"/>
                <a:gd name="T5" fmla="*/ 17 h 1034"/>
                <a:gd name="T6" fmla="*/ 18 w 1521"/>
                <a:gd name="T7" fmla="*/ 0 h 1034"/>
                <a:gd name="T8" fmla="*/ 1503 w 1521"/>
                <a:gd name="T9" fmla="*/ 0 h 1034"/>
                <a:gd name="T10" fmla="*/ 1521 w 1521"/>
                <a:gd name="T11" fmla="*/ 17 h 1034"/>
                <a:gd name="T12" fmla="*/ 1521 w 1521"/>
                <a:gd name="T13" fmla="*/ 1034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1" h="1034">
                  <a:moveTo>
                    <a:pt x="1521" y="1034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3" y="0"/>
                    <a:pt x="1503" y="0"/>
                    <a:pt x="1503" y="0"/>
                  </a:cubicBezTo>
                  <a:cubicBezTo>
                    <a:pt x="1513" y="0"/>
                    <a:pt x="1521" y="8"/>
                    <a:pt x="1521" y="17"/>
                  </a:cubicBezTo>
                  <a:cubicBezTo>
                    <a:pt x="1521" y="1034"/>
                    <a:pt x="1521" y="1034"/>
                    <a:pt x="1521" y="1034"/>
                  </a:cubicBezTo>
                </a:path>
              </a:pathLst>
            </a:custGeom>
            <a:solidFill>
              <a:srgbClr val="EAE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sľíďe">
              <a:extLst>
                <a:ext uri="{FF2B5EF4-FFF2-40B4-BE49-F238E27FC236}">
                  <a16:creationId xmlns:a16="http://schemas.microsoft.com/office/drawing/2014/main" id="{35A6C1A0-851C-4428-93A3-B6427E8A0BDB}"/>
                </a:ext>
              </a:extLst>
            </p:cNvPr>
            <p:cNvSpPr/>
            <p:nvPr/>
          </p:nvSpPr>
          <p:spPr bwMode="auto">
            <a:xfrm>
              <a:off x="1362085" y="3715644"/>
              <a:ext cx="1432682" cy="971211"/>
            </a:xfrm>
            <a:custGeom>
              <a:avLst/>
              <a:gdLst>
                <a:gd name="T0" fmla="*/ 1510 w 1510"/>
                <a:gd name="T1" fmla="*/ 1024 h 1024"/>
                <a:gd name="T2" fmla="*/ 0 w 1510"/>
                <a:gd name="T3" fmla="*/ 1024 h 1024"/>
                <a:gd name="T4" fmla="*/ 0 w 1510"/>
                <a:gd name="T5" fmla="*/ 17 h 1024"/>
                <a:gd name="T6" fmla="*/ 17 w 1510"/>
                <a:gd name="T7" fmla="*/ 0 h 1024"/>
                <a:gd name="T8" fmla="*/ 1493 w 1510"/>
                <a:gd name="T9" fmla="*/ 0 h 1024"/>
                <a:gd name="T10" fmla="*/ 1510 w 1510"/>
                <a:gd name="T11" fmla="*/ 17 h 1024"/>
                <a:gd name="T12" fmla="*/ 1510 w 1510"/>
                <a:gd name="T13" fmla="*/ 1024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0" h="1024">
                  <a:moveTo>
                    <a:pt x="1510" y="1024"/>
                  </a:moveTo>
                  <a:cubicBezTo>
                    <a:pt x="0" y="1024"/>
                    <a:pt x="0" y="1024"/>
                    <a:pt x="0" y="102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493" y="0"/>
                    <a:pt x="1493" y="0"/>
                    <a:pt x="1493" y="0"/>
                  </a:cubicBezTo>
                  <a:cubicBezTo>
                    <a:pt x="1502" y="0"/>
                    <a:pt x="1510" y="8"/>
                    <a:pt x="1510" y="17"/>
                  </a:cubicBezTo>
                  <a:cubicBezTo>
                    <a:pt x="1510" y="1024"/>
                    <a:pt x="1510" y="1024"/>
                    <a:pt x="1510" y="102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$ļiḍê">
              <a:extLst>
                <a:ext uri="{FF2B5EF4-FFF2-40B4-BE49-F238E27FC236}">
                  <a16:creationId xmlns:a16="http://schemas.microsoft.com/office/drawing/2014/main" id="{B73ACA98-97A8-41B8-A5C7-B5986727CD82}"/>
                </a:ext>
              </a:extLst>
            </p:cNvPr>
            <p:cNvSpPr/>
            <p:nvPr/>
          </p:nvSpPr>
          <p:spPr bwMode="auto">
            <a:xfrm>
              <a:off x="1362085" y="3715644"/>
              <a:ext cx="1432682" cy="971942"/>
            </a:xfrm>
            <a:custGeom>
              <a:avLst/>
              <a:gdLst>
                <a:gd name="T0" fmla="*/ 1510 w 1510"/>
                <a:gd name="T1" fmla="*/ 17 h 1025"/>
                <a:gd name="T2" fmla="*/ 1510 w 1510"/>
                <a:gd name="T3" fmla="*/ 1025 h 1025"/>
                <a:gd name="T4" fmla="*/ 0 w 1510"/>
                <a:gd name="T5" fmla="*/ 1025 h 1025"/>
                <a:gd name="T6" fmla="*/ 0 w 1510"/>
                <a:gd name="T7" fmla="*/ 17 h 1025"/>
                <a:gd name="T8" fmla="*/ 0 w 1510"/>
                <a:gd name="T9" fmla="*/ 17 h 1025"/>
                <a:gd name="T10" fmla="*/ 0 w 1510"/>
                <a:gd name="T11" fmla="*/ 1025 h 1025"/>
                <a:gd name="T12" fmla="*/ 1510 w 1510"/>
                <a:gd name="T13" fmla="*/ 1025 h 1025"/>
                <a:gd name="T14" fmla="*/ 1510 w 1510"/>
                <a:gd name="T15" fmla="*/ 17 h 1025"/>
                <a:gd name="T16" fmla="*/ 1510 w 1510"/>
                <a:gd name="T17" fmla="*/ 17 h 1025"/>
                <a:gd name="T18" fmla="*/ 1493 w 1510"/>
                <a:gd name="T19" fmla="*/ 0 h 1025"/>
                <a:gd name="T20" fmla="*/ 17 w 1510"/>
                <a:gd name="T21" fmla="*/ 0 h 1025"/>
                <a:gd name="T22" fmla="*/ 17 w 1510"/>
                <a:gd name="T23" fmla="*/ 0 h 1025"/>
                <a:gd name="T24" fmla="*/ 1493 w 1510"/>
                <a:gd name="T25" fmla="*/ 0 h 1025"/>
                <a:gd name="T26" fmla="*/ 1493 w 1510"/>
                <a:gd name="T2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0" h="1025">
                  <a:moveTo>
                    <a:pt x="1510" y="17"/>
                  </a:moveTo>
                  <a:cubicBezTo>
                    <a:pt x="1510" y="1025"/>
                    <a:pt x="1510" y="1025"/>
                    <a:pt x="1510" y="1025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1510" y="1025"/>
                    <a:pt x="1510" y="1025"/>
                    <a:pt x="1510" y="1025"/>
                  </a:cubicBezTo>
                  <a:cubicBezTo>
                    <a:pt x="1510" y="17"/>
                    <a:pt x="1510" y="17"/>
                    <a:pt x="1510" y="17"/>
                  </a:cubicBezTo>
                  <a:cubicBezTo>
                    <a:pt x="1510" y="17"/>
                    <a:pt x="1510" y="17"/>
                    <a:pt x="1510" y="17"/>
                  </a:cubicBezTo>
                  <a:moveTo>
                    <a:pt x="149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93" y="0"/>
                    <a:pt x="1493" y="0"/>
                    <a:pt x="1493" y="0"/>
                  </a:cubicBezTo>
                  <a:cubicBezTo>
                    <a:pt x="1493" y="0"/>
                    <a:pt x="1493" y="0"/>
                    <a:pt x="149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slïḑê">
              <a:extLst>
                <a:ext uri="{FF2B5EF4-FFF2-40B4-BE49-F238E27FC236}">
                  <a16:creationId xmlns:a16="http://schemas.microsoft.com/office/drawing/2014/main" id="{2AA3DB60-01D7-461C-9CFE-2D2A82BD8D17}"/>
                </a:ext>
              </a:extLst>
            </p:cNvPr>
            <p:cNvSpPr/>
            <p:nvPr/>
          </p:nvSpPr>
          <p:spPr bwMode="auto">
            <a:xfrm>
              <a:off x="1223132" y="4686855"/>
              <a:ext cx="1709126" cy="51193"/>
            </a:xfrm>
            <a:custGeom>
              <a:avLst/>
              <a:gdLst>
                <a:gd name="T0" fmla="*/ 1800 w 1802"/>
                <a:gd name="T1" fmla="*/ 0 h 54"/>
                <a:gd name="T2" fmla="*/ 2 w 1802"/>
                <a:gd name="T3" fmla="*/ 0 h 54"/>
                <a:gd name="T4" fmla="*/ 0 w 1802"/>
                <a:gd name="T5" fmla="*/ 2 h 54"/>
                <a:gd name="T6" fmla="*/ 0 w 1802"/>
                <a:gd name="T7" fmla="*/ 13 h 54"/>
                <a:gd name="T8" fmla="*/ 14 w 1802"/>
                <a:gd name="T9" fmla="*/ 34 h 54"/>
                <a:gd name="T10" fmla="*/ 41 w 1802"/>
                <a:gd name="T11" fmla="*/ 45 h 54"/>
                <a:gd name="T12" fmla="*/ 90 w 1802"/>
                <a:gd name="T13" fmla="*/ 54 h 54"/>
                <a:gd name="T14" fmla="*/ 1717 w 1802"/>
                <a:gd name="T15" fmla="*/ 54 h 54"/>
                <a:gd name="T16" fmla="*/ 1761 w 1802"/>
                <a:gd name="T17" fmla="*/ 45 h 54"/>
                <a:gd name="T18" fmla="*/ 1794 w 1802"/>
                <a:gd name="T19" fmla="*/ 32 h 54"/>
                <a:gd name="T20" fmla="*/ 1802 w 1802"/>
                <a:gd name="T21" fmla="*/ 20 h 54"/>
                <a:gd name="T22" fmla="*/ 1802 w 1802"/>
                <a:gd name="T23" fmla="*/ 6 h 54"/>
                <a:gd name="T24" fmla="*/ 1800 w 1802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2" h="54">
                  <a:moveTo>
                    <a:pt x="180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3"/>
                    <a:pt x="6" y="31"/>
                    <a:pt x="14" y="3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57" y="51"/>
                    <a:pt x="73" y="54"/>
                    <a:pt x="90" y="54"/>
                  </a:cubicBezTo>
                  <a:cubicBezTo>
                    <a:pt x="1717" y="54"/>
                    <a:pt x="1717" y="54"/>
                    <a:pt x="1717" y="54"/>
                  </a:cubicBezTo>
                  <a:cubicBezTo>
                    <a:pt x="1732" y="54"/>
                    <a:pt x="1747" y="51"/>
                    <a:pt x="1761" y="45"/>
                  </a:cubicBezTo>
                  <a:cubicBezTo>
                    <a:pt x="1794" y="32"/>
                    <a:pt x="1794" y="32"/>
                    <a:pt x="1794" y="32"/>
                  </a:cubicBezTo>
                  <a:cubicBezTo>
                    <a:pt x="1799" y="30"/>
                    <a:pt x="1802" y="25"/>
                    <a:pt x="1802" y="20"/>
                  </a:cubicBezTo>
                  <a:cubicBezTo>
                    <a:pt x="1802" y="6"/>
                    <a:pt x="1802" y="6"/>
                    <a:pt x="1802" y="6"/>
                  </a:cubicBezTo>
                  <a:cubicBezTo>
                    <a:pt x="1802" y="0"/>
                    <a:pt x="1802" y="0"/>
                    <a:pt x="1800" y="0"/>
                  </a:cubicBezTo>
                  <a:close/>
                </a:path>
              </a:pathLst>
            </a:custGeom>
            <a:solidFill>
              <a:srgbClr val="E7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ş1idê">
              <a:extLst>
                <a:ext uri="{FF2B5EF4-FFF2-40B4-BE49-F238E27FC236}">
                  <a16:creationId xmlns:a16="http://schemas.microsoft.com/office/drawing/2014/main" id="{A068F263-5BFF-4AE9-A555-062C771E0AB1}"/>
                </a:ext>
              </a:extLst>
            </p:cNvPr>
            <p:cNvSpPr/>
            <p:nvPr/>
          </p:nvSpPr>
          <p:spPr bwMode="auto">
            <a:xfrm>
              <a:off x="1424248" y="3780002"/>
              <a:ext cx="1314937" cy="857123"/>
            </a:xfrm>
            <a:prstGeom prst="rect">
              <a:avLst/>
            </a:prstGeom>
            <a:solidFill>
              <a:srgbClr val="F3F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şḷîḋé">
              <a:extLst>
                <a:ext uri="{FF2B5EF4-FFF2-40B4-BE49-F238E27FC236}">
                  <a16:creationId xmlns:a16="http://schemas.microsoft.com/office/drawing/2014/main" id="{A2C48661-8E27-4889-8673-DD4542C37251}"/>
                </a:ext>
              </a:extLst>
            </p:cNvPr>
            <p:cNvSpPr/>
            <p:nvPr/>
          </p:nvSpPr>
          <p:spPr bwMode="auto">
            <a:xfrm>
              <a:off x="1230445" y="4716108"/>
              <a:ext cx="1696693" cy="21940"/>
            </a:xfrm>
            <a:custGeom>
              <a:avLst/>
              <a:gdLst>
                <a:gd name="T0" fmla="*/ 0 w 1788"/>
                <a:gd name="T1" fmla="*/ 0 h 23"/>
                <a:gd name="T2" fmla="*/ 6 w 1788"/>
                <a:gd name="T3" fmla="*/ 3 h 23"/>
                <a:gd name="T4" fmla="*/ 33 w 1788"/>
                <a:gd name="T5" fmla="*/ 14 h 23"/>
                <a:gd name="T6" fmla="*/ 82 w 1788"/>
                <a:gd name="T7" fmla="*/ 23 h 23"/>
                <a:gd name="T8" fmla="*/ 1709 w 1788"/>
                <a:gd name="T9" fmla="*/ 23 h 23"/>
                <a:gd name="T10" fmla="*/ 1753 w 1788"/>
                <a:gd name="T11" fmla="*/ 14 h 23"/>
                <a:gd name="T12" fmla="*/ 1786 w 1788"/>
                <a:gd name="T13" fmla="*/ 1 h 23"/>
                <a:gd name="T14" fmla="*/ 1788 w 1788"/>
                <a:gd name="T15" fmla="*/ 0 h 23"/>
                <a:gd name="T16" fmla="*/ 0 w 1788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8" h="23">
                  <a:moveTo>
                    <a:pt x="0" y="0"/>
                  </a:moveTo>
                  <a:cubicBezTo>
                    <a:pt x="2" y="1"/>
                    <a:pt x="4" y="3"/>
                    <a:pt x="6" y="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9" y="20"/>
                    <a:pt x="65" y="23"/>
                    <a:pt x="82" y="23"/>
                  </a:cubicBezTo>
                  <a:cubicBezTo>
                    <a:pt x="1709" y="23"/>
                    <a:pt x="1709" y="23"/>
                    <a:pt x="1709" y="23"/>
                  </a:cubicBezTo>
                  <a:cubicBezTo>
                    <a:pt x="1724" y="23"/>
                    <a:pt x="1739" y="20"/>
                    <a:pt x="1753" y="14"/>
                  </a:cubicBezTo>
                  <a:cubicBezTo>
                    <a:pt x="1786" y="1"/>
                    <a:pt x="1786" y="1"/>
                    <a:pt x="1786" y="1"/>
                  </a:cubicBezTo>
                  <a:cubicBezTo>
                    <a:pt x="1786" y="1"/>
                    <a:pt x="1787" y="0"/>
                    <a:pt x="17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ṣľïdè">
              <a:extLst>
                <a:ext uri="{FF2B5EF4-FFF2-40B4-BE49-F238E27FC236}">
                  <a16:creationId xmlns:a16="http://schemas.microsoft.com/office/drawing/2014/main" id="{EC58F9EA-3D9F-49E2-89C3-D653871F551B}"/>
                </a:ext>
              </a:extLst>
            </p:cNvPr>
            <p:cNvSpPr/>
            <p:nvPr/>
          </p:nvSpPr>
          <p:spPr bwMode="auto">
            <a:xfrm>
              <a:off x="1246535" y="4722691"/>
              <a:ext cx="1660127" cy="15358"/>
            </a:xfrm>
            <a:custGeom>
              <a:avLst/>
              <a:gdLst>
                <a:gd name="T0" fmla="*/ 0 w 1750"/>
                <a:gd name="T1" fmla="*/ 0 h 16"/>
                <a:gd name="T2" fmla="*/ 4 w 1750"/>
                <a:gd name="T3" fmla="*/ 2 h 16"/>
                <a:gd name="T4" fmla="*/ 26 w 1750"/>
                <a:gd name="T5" fmla="*/ 9 h 16"/>
                <a:gd name="T6" fmla="*/ 65 w 1750"/>
                <a:gd name="T7" fmla="*/ 16 h 16"/>
                <a:gd name="T8" fmla="*/ 1692 w 1750"/>
                <a:gd name="T9" fmla="*/ 16 h 16"/>
                <a:gd name="T10" fmla="*/ 1724 w 1750"/>
                <a:gd name="T11" fmla="*/ 10 h 16"/>
                <a:gd name="T12" fmla="*/ 1749 w 1750"/>
                <a:gd name="T13" fmla="*/ 2 h 16"/>
                <a:gd name="T14" fmla="*/ 1750 w 1750"/>
                <a:gd name="T15" fmla="*/ 1 h 16"/>
                <a:gd name="T16" fmla="*/ 0 w 175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0" h="16">
                  <a:moveTo>
                    <a:pt x="0" y="0"/>
                  </a:moveTo>
                  <a:cubicBezTo>
                    <a:pt x="1" y="1"/>
                    <a:pt x="2" y="1"/>
                    <a:pt x="4" y="2"/>
                  </a:cubicBezTo>
                  <a:cubicBezTo>
                    <a:pt x="6" y="3"/>
                    <a:pt x="23" y="9"/>
                    <a:pt x="26" y="9"/>
                  </a:cubicBezTo>
                  <a:cubicBezTo>
                    <a:pt x="39" y="13"/>
                    <a:pt x="52" y="16"/>
                    <a:pt x="65" y="16"/>
                  </a:cubicBezTo>
                  <a:cubicBezTo>
                    <a:pt x="1692" y="16"/>
                    <a:pt x="1692" y="16"/>
                    <a:pt x="1692" y="16"/>
                  </a:cubicBezTo>
                  <a:cubicBezTo>
                    <a:pt x="1702" y="16"/>
                    <a:pt x="1714" y="14"/>
                    <a:pt x="1724" y="10"/>
                  </a:cubicBezTo>
                  <a:cubicBezTo>
                    <a:pt x="1728" y="10"/>
                    <a:pt x="1747" y="2"/>
                    <a:pt x="1749" y="2"/>
                  </a:cubicBezTo>
                  <a:cubicBezTo>
                    <a:pt x="1749" y="2"/>
                    <a:pt x="1750" y="1"/>
                    <a:pt x="175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šľíḓè">
              <a:extLst>
                <a:ext uri="{FF2B5EF4-FFF2-40B4-BE49-F238E27FC236}">
                  <a16:creationId xmlns:a16="http://schemas.microsoft.com/office/drawing/2014/main" id="{C988211A-77D2-4EE8-A58E-E6F3EB676265}"/>
                </a:ext>
              </a:extLst>
            </p:cNvPr>
            <p:cNvSpPr/>
            <p:nvPr/>
          </p:nvSpPr>
          <p:spPr bwMode="auto">
            <a:xfrm>
              <a:off x="1261892" y="4729272"/>
              <a:ext cx="1625023" cy="9508"/>
            </a:xfrm>
            <a:custGeom>
              <a:avLst/>
              <a:gdLst>
                <a:gd name="T0" fmla="*/ 0 w 1713"/>
                <a:gd name="T1" fmla="*/ 0 h 10"/>
                <a:gd name="T2" fmla="*/ 49 w 1713"/>
                <a:gd name="T3" fmla="*/ 10 h 10"/>
                <a:gd name="T4" fmla="*/ 1676 w 1713"/>
                <a:gd name="T5" fmla="*/ 10 h 10"/>
                <a:gd name="T6" fmla="*/ 1713 w 1713"/>
                <a:gd name="T7" fmla="*/ 2 h 10"/>
                <a:gd name="T8" fmla="*/ 0 w 17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0">
                  <a:moveTo>
                    <a:pt x="0" y="0"/>
                  </a:moveTo>
                  <a:cubicBezTo>
                    <a:pt x="0" y="0"/>
                    <a:pt x="32" y="10"/>
                    <a:pt x="49" y="10"/>
                  </a:cubicBezTo>
                  <a:cubicBezTo>
                    <a:pt x="1676" y="10"/>
                    <a:pt x="1676" y="10"/>
                    <a:pt x="1676" y="10"/>
                  </a:cubicBezTo>
                  <a:cubicBezTo>
                    <a:pt x="1691" y="10"/>
                    <a:pt x="1713" y="2"/>
                    <a:pt x="1713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ṣḷíḍè">
              <a:extLst>
                <a:ext uri="{FF2B5EF4-FFF2-40B4-BE49-F238E27FC236}">
                  <a16:creationId xmlns:a16="http://schemas.microsoft.com/office/drawing/2014/main" id="{DDAC5CE1-242F-4FDB-8259-7CEC0897021C}"/>
                </a:ext>
              </a:extLst>
            </p:cNvPr>
            <p:cNvSpPr/>
            <p:nvPr/>
          </p:nvSpPr>
          <p:spPr bwMode="auto">
            <a:xfrm>
              <a:off x="2061971" y="3731734"/>
              <a:ext cx="32179" cy="32179"/>
            </a:xfrm>
            <a:custGeom>
              <a:avLst/>
              <a:gdLst>
                <a:gd name="T0" fmla="*/ 32 w 34"/>
                <a:gd name="T1" fmla="*/ 17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3 h 34"/>
                <a:gd name="T10" fmla="*/ 30 w 34"/>
                <a:gd name="T11" fmla="*/ 17 h 34"/>
                <a:gd name="T12" fmla="*/ 32 w 34"/>
                <a:gd name="T13" fmla="*/ 17 h 34"/>
                <a:gd name="T14" fmla="*/ 34 w 34"/>
                <a:gd name="T15" fmla="*/ 17 h 34"/>
                <a:gd name="T16" fmla="*/ 17 w 34"/>
                <a:gd name="T17" fmla="*/ 0 h 34"/>
                <a:gd name="T18" fmla="*/ 0 w 34"/>
                <a:gd name="T19" fmla="*/ 17 h 34"/>
                <a:gd name="T20" fmla="*/ 17 w 34"/>
                <a:gd name="T21" fmla="*/ 34 h 34"/>
                <a:gd name="T22" fmla="*/ 34 w 34"/>
                <a:gd name="T23" fmla="*/ 17 h 34"/>
                <a:gd name="T24" fmla="*/ 32 w 34"/>
                <a:gd name="T2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4">
                  <a:moveTo>
                    <a:pt x="32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9"/>
                    <a:pt x="10" y="3"/>
                    <a:pt x="17" y="3"/>
                  </a:cubicBezTo>
                  <a:cubicBezTo>
                    <a:pt x="24" y="3"/>
                    <a:pt x="30" y="9"/>
                    <a:pt x="30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ubicBezTo>
                    <a:pt x="26" y="34"/>
                    <a:pt x="34" y="26"/>
                    <a:pt x="34" y="17"/>
                  </a:cubicBezTo>
                  <a:lnTo>
                    <a:pt x="32" y="17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14194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6588508" y="1500710"/>
            <a:ext cx="4380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使用前端语言</a:t>
            </a:r>
            <a:endParaRPr lang="en-US" altLang="zh-CN" sz="4000" dirty="0"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构建用户界面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5845499" y="2764775"/>
            <a:ext cx="604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多种终端</a:t>
            </a:r>
            <a:endParaRPr lang="en-US" altLang="zh-CN" sz="24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A20FED-4A51-48EB-BE6F-1DF1204D3332}"/>
              </a:ext>
            </a:extLst>
          </p:cNvPr>
          <p:cNvGrpSpPr/>
          <p:nvPr/>
        </p:nvGrpSpPr>
        <p:grpSpPr>
          <a:xfrm>
            <a:off x="1682552" y="828849"/>
            <a:ext cx="3384245" cy="338554"/>
            <a:chOff x="2641556" y="828220"/>
            <a:chExt cx="3384245" cy="338554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2641556" y="828220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3595730" y="828220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4549906" y="828220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5845499" y="3264099"/>
            <a:ext cx="696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无关性能</a:t>
            </a:r>
            <a:endParaRPr lang="en-US" altLang="zh-CN" sz="24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5845499" y="3763423"/>
            <a:ext cx="6045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多设计语言融合</a:t>
            </a:r>
            <a:endParaRPr lang="en-US" altLang="zh-CN" sz="24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73437B9-6A8D-454A-A3C9-00C2189F2394}"/>
              </a:ext>
            </a:extLst>
          </p:cNvPr>
          <p:cNvSpPr txBox="1"/>
          <p:nvPr/>
        </p:nvSpPr>
        <p:spPr>
          <a:xfrm>
            <a:off x="5865441" y="426545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一机多显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4DDFB125-F5CC-4633-898D-44D63EB09E35}"/>
              </a:ext>
            </a:extLst>
          </p:cNvPr>
          <p:cNvSpPr txBox="1"/>
          <p:nvPr/>
        </p:nvSpPr>
        <p:spPr>
          <a:xfrm>
            <a:off x="5865441" y="4890632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多机一显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2F609-DB10-4CBA-B255-DB91FA326260}"/>
              </a:ext>
            </a:extLst>
          </p:cNvPr>
          <p:cNvSpPr txBox="1"/>
          <p:nvPr/>
        </p:nvSpPr>
        <p:spPr>
          <a:xfrm>
            <a:off x="-1872646" y="724574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grpSp>
        <p:nvGrpSpPr>
          <p:cNvPr id="27" name="组合 2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A79AA43-D585-4A63-90DE-D8DCEBB70885}"/>
              </a:ext>
            </a:extLst>
          </p:cNvPr>
          <p:cNvGrpSpPr>
            <a:grpSpLocks noChangeAspect="1"/>
          </p:cNvGrpSpPr>
          <p:nvPr/>
        </p:nvGrpSpPr>
        <p:grpSpPr>
          <a:xfrm>
            <a:off x="1223132" y="2824149"/>
            <a:ext cx="3578414" cy="1914631"/>
            <a:chOff x="2211388" y="1352551"/>
            <a:chExt cx="7767637" cy="4156075"/>
          </a:xfrm>
        </p:grpSpPr>
        <p:sp>
          <p:nvSpPr>
            <p:cNvPr id="28" name="ï$ḻîḓê">
              <a:extLst>
                <a:ext uri="{FF2B5EF4-FFF2-40B4-BE49-F238E27FC236}">
                  <a16:creationId xmlns:a16="http://schemas.microsoft.com/office/drawing/2014/main" id="{0FD52365-2BF1-4E7C-8CB2-21CF26D9D0D4}"/>
                </a:ext>
              </a:extLst>
            </p:cNvPr>
            <p:cNvSpPr/>
            <p:nvPr/>
          </p:nvSpPr>
          <p:spPr bwMode="auto">
            <a:xfrm>
              <a:off x="6342063" y="4800601"/>
              <a:ext cx="1516063" cy="615950"/>
            </a:xfrm>
            <a:custGeom>
              <a:avLst/>
              <a:gdLst>
                <a:gd name="T0" fmla="*/ 885 w 955"/>
                <a:gd name="T1" fmla="*/ 0 h 388"/>
                <a:gd name="T2" fmla="*/ 73 w 955"/>
                <a:gd name="T3" fmla="*/ 0 h 388"/>
                <a:gd name="T4" fmla="*/ 0 w 955"/>
                <a:gd name="T5" fmla="*/ 388 h 388"/>
                <a:gd name="T6" fmla="*/ 955 w 955"/>
                <a:gd name="T7" fmla="*/ 388 h 388"/>
                <a:gd name="T8" fmla="*/ 885 w 955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388">
                  <a:moveTo>
                    <a:pt x="885" y="0"/>
                  </a:moveTo>
                  <a:lnTo>
                    <a:pt x="73" y="0"/>
                  </a:lnTo>
                  <a:lnTo>
                    <a:pt x="0" y="388"/>
                  </a:lnTo>
                  <a:lnTo>
                    <a:pt x="955" y="388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ṥľiḋé">
              <a:extLst>
                <a:ext uri="{FF2B5EF4-FFF2-40B4-BE49-F238E27FC236}">
                  <a16:creationId xmlns:a16="http://schemas.microsoft.com/office/drawing/2014/main" id="{E77A9A8F-7693-48A6-B67D-F9B6CEA38C6B}"/>
                </a:ext>
              </a:extLst>
            </p:cNvPr>
            <p:cNvSpPr/>
            <p:nvPr/>
          </p:nvSpPr>
          <p:spPr bwMode="auto">
            <a:xfrm>
              <a:off x="6148388" y="5416551"/>
              <a:ext cx="1903413" cy="92075"/>
            </a:xfrm>
            <a:custGeom>
              <a:avLst/>
              <a:gdLst>
                <a:gd name="T0" fmla="*/ 919 w 924"/>
                <a:gd name="T1" fmla="*/ 16 h 45"/>
                <a:gd name="T2" fmla="*/ 830 w 924"/>
                <a:gd name="T3" fmla="*/ 0 h 45"/>
                <a:gd name="T4" fmla="*/ 94 w 924"/>
                <a:gd name="T5" fmla="*/ 0 h 45"/>
                <a:gd name="T6" fmla="*/ 5 w 924"/>
                <a:gd name="T7" fmla="*/ 16 h 45"/>
                <a:gd name="T8" fmla="*/ 0 w 924"/>
                <a:gd name="T9" fmla="*/ 22 h 45"/>
                <a:gd name="T10" fmla="*/ 0 w 924"/>
                <a:gd name="T11" fmla="*/ 40 h 45"/>
                <a:gd name="T12" fmla="*/ 4 w 924"/>
                <a:gd name="T13" fmla="*/ 45 h 45"/>
                <a:gd name="T14" fmla="*/ 919 w 924"/>
                <a:gd name="T15" fmla="*/ 45 h 45"/>
                <a:gd name="T16" fmla="*/ 924 w 924"/>
                <a:gd name="T17" fmla="*/ 40 h 45"/>
                <a:gd name="T18" fmla="*/ 924 w 924"/>
                <a:gd name="T19" fmla="*/ 22 h 45"/>
                <a:gd name="T20" fmla="*/ 919 w 924"/>
                <a:gd name="T21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4" h="45">
                  <a:moveTo>
                    <a:pt x="919" y="16"/>
                  </a:moveTo>
                  <a:cubicBezTo>
                    <a:pt x="830" y="0"/>
                    <a:pt x="830" y="0"/>
                    <a:pt x="83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919" y="45"/>
                    <a:pt x="919" y="45"/>
                    <a:pt x="919" y="45"/>
                  </a:cubicBezTo>
                  <a:cubicBezTo>
                    <a:pt x="922" y="45"/>
                    <a:pt x="924" y="43"/>
                    <a:pt x="924" y="40"/>
                  </a:cubicBezTo>
                  <a:cubicBezTo>
                    <a:pt x="924" y="22"/>
                    <a:pt x="924" y="22"/>
                    <a:pt x="924" y="22"/>
                  </a:cubicBezTo>
                  <a:cubicBezTo>
                    <a:pt x="924" y="19"/>
                    <a:pt x="922" y="17"/>
                    <a:pt x="919" y="1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š1íḑê">
              <a:extLst>
                <a:ext uri="{FF2B5EF4-FFF2-40B4-BE49-F238E27FC236}">
                  <a16:creationId xmlns:a16="http://schemas.microsoft.com/office/drawing/2014/main" id="{B8FEE430-5C26-4928-8541-BA6A014A2D33}"/>
                </a:ext>
              </a:extLst>
            </p:cNvPr>
            <p:cNvSpPr/>
            <p:nvPr/>
          </p:nvSpPr>
          <p:spPr bwMode="auto">
            <a:xfrm>
              <a:off x="4608513" y="1352551"/>
              <a:ext cx="4981575" cy="2970213"/>
            </a:xfrm>
            <a:custGeom>
              <a:avLst/>
              <a:gdLst>
                <a:gd name="T0" fmla="*/ 2348 w 2419"/>
                <a:gd name="T1" fmla="*/ 0 h 1443"/>
                <a:gd name="T2" fmla="*/ 71 w 2419"/>
                <a:gd name="T3" fmla="*/ 0 h 1443"/>
                <a:gd name="T4" fmla="*/ 0 w 2419"/>
                <a:gd name="T5" fmla="*/ 78 h 1443"/>
                <a:gd name="T6" fmla="*/ 0 w 2419"/>
                <a:gd name="T7" fmla="*/ 1443 h 1443"/>
                <a:gd name="T8" fmla="*/ 2419 w 2419"/>
                <a:gd name="T9" fmla="*/ 1443 h 1443"/>
                <a:gd name="T10" fmla="*/ 2419 w 2419"/>
                <a:gd name="T11" fmla="*/ 78 h 1443"/>
                <a:gd name="T12" fmla="*/ 2348 w 2419"/>
                <a:gd name="T13" fmla="*/ 0 h 1443"/>
                <a:gd name="T14" fmla="*/ 2311 w 2419"/>
                <a:gd name="T15" fmla="*/ 1340 h 1443"/>
                <a:gd name="T16" fmla="*/ 101 w 2419"/>
                <a:gd name="T17" fmla="*/ 1340 h 1443"/>
                <a:gd name="T18" fmla="*/ 101 w 2419"/>
                <a:gd name="T19" fmla="*/ 111 h 1443"/>
                <a:gd name="T20" fmla="*/ 2311 w 2419"/>
                <a:gd name="T21" fmla="*/ 111 h 1443"/>
                <a:gd name="T22" fmla="*/ 2311 w 2419"/>
                <a:gd name="T23" fmla="*/ 134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9" h="1443">
                  <a:moveTo>
                    <a:pt x="2348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5"/>
                    <a:pt x="0" y="78"/>
                  </a:cubicBezTo>
                  <a:cubicBezTo>
                    <a:pt x="0" y="1443"/>
                    <a:pt x="0" y="1443"/>
                    <a:pt x="0" y="1443"/>
                  </a:cubicBezTo>
                  <a:cubicBezTo>
                    <a:pt x="2419" y="1443"/>
                    <a:pt x="2419" y="1443"/>
                    <a:pt x="2419" y="1443"/>
                  </a:cubicBezTo>
                  <a:cubicBezTo>
                    <a:pt x="2419" y="78"/>
                    <a:pt x="2419" y="78"/>
                    <a:pt x="2419" y="78"/>
                  </a:cubicBezTo>
                  <a:cubicBezTo>
                    <a:pt x="2419" y="35"/>
                    <a:pt x="2387" y="0"/>
                    <a:pt x="2348" y="0"/>
                  </a:cubicBezTo>
                  <a:moveTo>
                    <a:pt x="2311" y="1340"/>
                  </a:moveTo>
                  <a:cubicBezTo>
                    <a:pt x="101" y="1340"/>
                    <a:pt x="101" y="1340"/>
                    <a:pt x="101" y="1340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2311" y="111"/>
                    <a:pt x="2311" y="111"/>
                    <a:pt x="2311" y="111"/>
                  </a:cubicBezTo>
                  <a:cubicBezTo>
                    <a:pt x="2311" y="1340"/>
                    <a:pt x="2311" y="1340"/>
                    <a:pt x="2311" y="13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śļiḍe">
              <a:extLst>
                <a:ext uri="{FF2B5EF4-FFF2-40B4-BE49-F238E27FC236}">
                  <a16:creationId xmlns:a16="http://schemas.microsoft.com/office/drawing/2014/main" id="{1C29E618-0992-471E-A7DA-2F7223A17A2E}"/>
                </a:ext>
              </a:extLst>
            </p:cNvPr>
            <p:cNvSpPr/>
            <p:nvPr/>
          </p:nvSpPr>
          <p:spPr bwMode="auto">
            <a:xfrm>
              <a:off x="6457950" y="4799013"/>
              <a:ext cx="1289050" cy="1588"/>
            </a:xfrm>
            <a:custGeom>
              <a:avLst/>
              <a:gdLst>
                <a:gd name="T0" fmla="*/ 1 w 812"/>
                <a:gd name="T1" fmla="*/ 0 h 1"/>
                <a:gd name="T2" fmla="*/ 0 w 812"/>
                <a:gd name="T3" fmla="*/ 1 h 1"/>
                <a:gd name="T4" fmla="*/ 812 w 812"/>
                <a:gd name="T5" fmla="*/ 1 h 1"/>
                <a:gd name="T6" fmla="*/ 812 w 812"/>
                <a:gd name="T7" fmla="*/ 0 h 1"/>
                <a:gd name="T8" fmla="*/ 1 w 81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1">
                  <a:moveTo>
                    <a:pt x="1" y="0"/>
                  </a:moveTo>
                  <a:lnTo>
                    <a:pt x="0" y="1"/>
                  </a:lnTo>
                  <a:lnTo>
                    <a:pt x="812" y="1"/>
                  </a:lnTo>
                  <a:lnTo>
                    <a:pt x="8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Sliḋé">
              <a:extLst>
                <a:ext uri="{FF2B5EF4-FFF2-40B4-BE49-F238E27FC236}">
                  <a16:creationId xmlns:a16="http://schemas.microsoft.com/office/drawing/2014/main" id="{95ED34D5-755E-478F-A79C-74B77A06D997}"/>
                </a:ext>
              </a:extLst>
            </p:cNvPr>
            <p:cNvSpPr/>
            <p:nvPr/>
          </p:nvSpPr>
          <p:spPr bwMode="auto">
            <a:xfrm>
              <a:off x="4608513" y="4322763"/>
              <a:ext cx="4981575" cy="2460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ṣlíďê">
              <a:extLst>
                <a:ext uri="{FF2B5EF4-FFF2-40B4-BE49-F238E27FC236}">
                  <a16:creationId xmlns:a16="http://schemas.microsoft.com/office/drawing/2014/main" id="{00E551F6-A0C4-42C1-80CA-5AA076F9A995}"/>
                </a:ext>
              </a:extLst>
            </p:cNvPr>
            <p:cNvSpPr/>
            <p:nvPr/>
          </p:nvSpPr>
          <p:spPr bwMode="auto">
            <a:xfrm>
              <a:off x="4608513" y="4322763"/>
              <a:ext cx="49815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ṣļîdê">
              <a:extLst>
                <a:ext uri="{FF2B5EF4-FFF2-40B4-BE49-F238E27FC236}">
                  <a16:creationId xmlns:a16="http://schemas.microsoft.com/office/drawing/2014/main" id="{32461966-DABE-4372-BBAA-B88676E1457F}"/>
                </a:ext>
              </a:extLst>
            </p:cNvPr>
            <p:cNvSpPr/>
            <p:nvPr/>
          </p:nvSpPr>
          <p:spPr bwMode="auto">
            <a:xfrm>
              <a:off x="4608513" y="4329113"/>
              <a:ext cx="4981575" cy="479425"/>
            </a:xfrm>
            <a:custGeom>
              <a:avLst/>
              <a:gdLst>
                <a:gd name="T0" fmla="*/ 0 w 2419"/>
                <a:gd name="T1" fmla="*/ 0 h 233"/>
                <a:gd name="T2" fmla="*/ 0 w 2419"/>
                <a:gd name="T3" fmla="*/ 120 h 233"/>
                <a:gd name="T4" fmla="*/ 0 w 2419"/>
                <a:gd name="T5" fmla="*/ 155 h 233"/>
                <a:gd name="T6" fmla="*/ 71 w 2419"/>
                <a:gd name="T7" fmla="*/ 233 h 233"/>
                <a:gd name="T8" fmla="*/ 898 w 2419"/>
                <a:gd name="T9" fmla="*/ 233 h 233"/>
                <a:gd name="T10" fmla="*/ 899 w 2419"/>
                <a:gd name="T11" fmla="*/ 232 h 233"/>
                <a:gd name="T12" fmla="*/ 1524 w 2419"/>
                <a:gd name="T13" fmla="*/ 232 h 233"/>
                <a:gd name="T14" fmla="*/ 1524 w 2419"/>
                <a:gd name="T15" fmla="*/ 233 h 233"/>
                <a:gd name="T16" fmla="*/ 2348 w 2419"/>
                <a:gd name="T17" fmla="*/ 233 h 233"/>
                <a:gd name="T18" fmla="*/ 2419 w 2419"/>
                <a:gd name="T19" fmla="*/ 155 h 233"/>
                <a:gd name="T20" fmla="*/ 2419 w 2419"/>
                <a:gd name="T21" fmla="*/ 120 h 233"/>
                <a:gd name="T22" fmla="*/ 2419 w 2419"/>
                <a:gd name="T23" fmla="*/ 0 h 233"/>
                <a:gd name="T24" fmla="*/ 0 w 2419"/>
                <a:gd name="T2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9" h="233">
                  <a:moveTo>
                    <a:pt x="0" y="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98"/>
                    <a:pt x="32" y="233"/>
                    <a:pt x="71" y="233"/>
                  </a:cubicBezTo>
                  <a:cubicBezTo>
                    <a:pt x="898" y="233"/>
                    <a:pt x="898" y="233"/>
                    <a:pt x="898" y="233"/>
                  </a:cubicBezTo>
                  <a:cubicBezTo>
                    <a:pt x="899" y="232"/>
                    <a:pt x="899" y="232"/>
                    <a:pt x="899" y="232"/>
                  </a:cubicBezTo>
                  <a:cubicBezTo>
                    <a:pt x="1524" y="232"/>
                    <a:pt x="1524" y="232"/>
                    <a:pt x="1524" y="232"/>
                  </a:cubicBezTo>
                  <a:cubicBezTo>
                    <a:pt x="1524" y="233"/>
                    <a:pt x="1524" y="233"/>
                    <a:pt x="1524" y="233"/>
                  </a:cubicBezTo>
                  <a:cubicBezTo>
                    <a:pt x="2348" y="233"/>
                    <a:pt x="2348" y="233"/>
                    <a:pt x="2348" y="233"/>
                  </a:cubicBezTo>
                  <a:cubicBezTo>
                    <a:pt x="2387" y="233"/>
                    <a:pt x="2419" y="198"/>
                    <a:pt x="2419" y="155"/>
                  </a:cubicBezTo>
                  <a:cubicBezTo>
                    <a:pt x="2419" y="120"/>
                    <a:pt x="2419" y="120"/>
                    <a:pt x="2419" y="120"/>
                  </a:cubicBezTo>
                  <a:cubicBezTo>
                    <a:pt x="2419" y="0"/>
                    <a:pt x="2419" y="0"/>
                    <a:pt x="241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ṡḻiḍé">
              <a:extLst>
                <a:ext uri="{FF2B5EF4-FFF2-40B4-BE49-F238E27FC236}">
                  <a16:creationId xmlns:a16="http://schemas.microsoft.com/office/drawing/2014/main" id="{8B6A4BDD-2E5C-49EF-9D53-FFB82A7091CD}"/>
                </a:ext>
              </a:extLst>
            </p:cNvPr>
            <p:cNvSpPr/>
            <p:nvPr/>
          </p:nvSpPr>
          <p:spPr bwMode="auto">
            <a:xfrm>
              <a:off x="4816475" y="1581151"/>
              <a:ext cx="4551363" cy="2530475"/>
            </a:xfrm>
            <a:prstGeom prst="rect">
              <a:avLst/>
            </a:prstGeom>
            <a:solidFill>
              <a:srgbClr val="F3F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1ïḍe">
              <a:extLst>
                <a:ext uri="{FF2B5EF4-FFF2-40B4-BE49-F238E27FC236}">
                  <a16:creationId xmlns:a16="http://schemas.microsoft.com/office/drawing/2014/main" id="{13277654-234F-400E-8FD9-2C9AF33A5FF7}"/>
                </a:ext>
              </a:extLst>
            </p:cNvPr>
            <p:cNvSpPr/>
            <p:nvPr/>
          </p:nvSpPr>
          <p:spPr bwMode="auto">
            <a:xfrm>
              <a:off x="4816475" y="1581151"/>
              <a:ext cx="4551363" cy="253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ṣḷïdé">
              <a:extLst>
                <a:ext uri="{FF2B5EF4-FFF2-40B4-BE49-F238E27FC236}">
                  <a16:creationId xmlns:a16="http://schemas.microsoft.com/office/drawing/2014/main" id="{BCD644C7-EBF3-43C1-8B3F-AD05E498FB45}"/>
                </a:ext>
              </a:extLst>
            </p:cNvPr>
            <p:cNvSpPr/>
            <p:nvPr/>
          </p:nvSpPr>
          <p:spPr bwMode="auto">
            <a:xfrm>
              <a:off x="8547100" y="3619501"/>
              <a:ext cx="1431925" cy="1889125"/>
            </a:xfrm>
            <a:custGeom>
              <a:avLst/>
              <a:gdLst>
                <a:gd name="T0" fmla="*/ 673 w 695"/>
                <a:gd name="T1" fmla="*/ 918 h 918"/>
                <a:gd name="T2" fmla="*/ 22 w 695"/>
                <a:gd name="T3" fmla="*/ 918 h 918"/>
                <a:gd name="T4" fmla="*/ 0 w 695"/>
                <a:gd name="T5" fmla="*/ 895 h 918"/>
                <a:gd name="T6" fmla="*/ 0 w 695"/>
                <a:gd name="T7" fmla="*/ 22 h 918"/>
                <a:gd name="T8" fmla="*/ 22 w 695"/>
                <a:gd name="T9" fmla="*/ 0 h 918"/>
                <a:gd name="T10" fmla="*/ 673 w 695"/>
                <a:gd name="T11" fmla="*/ 0 h 918"/>
                <a:gd name="T12" fmla="*/ 695 w 695"/>
                <a:gd name="T13" fmla="*/ 22 h 918"/>
                <a:gd name="T14" fmla="*/ 695 w 695"/>
                <a:gd name="T15" fmla="*/ 895 h 918"/>
                <a:gd name="T16" fmla="*/ 673 w 695"/>
                <a:gd name="T17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5" h="918">
                  <a:moveTo>
                    <a:pt x="673" y="918"/>
                  </a:moveTo>
                  <a:cubicBezTo>
                    <a:pt x="22" y="918"/>
                    <a:pt x="22" y="918"/>
                    <a:pt x="22" y="918"/>
                  </a:cubicBezTo>
                  <a:cubicBezTo>
                    <a:pt x="10" y="918"/>
                    <a:pt x="0" y="907"/>
                    <a:pt x="0" y="89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5" y="0"/>
                    <a:pt x="695" y="10"/>
                    <a:pt x="695" y="22"/>
                  </a:cubicBezTo>
                  <a:cubicBezTo>
                    <a:pt x="695" y="895"/>
                    <a:pt x="695" y="895"/>
                    <a:pt x="695" y="895"/>
                  </a:cubicBezTo>
                  <a:cubicBezTo>
                    <a:pt x="695" y="907"/>
                    <a:pt x="685" y="918"/>
                    <a:pt x="673" y="918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ṧlïdé">
              <a:extLst>
                <a:ext uri="{FF2B5EF4-FFF2-40B4-BE49-F238E27FC236}">
                  <a16:creationId xmlns:a16="http://schemas.microsoft.com/office/drawing/2014/main" id="{F01533C4-355D-4BEC-A4A6-C4C3DDB3AEC4}"/>
                </a:ext>
              </a:extLst>
            </p:cNvPr>
            <p:cNvSpPr/>
            <p:nvPr/>
          </p:nvSpPr>
          <p:spPr bwMode="auto">
            <a:xfrm>
              <a:off x="8550275" y="3621088"/>
              <a:ext cx="1427163" cy="1884363"/>
            </a:xfrm>
            <a:custGeom>
              <a:avLst/>
              <a:gdLst>
                <a:gd name="T0" fmla="*/ 670 w 693"/>
                <a:gd name="T1" fmla="*/ 915 h 915"/>
                <a:gd name="T2" fmla="*/ 22 w 693"/>
                <a:gd name="T3" fmla="*/ 915 h 915"/>
                <a:gd name="T4" fmla="*/ 0 w 693"/>
                <a:gd name="T5" fmla="*/ 893 h 915"/>
                <a:gd name="T6" fmla="*/ 0 w 693"/>
                <a:gd name="T7" fmla="*/ 22 h 915"/>
                <a:gd name="T8" fmla="*/ 22 w 693"/>
                <a:gd name="T9" fmla="*/ 0 h 915"/>
                <a:gd name="T10" fmla="*/ 670 w 693"/>
                <a:gd name="T11" fmla="*/ 0 h 915"/>
                <a:gd name="T12" fmla="*/ 693 w 693"/>
                <a:gd name="T13" fmla="*/ 22 h 915"/>
                <a:gd name="T14" fmla="*/ 693 w 693"/>
                <a:gd name="T15" fmla="*/ 893 h 915"/>
                <a:gd name="T16" fmla="*/ 670 w 693"/>
                <a:gd name="T17" fmla="*/ 91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3" h="915">
                  <a:moveTo>
                    <a:pt x="670" y="915"/>
                  </a:moveTo>
                  <a:cubicBezTo>
                    <a:pt x="22" y="915"/>
                    <a:pt x="22" y="915"/>
                    <a:pt x="22" y="915"/>
                  </a:cubicBezTo>
                  <a:cubicBezTo>
                    <a:pt x="10" y="915"/>
                    <a:pt x="0" y="905"/>
                    <a:pt x="0" y="89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70" y="0"/>
                    <a:pt x="670" y="0"/>
                    <a:pt x="670" y="0"/>
                  </a:cubicBezTo>
                  <a:cubicBezTo>
                    <a:pt x="683" y="0"/>
                    <a:pt x="693" y="10"/>
                    <a:pt x="693" y="22"/>
                  </a:cubicBezTo>
                  <a:cubicBezTo>
                    <a:pt x="693" y="893"/>
                    <a:pt x="693" y="893"/>
                    <a:pt x="693" y="893"/>
                  </a:cubicBezTo>
                  <a:cubicBezTo>
                    <a:pt x="693" y="905"/>
                    <a:pt x="683" y="915"/>
                    <a:pt x="670" y="91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śḻíḑê">
              <a:extLst>
                <a:ext uri="{FF2B5EF4-FFF2-40B4-BE49-F238E27FC236}">
                  <a16:creationId xmlns:a16="http://schemas.microsoft.com/office/drawing/2014/main" id="{1DF48911-F6F7-4348-AF0D-CE00F2573791}"/>
                </a:ext>
              </a:extLst>
            </p:cNvPr>
            <p:cNvSpPr/>
            <p:nvPr/>
          </p:nvSpPr>
          <p:spPr bwMode="auto">
            <a:xfrm>
              <a:off x="8553450" y="3622676"/>
              <a:ext cx="1419225" cy="1878013"/>
            </a:xfrm>
            <a:custGeom>
              <a:avLst/>
              <a:gdLst>
                <a:gd name="T0" fmla="*/ 667 w 689"/>
                <a:gd name="T1" fmla="*/ 912 h 912"/>
                <a:gd name="T2" fmla="*/ 22 w 689"/>
                <a:gd name="T3" fmla="*/ 912 h 912"/>
                <a:gd name="T4" fmla="*/ 0 w 689"/>
                <a:gd name="T5" fmla="*/ 890 h 912"/>
                <a:gd name="T6" fmla="*/ 0 w 689"/>
                <a:gd name="T7" fmla="*/ 22 h 912"/>
                <a:gd name="T8" fmla="*/ 22 w 689"/>
                <a:gd name="T9" fmla="*/ 0 h 912"/>
                <a:gd name="T10" fmla="*/ 667 w 689"/>
                <a:gd name="T11" fmla="*/ 0 h 912"/>
                <a:gd name="T12" fmla="*/ 689 w 689"/>
                <a:gd name="T13" fmla="*/ 22 h 912"/>
                <a:gd name="T14" fmla="*/ 689 w 689"/>
                <a:gd name="T15" fmla="*/ 890 h 912"/>
                <a:gd name="T16" fmla="*/ 667 w 689"/>
                <a:gd name="T17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912">
                  <a:moveTo>
                    <a:pt x="667" y="912"/>
                  </a:moveTo>
                  <a:cubicBezTo>
                    <a:pt x="22" y="912"/>
                    <a:pt x="22" y="912"/>
                    <a:pt x="22" y="912"/>
                  </a:cubicBezTo>
                  <a:cubicBezTo>
                    <a:pt x="10" y="912"/>
                    <a:pt x="0" y="902"/>
                    <a:pt x="0" y="89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67" y="0"/>
                    <a:pt x="667" y="0"/>
                    <a:pt x="667" y="0"/>
                  </a:cubicBezTo>
                  <a:cubicBezTo>
                    <a:pt x="679" y="0"/>
                    <a:pt x="689" y="10"/>
                    <a:pt x="689" y="22"/>
                  </a:cubicBezTo>
                  <a:cubicBezTo>
                    <a:pt x="689" y="890"/>
                    <a:pt x="689" y="890"/>
                    <a:pt x="689" y="890"/>
                  </a:cubicBezTo>
                  <a:cubicBezTo>
                    <a:pt x="689" y="902"/>
                    <a:pt x="679" y="912"/>
                    <a:pt x="667" y="912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ṥlîḍê">
              <a:extLst>
                <a:ext uri="{FF2B5EF4-FFF2-40B4-BE49-F238E27FC236}">
                  <a16:creationId xmlns:a16="http://schemas.microsoft.com/office/drawing/2014/main" id="{BC4F9374-5AC1-42E5-A5B3-97612652F784}"/>
                </a:ext>
              </a:extLst>
            </p:cNvPr>
            <p:cNvSpPr/>
            <p:nvPr/>
          </p:nvSpPr>
          <p:spPr bwMode="auto">
            <a:xfrm>
              <a:off x="8558213" y="3625851"/>
              <a:ext cx="1411288" cy="1870075"/>
            </a:xfrm>
            <a:custGeom>
              <a:avLst/>
              <a:gdLst>
                <a:gd name="T0" fmla="*/ 663 w 685"/>
                <a:gd name="T1" fmla="*/ 909 h 909"/>
                <a:gd name="T2" fmla="*/ 22 w 685"/>
                <a:gd name="T3" fmla="*/ 909 h 909"/>
                <a:gd name="T4" fmla="*/ 0 w 685"/>
                <a:gd name="T5" fmla="*/ 887 h 909"/>
                <a:gd name="T6" fmla="*/ 0 w 685"/>
                <a:gd name="T7" fmla="*/ 22 h 909"/>
                <a:gd name="T8" fmla="*/ 22 w 685"/>
                <a:gd name="T9" fmla="*/ 0 h 909"/>
                <a:gd name="T10" fmla="*/ 663 w 685"/>
                <a:gd name="T11" fmla="*/ 0 h 909"/>
                <a:gd name="T12" fmla="*/ 685 w 685"/>
                <a:gd name="T13" fmla="*/ 22 h 909"/>
                <a:gd name="T14" fmla="*/ 685 w 685"/>
                <a:gd name="T15" fmla="*/ 887 h 909"/>
                <a:gd name="T16" fmla="*/ 663 w 685"/>
                <a:gd name="T17" fmla="*/ 909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5" h="909">
                  <a:moveTo>
                    <a:pt x="663" y="909"/>
                  </a:moveTo>
                  <a:cubicBezTo>
                    <a:pt x="22" y="909"/>
                    <a:pt x="22" y="909"/>
                    <a:pt x="22" y="909"/>
                  </a:cubicBezTo>
                  <a:cubicBezTo>
                    <a:pt x="10" y="909"/>
                    <a:pt x="0" y="899"/>
                    <a:pt x="0" y="88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63" y="0"/>
                    <a:pt x="663" y="0"/>
                    <a:pt x="663" y="0"/>
                  </a:cubicBezTo>
                  <a:cubicBezTo>
                    <a:pt x="675" y="0"/>
                    <a:pt x="685" y="10"/>
                    <a:pt x="685" y="22"/>
                  </a:cubicBezTo>
                  <a:cubicBezTo>
                    <a:pt x="685" y="887"/>
                    <a:pt x="685" y="887"/>
                    <a:pt x="685" y="887"/>
                  </a:cubicBezTo>
                  <a:cubicBezTo>
                    <a:pt x="685" y="899"/>
                    <a:pt x="675" y="909"/>
                    <a:pt x="663" y="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śļîḑe">
              <a:extLst>
                <a:ext uri="{FF2B5EF4-FFF2-40B4-BE49-F238E27FC236}">
                  <a16:creationId xmlns:a16="http://schemas.microsoft.com/office/drawing/2014/main" id="{0D997729-CD87-4742-9055-69545BF3235E}"/>
                </a:ext>
              </a:extLst>
            </p:cNvPr>
            <p:cNvSpPr/>
            <p:nvPr/>
          </p:nvSpPr>
          <p:spPr bwMode="auto">
            <a:xfrm>
              <a:off x="8682038" y="3792538"/>
              <a:ext cx="1163638" cy="1552575"/>
            </a:xfrm>
            <a:prstGeom prst="rect">
              <a:avLst/>
            </a:prstGeom>
            <a:solidFill>
              <a:srgbClr val="F5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$líḑè">
              <a:extLst>
                <a:ext uri="{FF2B5EF4-FFF2-40B4-BE49-F238E27FC236}">
                  <a16:creationId xmlns:a16="http://schemas.microsoft.com/office/drawing/2014/main" id="{522FB07A-4B1A-45C0-BC46-409C91ADF40B}"/>
                </a:ext>
              </a:extLst>
            </p:cNvPr>
            <p:cNvSpPr/>
            <p:nvPr/>
          </p:nvSpPr>
          <p:spPr bwMode="auto">
            <a:xfrm>
              <a:off x="9174163" y="3689351"/>
              <a:ext cx="176213" cy="30163"/>
            </a:xfrm>
            <a:custGeom>
              <a:avLst/>
              <a:gdLst>
                <a:gd name="T0" fmla="*/ 82 w 86"/>
                <a:gd name="T1" fmla="*/ 14 h 15"/>
                <a:gd name="T2" fmla="*/ 82 w 86"/>
                <a:gd name="T3" fmla="*/ 12 h 15"/>
                <a:gd name="T4" fmla="*/ 5 w 86"/>
                <a:gd name="T5" fmla="*/ 12 h 15"/>
                <a:gd name="T6" fmla="*/ 4 w 86"/>
                <a:gd name="T7" fmla="*/ 11 h 15"/>
                <a:gd name="T8" fmla="*/ 4 w 86"/>
                <a:gd name="T9" fmla="*/ 4 h 15"/>
                <a:gd name="T10" fmla="*/ 5 w 86"/>
                <a:gd name="T11" fmla="*/ 3 h 15"/>
                <a:gd name="T12" fmla="*/ 82 w 86"/>
                <a:gd name="T13" fmla="*/ 3 h 15"/>
                <a:gd name="T14" fmla="*/ 83 w 86"/>
                <a:gd name="T15" fmla="*/ 4 h 15"/>
                <a:gd name="T16" fmla="*/ 83 w 86"/>
                <a:gd name="T17" fmla="*/ 11 h 15"/>
                <a:gd name="T18" fmla="*/ 82 w 86"/>
                <a:gd name="T19" fmla="*/ 12 h 15"/>
                <a:gd name="T20" fmla="*/ 82 w 86"/>
                <a:gd name="T21" fmla="*/ 14 h 15"/>
                <a:gd name="T22" fmla="*/ 82 w 86"/>
                <a:gd name="T23" fmla="*/ 15 h 15"/>
                <a:gd name="T24" fmla="*/ 86 w 86"/>
                <a:gd name="T25" fmla="*/ 11 h 15"/>
                <a:gd name="T26" fmla="*/ 86 w 86"/>
                <a:gd name="T27" fmla="*/ 4 h 15"/>
                <a:gd name="T28" fmla="*/ 82 w 86"/>
                <a:gd name="T29" fmla="*/ 0 h 15"/>
                <a:gd name="T30" fmla="*/ 5 w 86"/>
                <a:gd name="T31" fmla="*/ 0 h 15"/>
                <a:gd name="T32" fmla="*/ 0 w 86"/>
                <a:gd name="T33" fmla="*/ 4 h 15"/>
                <a:gd name="T34" fmla="*/ 0 w 86"/>
                <a:gd name="T35" fmla="*/ 11 h 15"/>
                <a:gd name="T36" fmla="*/ 5 w 86"/>
                <a:gd name="T37" fmla="*/ 15 h 15"/>
                <a:gd name="T38" fmla="*/ 82 w 86"/>
                <a:gd name="T39" fmla="*/ 15 h 15"/>
                <a:gd name="T40" fmla="*/ 82 w 86"/>
                <a:gd name="T4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15">
                  <a:moveTo>
                    <a:pt x="82" y="14"/>
                  </a:moveTo>
                  <a:cubicBezTo>
                    <a:pt x="82" y="12"/>
                    <a:pt x="82" y="12"/>
                    <a:pt x="82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4" y="12"/>
                    <a:pt x="4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3" y="3"/>
                    <a:pt x="83" y="4"/>
                    <a:pt x="83" y="4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2"/>
                    <a:pt x="83" y="12"/>
                    <a:pt x="82" y="12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4" y="15"/>
                    <a:pt x="86" y="13"/>
                    <a:pt x="86" y="11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2"/>
                    <a:pt x="84" y="0"/>
                    <a:pt x="8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5" y="15"/>
                  </a:cubicBezTo>
                  <a:cubicBezTo>
                    <a:pt x="82" y="15"/>
                    <a:pt x="82" y="15"/>
                    <a:pt x="82" y="15"/>
                  </a:cubicBezTo>
                  <a:lnTo>
                    <a:pt x="82" y="14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ļïdè">
              <a:extLst>
                <a:ext uri="{FF2B5EF4-FFF2-40B4-BE49-F238E27FC236}">
                  <a16:creationId xmlns:a16="http://schemas.microsoft.com/office/drawing/2014/main" id="{CF44A56A-AF5A-4C25-AB6E-E43268727CC9}"/>
                </a:ext>
              </a:extLst>
            </p:cNvPr>
            <p:cNvSpPr/>
            <p:nvPr/>
          </p:nvSpPr>
          <p:spPr bwMode="auto">
            <a:xfrm>
              <a:off x="2503488" y="3275013"/>
              <a:ext cx="3132138" cy="2128838"/>
            </a:xfrm>
            <a:custGeom>
              <a:avLst/>
              <a:gdLst>
                <a:gd name="T0" fmla="*/ 1521 w 1521"/>
                <a:gd name="T1" fmla="*/ 1034 h 1034"/>
                <a:gd name="T2" fmla="*/ 0 w 1521"/>
                <a:gd name="T3" fmla="*/ 1034 h 1034"/>
                <a:gd name="T4" fmla="*/ 0 w 1521"/>
                <a:gd name="T5" fmla="*/ 17 h 1034"/>
                <a:gd name="T6" fmla="*/ 18 w 1521"/>
                <a:gd name="T7" fmla="*/ 0 h 1034"/>
                <a:gd name="T8" fmla="*/ 1503 w 1521"/>
                <a:gd name="T9" fmla="*/ 0 h 1034"/>
                <a:gd name="T10" fmla="*/ 1521 w 1521"/>
                <a:gd name="T11" fmla="*/ 17 h 1034"/>
                <a:gd name="T12" fmla="*/ 1521 w 1521"/>
                <a:gd name="T13" fmla="*/ 1034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1" h="1034">
                  <a:moveTo>
                    <a:pt x="1521" y="1034"/>
                  </a:moveTo>
                  <a:cubicBezTo>
                    <a:pt x="0" y="1034"/>
                    <a:pt x="0" y="1034"/>
                    <a:pt x="0" y="103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3" y="0"/>
                    <a:pt x="1503" y="0"/>
                    <a:pt x="1503" y="0"/>
                  </a:cubicBezTo>
                  <a:cubicBezTo>
                    <a:pt x="1513" y="0"/>
                    <a:pt x="1521" y="8"/>
                    <a:pt x="1521" y="17"/>
                  </a:cubicBezTo>
                  <a:cubicBezTo>
                    <a:pt x="1521" y="1034"/>
                    <a:pt x="1521" y="1034"/>
                    <a:pt x="1521" y="1034"/>
                  </a:cubicBezTo>
                </a:path>
              </a:pathLst>
            </a:custGeom>
            <a:solidFill>
              <a:srgbClr val="EAEE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sľíďe">
              <a:extLst>
                <a:ext uri="{FF2B5EF4-FFF2-40B4-BE49-F238E27FC236}">
                  <a16:creationId xmlns:a16="http://schemas.microsoft.com/office/drawing/2014/main" id="{35A6C1A0-851C-4428-93A3-B6427E8A0BDB}"/>
                </a:ext>
              </a:extLst>
            </p:cNvPr>
            <p:cNvSpPr/>
            <p:nvPr/>
          </p:nvSpPr>
          <p:spPr bwMode="auto">
            <a:xfrm>
              <a:off x="2513013" y="3287713"/>
              <a:ext cx="3109913" cy="2108200"/>
            </a:xfrm>
            <a:custGeom>
              <a:avLst/>
              <a:gdLst>
                <a:gd name="T0" fmla="*/ 1510 w 1510"/>
                <a:gd name="T1" fmla="*/ 1024 h 1024"/>
                <a:gd name="T2" fmla="*/ 0 w 1510"/>
                <a:gd name="T3" fmla="*/ 1024 h 1024"/>
                <a:gd name="T4" fmla="*/ 0 w 1510"/>
                <a:gd name="T5" fmla="*/ 17 h 1024"/>
                <a:gd name="T6" fmla="*/ 17 w 1510"/>
                <a:gd name="T7" fmla="*/ 0 h 1024"/>
                <a:gd name="T8" fmla="*/ 1493 w 1510"/>
                <a:gd name="T9" fmla="*/ 0 h 1024"/>
                <a:gd name="T10" fmla="*/ 1510 w 1510"/>
                <a:gd name="T11" fmla="*/ 17 h 1024"/>
                <a:gd name="T12" fmla="*/ 1510 w 1510"/>
                <a:gd name="T13" fmla="*/ 1024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0" h="1024">
                  <a:moveTo>
                    <a:pt x="1510" y="1024"/>
                  </a:moveTo>
                  <a:cubicBezTo>
                    <a:pt x="0" y="1024"/>
                    <a:pt x="0" y="1024"/>
                    <a:pt x="0" y="102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493" y="0"/>
                    <a:pt x="1493" y="0"/>
                    <a:pt x="1493" y="0"/>
                  </a:cubicBezTo>
                  <a:cubicBezTo>
                    <a:pt x="1502" y="0"/>
                    <a:pt x="1510" y="8"/>
                    <a:pt x="1510" y="17"/>
                  </a:cubicBezTo>
                  <a:cubicBezTo>
                    <a:pt x="1510" y="1024"/>
                    <a:pt x="1510" y="1024"/>
                    <a:pt x="1510" y="102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$ļiḍê">
              <a:extLst>
                <a:ext uri="{FF2B5EF4-FFF2-40B4-BE49-F238E27FC236}">
                  <a16:creationId xmlns:a16="http://schemas.microsoft.com/office/drawing/2014/main" id="{B73ACA98-97A8-41B8-A5C7-B5986727CD82}"/>
                </a:ext>
              </a:extLst>
            </p:cNvPr>
            <p:cNvSpPr/>
            <p:nvPr/>
          </p:nvSpPr>
          <p:spPr bwMode="auto">
            <a:xfrm>
              <a:off x="2513013" y="3287713"/>
              <a:ext cx="3109913" cy="2109788"/>
            </a:xfrm>
            <a:custGeom>
              <a:avLst/>
              <a:gdLst>
                <a:gd name="T0" fmla="*/ 1510 w 1510"/>
                <a:gd name="T1" fmla="*/ 17 h 1025"/>
                <a:gd name="T2" fmla="*/ 1510 w 1510"/>
                <a:gd name="T3" fmla="*/ 1025 h 1025"/>
                <a:gd name="T4" fmla="*/ 0 w 1510"/>
                <a:gd name="T5" fmla="*/ 1025 h 1025"/>
                <a:gd name="T6" fmla="*/ 0 w 1510"/>
                <a:gd name="T7" fmla="*/ 17 h 1025"/>
                <a:gd name="T8" fmla="*/ 0 w 1510"/>
                <a:gd name="T9" fmla="*/ 17 h 1025"/>
                <a:gd name="T10" fmla="*/ 0 w 1510"/>
                <a:gd name="T11" fmla="*/ 1025 h 1025"/>
                <a:gd name="T12" fmla="*/ 1510 w 1510"/>
                <a:gd name="T13" fmla="*/ 1025 h 1025"/>
                <a:gd name="T14" fmla="*/ 1510 w 1510"/>
                <a:gd name="T15" fmla="*/ 17 h 1025"/>
                <a:gd name="T16" fmla="*/ 1510 w 1510"/>
                <a:gd name="T17" fmla="*/ 17 h 1025"/>
                <a:gd name="T18" fmla="*/ 1493 w 1510"/>
                <a:gd name="T19" fmla="*/ 0 h 1025"/>
                <a:gd name="T20" fmla="*/ 17 w 1510"/>
                <a:gd name="T21" fmla="*/ 0 h 1025"/>
                <a:gd name="T22" fmla="*/ 17 w 1510"/>
                <a:gd name="T23" fmla="*/ 0 h 1025"/>
                <a:gd name="T24" fmla="*/ 1493 w 1510"/>
                <a:gd name="T25" fmla="*/ 0 h 1025"/>
                <a:gd name="T26" fmla="*/ 1493 w 1510"/>
                <a:gd name="T2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0" h="1025">
                  <a:moveTo>
                    <a:pt x="1510" y="17"/>
                  </a:moveTo>
                  <a:cubicBezTo>
                    <a:pt x="1510" y="1025"/>
                    <a:pt x="1510" y="1025"/>
                    <a:pt x="1510" y="1025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1510" y="1025"/>
                    <a:pt x="1510" y="1025"/>
                    <a:pt x="1510" y="1025"/>
                  </a:cubicBezTo>
                  <a:cubicBezTo>
                    <a:pt x="1510" y="17"/>
                    <a:pt x="1510" y="17"/>
                    <a:pt x="1510" y="17"/>
                  </a:cubicBezTo>
                  <a:cubicBezTo>
                    <a:pt x="1510" y="17"/>
                    <a:pt x="1510" y="17"/>
                    <a:pt x="1510" y="17"/>
                  </a:cubicBezTo>
                  <a:moveTo>
                    <a:pt x="1493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93" y="0"/>
                    <a:pt x="1493" y="0"/>
                    <a:pt x="1493" y="0"/>
                  </a:cubicBezTo>
                  <a:cubicBezTo>
                    <a:pt x="1493" y="0"/>
                    <a:pt x="1493" y="0"/>
                    <a:pt x="149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slïḑê">
              <a:extLst>
                <a:ext uri="{FF2B5EF4-FFF2-40B4-BE49-F238E27FC236}">
                  <a16:creationId xmlns:a16="http://schemas.microsoft.com/office/drawing/2014/main" id="{2AA3DB60-01D7-461C-9CFE-2D2A82BD8D17}"/>
                </a:ext>
              </a:extLst>
            </p:cNvPr>
            <p:cNvSpPr/>
            <p:nvPr/>
          </p:nvSpPr>
          <p:spPr bwMode="auto">
            <a:xfrm>
              <a:off x="2211388" y="5395913"/>
              <a:ext cx="3709988" cy="111125"/>
            </a:xfrm>
            <a:custGeom>
              <a:avLst/>
              <a:gdLst>
                <a:gd name="T0" fmla="*/ 1800 w 1802"/>
                <a:gd name="T1" fmla="*/ 0 h 54"/>
                <a:gd name="T2" fmla="*/ 2 w 1802"/>
                <a:gd name="T3" fmla="*/ 0 h 54"/>
                <a:gd name="T4" fmla="*/ 0 w 1802"/>
                <a:gd name="T5" fmla="*/ 2 h 54"/>
                <a:gd name="T6" fmla="*/ 0 w 1802"/>
                <a:gd name="T7" fmla="*/ 13 h 54"/>
                <a:gd name="T8" fmla="*/ 14 w 1802"/>
                <a:gd name="T9" fmla="*/ 34 h 54"/>
                <a:gd name="T10" fmla="*/ 41 w 1802"/>
                <a:gd name="T11" fmla="*/ 45 h 54"/>
                <a:gd name="T12" fmla="*/ 90 w 1802"/>
                <a:gd name="T13" fmla="*/ 54 h 54"/>
                <a:gd name="T14" fmla="*/ 1717 w 1802"/>
                <a:gd name="T15" fmla="*/ 54 h 54"/>
                <a:gd name="T16" fmla="*/ 1761 w 1802"/>
                <a:gd name="T17" fmla="*/ 45 h 54"/>
                <a:gd name="T18" fmla="*/ 1794 w 1802"/>
                <a:gd name="T19" fmla="*/ 32 h 54"/>
                <a:gd name="T20" fmla="*/ 1802 w 1802"/>
                <a:gd name="T21" fmla="*/ 20 h 54"/>
                <a:gd name="T22" fmla="*/ 1802 w 1802"/>
                <a:gd name="T23" fmla="*/ 6 h 54"/>
                <a:gd name="T24" fmla="*/ 1800 w 1802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2" h="54">
                  <a:moveTo>
                    <a:pt x="180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3"/>
                    <a:pt x="6" y="31"/>
                    <a:pt x="14" y="3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57" y="51"/>
                    <a:pt x="73" y="54"/>
                    <a:pt x="90" y="54"/>
                  </a:cubicBezTo>
                  <a:cubicBezTo>
                    <a:pt x="1717" y="54"/>
                    <a:pt x="1717" y="54"/>
                    <a:pt x="1717" y="54"/>
                  </a:cubicBezTo>
                  <a:cubicBezTo>
                    <a:pt x="1732" y="54"/>
                    <a:pt x="1747" y="51"/>
                    <a:pt x="1761" y="45"/>
                  </a:cubicBezTo>
                  <a:cubicBezTo>
                    <a:pt x="1794" y="32"/>
                    <a:pt x="1794" y="32"/>
                    <a:pt x="1794" y="32"/>
                  </a:cubicBezTo>
                  <a:cubicBezTo>
                    <a:pt x="1799" y="30"/>
                    <a:pt x="1802" y="25"/>
                    <a:pt x="1802" y="20"/>
                  </a:cubicBezTo>
                  <a:cubicBezTo>
                    <a:pt x="1802" y="6"/>
                    <a:pt x="1802" y="6"/>
                    <a:pt x="1802" y="6"/>
                  </a:cubicBezTo>
                  <a:cubicBezTo>
                    <a:pt x="1802" y="0"/>
                    <a:pt x="1802" y="0"/>
                    <a:pt x="1800" y="0"/>
                  </a:cubicBezTo>
                  <a:close/>
                </a:path>
              </a:pathLst>
            </a:custGeom>
            <a:solidFill>
              <a:srgbClr val="E7ED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ş1idê">
              <a:extLst>
                <a:ext uri="{FF2B5EF4-FFF2-40B4-BE49-F238E27FC236}">
                  <a16:creationId xmlns:a16="http://schemas.microsoft.com/office/drawing/2014/main" id="{A068F263-5BFF-4AE9-A555-062C771E0AB1}"/>
                </a:ext>
              </a:extLst>
            </p:cNvPr>
            <p:cNvSpPr/>
            <p:nvPr/>
          </p:nvSpPr>
          <p:spPr bwMode="auto">
            <a:xfrm>
              <a:off x="2647950" y="3427413"/>
              <a:ext cx="2854325" cy="1860550"/>
            </a:xfrm>
            <a:prstGeom prst="rect">
              <a:avLst/>
            </a:prstGeom>
            <a:solidFill>
              <a:srgbClr val="F3F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şḷîḋé">
              <a:extLst>
                <a:ext uri="{FF2B5EF4-FFF2-40B4-BE49-F238E27FC236}">
                  <a16:creationId xmlns:a16="http://schemas.microsoft.com/office/drawing/2014/main" id="{A2C48661-8E27-4889-8673-DD4542C37251}"/>
                </a:ext>
              </a:extLst>
            </p:cNvPr>
            <p:cNvSpPr/>
            <p:nvPr/>
          </p:nvSpPr>
          <p:spPr bwMode="auto">
            <a:xfrm>
              <a:off x="2227263" y="5459413"/>
              <a:ext cx="3683000" cy="47625"/>
            </a:xfrm>
            <a:custGeom>
              <a:avLst/>
              <a:gdLst>
                <a:gd name="T0" fmla="*/ 0 w 1788"/>
                <a:gd name="T1" fmla="*/ 0 h 23"/>
                <a:gd name="T2" fmla="*/ 6 w 1788"/>
                <a:gd name="T3" fmla="*/ 3 h 23"/>
                <a:gd name="T4" fmla="*/ 33 w 1788"/>
                <a:gd name="T5" fmla="*/ 14 h 23"/>
                <a:gd name="T6" fmla="*/ 82 w 1788"/>
                <a:gd name="T7" fmla="*/ 23 h 23"/>
                <a:gd name="T8" fmla="*/ 1709 w 1788"/>
                <a:gd name="T9" fmla="*/ 23 h 23"/>
                <a:gd name="T10" fmla="*/ 1753 w 1788"/>
                <a:gd name="T11" fmla="*/ 14 h 23"/>
                <a:gd name="T12" fmla="*/ 1786 w 1788"/>
                <a:gd name="T13" fmla="*/ 1 h 23"/>
                <a:gd name="T14" fmla="*/ 1788 w 1788"/>
                <a:gd name="T15" fmla="*/ 0 h 23"/>
                <a:gd name="T16" fmla="*/ 0 w 1788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8" h="23">
                  <a:moveTo>
                    <a:pt x="0" y="0"/>
                  </a:moveTo>
                  <a:cubicBezTo>
                    <a:pt x="2" y="1"/>
                    <a:pt x="4" y="3"/>
                    <a:pt x="6" y="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9" y="20"/>
                    <a:pt x="65" y="23"/>
                    <a:pt x="82" y="23"/>
                  </a:cubicBezTo>
                  <a:cubicBezTo>
                    <a:pt x="1709" y="23"/>
                    <a:pt x="1709" y="23"/>
                    <a:pt x="1709" y="23"/>
                  </a:cubicBezTo>
                  <a:cubicBezTo>
                    <a:pt x="1724" y="23"/>
                    <a:pt x="1739" y="20"/>
                    <a:pt x="1753" y="14"/>
                  </a:cubicBezTo>
                  <a:cubicBezTo>
                    <a:pt x="1786" y="1"/>
                    <a:pt x="1786" y="1"/>
                    <a:pt x="1786" y="1"/>
                  </a:cubicBezTo>
                  <a:cubicBezTo>
                    <a:pt x="1786" y="1"/>
                    <a:pt x="1787" y="0"/>
                    <a:pt x="17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ṣľïdè">
              <a:extLst>
                <a:ext uri="{FF2B5EF4-FFF2-40B4-BE49-F238E27FC236}">
                  <a16:creationId xmlns:a16="http://schemas.microsoft.com/office/drawing/2014/main" id="{EC58F9EA-3D9F-49E2-89C3-D653871F551B}"/>
                </a:ext>
              </a:extLst>
            </p:cNvPr>
            <p:cNvSpPr/>
            <p:nvPr/>
          </p:nvSpPr>
          <p:spPr bwMode="auto">
            <a:xfrm>
              <a:off x="2262188" y="5473701"/>
              <a:ext cx="3603625" cy="33338"/>
            </a:xfrm>
            <a:custGeom>
              <a:avLst/>
              <a:gdLst>
                <a:gd name="T0" fmla="*/ 0 w 1750"/>
                <a:gd name="T1" fmla="*/ 0 h 16"/>
                <a:gd name="T2" fmla="*/ 4 w 1750"/>
                <a:gd name="T3" fmla="*/ 2 h 16"/>
                <a:gd name="T4" fmla="*/ 26 w 1750"/>
                <a:gd name="T5" fmla="*/ 9 h 16"/>
                <a:gd name="T6" fmla="*/ 65 w 1750"/>
                <a:gd name="T7" fmla="*/ 16 h 16"/>
                <a:gd name="T8" fmla="*/ 1692 w 1750"/>
                <a:gd name="T9" fmla="*/ 16 h 16"/>
                <a:gd name="T10" fmla="*/ 1724 w 1750"/>
                <a:gd name="T11" fmla="*/ 10 h 16"/>
                <a:gd name="T12" fmla="*/ 1749 w 1750"/>
                <a:gd name="T13" fmla="*/ 2 h 16"/>
                <a:gd name="T14" fmla="*/ 1750 w 1750"/>
                <a:gd name="T15" fmla="*/ 1 h 16"/>
                <a:gd name="T16" fmla="*/ 0 w 175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0" h="16">
                  <a:moveTo>
                    <a:pt x="0" y="0"/>
                  </a:moveTo>
                  <a:cubicBezTo>
                    <a:pt x="1" y="1"/>
                    <a:pt x="2" y="1"/>
                    <a:pt x="4" y="2"/>
                  </a:cubicBezTo>
                  <a:cubicBezTo>
                    <a:pt x="6" y="3"/>
                    <a:pt x="23" y="9"/>
                    <a:pt x="26" y="9"/>
                  </a:cubicBezTo>
                  <a:cubicBezTo>
                    <a:pt x="39" y="13"/>
                    <a:pt x="52" y="16"/>
                    <a:pt x="65" y="16"/>
                  </a:cubicBezTo>
                  <a:cubicBezTo>
                    <a:pt x="1692" y="16"/>
                    <a:pt x="1692" y="16"/>
                    <a:pt x="1692" y="16"/>
                  </a:cubicBezTo>
                  <a:cubicBezTo>
                    <a:pt x="1702" y="16"/>
                    <a:pt x="1714" y="14"/>
                    <a:pt x="1724" y="10"/>
                  </a:cubicBezTo>
                  <a:cubicBezTo>
                    <a:pt x="1728" y="10"/>
                    <a:pt x="1747" y="2"/>
                    <a:pt x="1749" y="2"/>
                  </a:cubicBezTo>
                  <a:cubicBezTo>
                    <a:pt x="1749" y="2"/>
                    <a:pt x="1750" y="1"/>
                    <a:pt x="175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šľíḓè">
              <a:extLst>
                <a:ext uri="{FF2B5EF4-FFF2-40B4-BE49-F238E27FC236}">
                  <a16:creationId xmlns:a16="http://schemas.microsoft.com/office/drawing/2014/main" id="{C988211A-77D2-4EE8-A58E-E6F3EB676265}"/>
                </a:ext>
              </a:extLst>
            </p:cNvPr>
            <p:cNvSpPr/>
            <p:nvPr/>
          </p:nvSpPr>
          <p:spPr bwMode="auto">
            <a:xfrm>
              <a:off x="2295525" y="5487988"/>
              <a:ext cx="3527425" cy="20638"/>
            </a:xfrm>
            <a:custGeom>
              <a:avLst/>
              <a:gdLst>
                <a:gd name="T0" fmla="*/ 0 w 1713"/>
                <a:gd name="T1" fmla="*/ 0 h 10"/>
                <a:gd name="T2" fmla="*/ 49 w 1713"/>
                <a:gd name="T3" fmla="*/ 10 h 10"/>
                <a:gd name="T4" fmla="*/ 1676 w 1713"/>
                <a:gd name="T5" fmla="*/ 10 h 10"/>
                <a:gd name="T6" fmla="*/ 1713 w 1713"/>
                <a:gd name="T7" fmla="*/ 2 h 10"/>
                <a:gd name="T8" fmla="*/ 0 w 1713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0">
                  <a:moveTo>
                    <a:pt x="0" y="0"/>
                  </a:moveTo>
                  <a:cubicBezTo>
                    <a:pt x="0" y="0"/>
                    <a:pt x="32" y="10"/>
                    <a:pt x="49" y="10"/>
                  </a:cubicBezTo>
                  <a:cubicBezTo>
                    <a:pt x="1676" y="10"/>
                    <a:pt x="1676" y="10"/>
                    <a:pt x="1676" y="10"/>
                  </a:cubicBezTo>
                  <a:cubicBezTo>
                    <a:pt x="1691" y="10"/>
                    <a:pt x="1713" y="2"/>
                    <a:pt x="1713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ṣḷíḍè">
              <a:extLst>
                <a:ext uri="{FF2B5EF4-FFF2-40B4-BE49-F238E27FC236}">
                  <a16:creationId xmlns:a16="http://schemas.microsoft.com/office/drawing/2014/main" id="{DDAC5CE1-242F-4FDB-8259-7CEC0897021C}"/>
                </a:ext>
              </a:extLst>
            </p:cNvPr>
            <p:cNvSpPr/>
            <p:nvPr/>
          </p:nvSpPr>
          <p:spPr bwMode="auto">
            <a:xfrm>
              <a:off x="4032250" y="3322638"/>
              <a:ext cx="69850" cy="69850"/>
            </a:xfrm>
            <a:custGeom>
              <a:avLst/>
              <a:gdLst>
                <a:gd name="T0" fmla="*/ 32 w 34"/>
                <a:gd name="T1" fmla="*/ 17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3 h 34"/>
                <a:gd name="T10" fmla="*/ 30 w 34"/>
                <a:gd name="T11" fmla="*/ 17 h 34"/>
                <a:gd name="T12" fmla="*/ 32 w 34"/>
                <a:gd name="T13" fmla="*/ 17 h 34"/>
                <a:gd name="T14" fmla="*/ 34 w 34"/>
                <a:gd name="T15" fmla="*/ 17 h 34"/>
                <a:gd name="T16" fmla="*/ 17 w 34"/>
                <a:gd name="T17" fmla="*/ 0 h 34"/>
                <a:gd name="T18" fmla="*/ 0 w 34"/>
                <a:gd name="T19" fmla="*/ 17 h 34"/>
                <a:gd name="T20" fmla="*/ 17 w 34"/>
                <a:gd name="T21" fmla="*/ 34 h 34"/>
                <a:gd name="T22" fmla="*/ 34 w 34"/>
                <a:gd name="T23" fmla="*/ 17 h 34"/>
                <a:gd name="T24" fmla="*/ 32 w 34"/>
                <a:gd name="T25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4">
                  <a:moveTo>
                    <a:pt x="32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9"/>
                    <a:pt x="10" y="3"/>
                    <a:pt x="17" y="3"/>
                  </a:cubicBezTo>
                  <a:cubicBezTo>
                    <a:pt x="24" y="3"/>
                    <a:pt x="30" y="9"/>
                    <a:pt x="30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ubicBezTo>
                    <a:pt x="26" y="34"/>
                    <a:pt x="34" y="26"/>
                    <a:pt x="34" y="17"/>
                  </a:cubicBezTo>
                  <a:lnTo>
                    <a:pt x="32" y="17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F0A68D1-E36A-42C3-B86A-6C2221871065}"/>
              </a:ext>
            </a:extLst>
          </p:cNvPr>
          <p:cNvSpPr/>
          <p:nvPr/>
        </p:nvSpPr>
        <p:spPr>
          <a:xfrm>
            <a:off x="2719754" y="3192862"/>
            <a:ext cx="1524000" cy="581969"/>
          </a:xfrm>
          <a:custGeom>
            <a:avLst/>
            <a:gdLst>
              <a:gd name="connsiteX0" fmla="*/ 0 w 1524000"/>
              <a:gd name="connsiteY0" fmla="*/ 355323 h 581969"/>
              <a:gd name="connsiteX1" fmla="*/ 132861 w 1524000"/>
              <a:gd name="connsiteY1" fmla="*/ 3630 h 581969"/>
              <a:gd name="connsiteX2" fmla="*/ 359508 w 1524000"/>
              <a:gd name="connsiteY2" fmla="*/ 550707 h 581969"/>
              <a:gd name="connsiteX3" fmla="*/ 508000 w 1524000"/>
              <a:gd name="connsiteY3" fmla="*/ 11446 h 581969"/>
              <a:gd name="connsiteX4" fmla="*/ 789354 w 1524000"/>
              <a:gd name="connsiteY4" fmla="*/ 535076 h 581969"/>
              <a:gd name="connsiteX5" fmla="*/ 906584 w 1524000"/>
              <a:gd name="connsiteY5" fmla="*/ 3630 h 581969"/>
              <a:gd name="connsiteX6" fmla="*/ 1172308 w 1524000"/>
              <a:gd name="connsiteY6" fmla="*/ 581969 h 581969"/>
              <a:gd name="connsiteX7" fmla="*/ 1289538 w 1524000"/>
              <a:gd name="connsiteY7" fmla="*/ 3630 h 581969"/>
              <a:gd name="connsiteX8" fmla="*/ 1524000 w 1524000"/>
              <a:gd name="connsiteY8" fmla="*/ 503815 h 5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4000" h="581969">
                <a:moveTo>
                  <a:pt x="0" y="355323"/>
                </a:moveTo>
                <a:cubicBezTo>
                  <a:pt x="36471" y="163194"/>
                  <a:pt x="72943" y="-28934"/>
                  <a:pt x="132861" y="3630"/>
                </a:cubicBezTo>
                <a:cubicBezTo>
                  <a:pt x="192779" y="36194"/>
                  <a:pt x="296985" y="549404"/>
                  <a:pt x="359508" y="550707"/>
                </a:cubicBezTo>
                <a:cubicBezTo>
                  <a:pt x="422031" y="552010"/>
                  <a:pt x="436359" y="14051"/>
                  <a:pt x="508000" y="11446"/>
                </a:cubicBezTo>
                <a:cubicBezTo>
                  <a:pt x="579641" y="8841"/>
                  <a:pt x="722923" y="536379"/>
                  <a:pt x="789354" y="535076"/>
                </a:cubicBezTo>
                <a:cubicBezTo>
                  <a:pt x="855785" y="533773"/>
                  <a:pt x="842758" y="-4185"/>
                  <a:pt x="906584" y="3630"/>
                </a:cubicBezTo>
                <a:cubicBezTo>
                  <a:pt x="970410" y="11445"/>
                  <a:pt x="1108482" y="581969"/>
                  <a:pt x="1172308" y="581969"/>
                </a:cubicBezTo>
                <a:cubicBezTo>
                  <a:pt x="1236134" y="581969"/>
                  <a:pt x="1230923" y="16656"/>
                  <a:pt x="1289538" y="3630"/>
                </a:cubicBezTo>
                <a:cubicBezTo>
                  <a:pt x="1348153" y="-9396"/>
                  <a:pt x="1436076" y="247209"/>
                  <a:pt x="1524000" y="503815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2912EEB9-34DE-43F6-B556-56B2DDFA72F3}"/>
              </a:ext>
            </a:extLst>
          </p:cNvPr>
          <p:cNvSpPr/>
          <p:nvPr/>
        </p:nvSpPr>
        <p:spPr>
          <a:xfrm>
            <a:off x="1535196" y="4015150"/>
            <a:ext cx="1108185" cy="423182"/>
          </a:xfrm>
          <a:custGeom>
            <a:avLst/>
            <a:gdLst>
              <a:gd name="connsiteX0" fmla="*/ 0 w 1524000"/>
              <a:gd name="connsiteY0" fmla="*/ 355323 h 581969"/>
              <a:gd name="connsiteX1" fmla="*/ 132861 w 1524000"/>
              <a:gd name="connsiteY1" fmla="*/ 3630 h 581969"/>
              <a:gd name="connsiteX2" fmla="*/ 359508 w 1524000"/>
              <a:gd name="connsiteY2" fmla="*/ 550707 h 581969"/>
              <a:gd name="connsiteX3" fmla="*/ 508000 w 1524000"/>
              <a:gd name="connsiteY3" fmla="*/ 11446 h 581969"/>
              <a:gd name="connsiteX4" fmla="*/ 789354 w 1524000"/>
              <a:gd name="connsiteY4" fmla="*/ 535076 h 581969"/>
              <a:gd name="connsiteX5" fmla="*/ 906584 w 1524000"/>
              <a:gd name="connsiteY5" fmla="*/ 3630 h 581969"/>
              <a:gd name="connsiteX6" fmla="*/ 1172308 w 1524000"/>
              <a:gd name="connsiteY6" fmla="*/ 581969 h 581969"/>
              <a:gd name="connsiteX7" fmla="*/ 1289538 w 1524000"/>
              <a:gd name="connsiteY7" fmla="*/ 3630 h 581969"/>
              <a:gd name="connsiteX8" fmla="*/ 1524000 w 1524000"/>
              <a:gd name="connsiteY8" fmla="*/ 503815 h 5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4000" h="581969">
                <a:moveTo>
                  <a:pt x="0" y="355323"/>
                </a:moveTo>
                <a:cubicBezTo>
                  <a:pt x="36471" y="163194"/>
                  <a:pt x="72943" y="-28934"/>
                  <a:pt x="132861" y="3630"/>
                </a:cubicBezTo>
                <a:cubicBezTo>
                  <a:pt x="192779" y="36194"/>
                  <a:pt x="296985" y="549404"/>
                  <a:pt x="359508" y="550707"/>
                </a:cubicBezTo>
                <a:cubicBezTo>
                  <a:pt x="422031" y="552010"/>
                  <a:pt x="436359" y="14051"/>
                  <a:pt x="508000" y="11446"/>
                </a:cubicBezTo>
                <a:cubicBezTo>
                  <a:pt x="579641" y="8841"/>
                  <a:pt x="722923" y="536379"/>
                  <a:pt x="789354" y="535076"/>
                </a:cubicBezTo>
                <a:cubicBezTo>
                  <a:pt x="855785" y="533773"/>
                  <a:pt x="842758" y="-4185"/>
                  <a:pt x="906584" y="3630"/>
                </a:cubicBezTo>
                <a:cubicBezTo>
                  <a:pt x="970410" y="11445"/>
                  <a:pt x="1108482" y="581969"/>
                  <a:pt x="1172308" y="581969"/>
                </a:cubicBezTo>
                <a:cubicBezTo>
                  <a:pt x="1236134" y="581969"/>
                  <a:pt x="1230923" y="16656"/>
                  <a:pt x="1289538" y="3630"/>
                </a:cubicBezTo>
                <a:cubicBezTo>
                  <a:pt x="1348153" y="-9396"/>
                  <a:pt x="1436076" y="247209"/>
                  <a:pt x="1524000" y="503815"/>
                </a:cubicBezTo>
              </a:path>
            </a:pathLst>
          </a:custGeom>
          <a:noFill/>
          <a:ln>
            <a:solidFill>
              <a:srgbClr val="AFD0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7A465B7A-E2C8-425D-9BF9-BE8F4D1D804F}"/>
              </a:ext>
            </a:extLst>
          </p:cNvPr>
          <p:cNvSpPr/>
          <p:nvPr/>
        </p:nvSpPr>
        <p:spPr>
          <a:xfrm>
            <a:off x="4228123" y="4142055"/>
            <a:ext cx="515815" cy="290632"/>
          </a:xfrm>
          <a:custGeom>
            <a:avLst/>
            <a:gdLst>
              <a:gd name="connsiteX0" fmla="*/ 0 w 515815"/>
              <a:gd name="connsiteY0" fmla="*/ 101699 h 290632"/>
              <a:gd name="connsiteX1" fmla="*/ 85969 w 515815"/>
              <a:gd name="connsiteY1" fmla="*/ 289268 h 290632"/>
              <a:gd name="connsiteX2" fmla="*/ 109415 w 515815"/>
              <a:gd name="connsiteY2" fmla="*/ 15730 h 290632"/>
              <a:gd name="connsiteX3" fmla="*/ 211015 w 515815"/>
              <a:gd name="connsiteY3" fmla="*/ 242376 h 290632"/>
              <a:gd name="connsiteX4" fmla="*/ 218831 w 515815"/>
              <a:gd name="connsiteY4" fmla="*/ 99 h 290632"/>
              <a:gd name="connsiteX5" fmla="*/ 375139 w 515815"/>
              <a:gd name="connsiteY5" fmla="*/ 242376 h 290632"/>
              <a:gd name="connsiteX6" fmla="*/ 375139 w 515815"/>
              <a:gd name="connsiteY6" fmla="*/ 99 h 290632"/>
              <a:gd name="connsiteX7" fmla="*/ 515815 w 515815"/>
              <a:gd name="connsiteY7" fmla="*/ 218930 h 29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5815" h="290632">
                <a:moveTo>
                  <a:pt x="0" y="101699"/>
                </a:moveTo>
                <a:cubicBezTo>
                  <a:pt x="33866" y="202647"/>
                  <a:pt x="67733" y="303596"/>
                  <a:pt x="85969" y="289268"/>
                </a:cubicBezTo>
                <a:cubicBezTo>
                  <a:pt x="104205" y="274940"/>
                  <a:pt x="88574" y="23545"/>
                  <a:pt x="109415" y="15730"/>
                </a:cubicBezTo>
                <a:cubicBezTo>
                  <a:pt x="130256" y="7915"/>
                  <a:pt x="192779" y="244981"/>
                  <a:pt x="211015" y="242376"/>
                </a:cubicBezTo>
                <a:cubicBezTo>
                  <a:pt x="229251" y="239771"/>
                  <a:pt x="191477" y="99"/>
                  <a:pt x="218831" y="99"/>
                </a:cubicBezTo>
                <a:cubicBezTo>
                  <a:pt x="246185" y="99"/>
                  <a:pt x="349088" y="242376"/>
                  <a:pt x="375139" y="242376"/>
                </a:cubicBezTo>
                <a:cubicBezTo>
                  <a:pt x="401190" y="242376"/>
                  <a:pt x="351693" y="4007"/>
                  <a:pt x="375139" y="99"/>
                </a:cubicBezTo>
                <a:cubicBezTo>
                  <a:pt x="398585" y="-3809"/>
                  <a:pt x="457200" y="107560"/>
                  <a:pt x="515815" y="218930"/>
                </a:cubicBezTo>
              </a:path>
            </a:pathLst>
          </a:custGeom>
          <a:noFill/>
          <a:ln>
            <a:solidFill>
              <a:srgbClr val="FEC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726B7FD-E6B6-4E9A-8462-97F503DF966A}"/>
              </a:ext>
            </a:extLst>
          </p:cNvPr>
          <p:cNvSpPr/>
          <p:nvPr/>
        </p:nvSpPr>
        <p:spPr>
          <a:xfrm>
            <a:off x="2885348" y="5667573"/>
            <a:ext cx="1108185" cy="423182"/>
          </a:xfrm>
          <a:custGeom>
            <a:avLst/>
            <a:gdLst>
              <a:gd name="connsiteX0" fmla="*/ 0 w 1524000"/>
              <a:gd name="connsiteY0" fmla="*/ 355323 h 581969"/>
              <a:gd name="connsiteX1" fmla="*/ 132861 w 1524000"/>
              <a:gd name="connsiteY1" fmla="*/ 3630 h 581969"/>
              <a:gd name="connsiteX2" fmla="*/ 359508 w 1524000"/>
              <a:gd name="connsiteY2" fmla="*/ 550707 h 581969"/>
              <a:gd name="connsiteX3" fmla="*/ 508000 w 1524000"/>
              <a:gd name="connsiteY3" fmla="*/ 11446 h 581969"/>
              <a:gd name="connsiteX4" fmla="*/ 789354 w 1524000"/>
              <a:gd name="connsiteY4" fmla="*/ 535076 h 581969"/>
              <a:gd name="connsiteX5" fmla="*/ 906584 w 1524000"/>
              <a:gd name="connsiteY5" fmla="*/ 3630 h 581969"/>
              <a:gd name="connsiteX6" fmla="*/ 1172308 w 1524000"/>
              <a:gd name="connsiteY6" fmla="*/ 581969 h 581969"/>
              <a:gd name="connsiteX7" fmla="*/ 1289538 w 1524000"/>
              <a:gd name="connsiteY7" fmla="*/ 3630 h 581969"/>
              <a:gd name="connsiteX8" fmla="*/ 1524000 w 1524000"/>
              <a:gd name="connsiteY8" fmla="*/ 503815 h 5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4000" h="581969">
                <a:moveTo>
                  <a:pt x="0" y="355323"/>
                </a:moveTo>
                <a:cubicBezTo>
                  <a:pt x="36471" y="163194"/>
                  <a:pt x="72943" y="-28934"/>
                  <a:pt x="132861" y="3630"/>
                </a:cubicBezTo>
                <a:cubicBezTo>
                  <a:pt x="192779" y="36194"/>
                  <a:pt x="296985" y="549404"/>
                  <a:pt x="359508" y="550707"/>
                </a:cubicBezTo>
                <a:cubicBezTo>
                  <a:pt x="422031" y="552010"/>
                  <a:pt x="436359" y="14051"/>
                  <a:pt x="508000" y="11446"/>
                </a:cubicBezTo>
                <a:cubicBezTo>
                  <a:pt x="579641" y="8841"/>
                  <a:pt x="722923" y="536379"/>
                  <a:pt x="789354" y="535076"/>
                </a:cubicBezTo>
                <a:cubicBezTo>
                  <a:pt x="855785" y="533773"/>
                  <a:pt x="842758" y="-4185"/>
                  <a:pt x="906584" y="3630"/>
                </a:cubicBezTo>
                <a:cubicBezTo>
                  <a:pt x="970410" y="11445"/>
                  <a:pt x="1108482" y="581969"/>
                  <a:pt x="1172308" y="581969"/>
                </a:cubicBezTo>
                <a:cubicBezTo>
                  <a:pt x="1236134" y="581969"/>
                  <a:pt x="1230923" y="16656"/>
                  <a:pt x="1289538" y="3630"/>
                </a:cubicBezTo>
                <a:cubicBezTo>
                  <a:pt x="1348153" y="-9396"/>
                  <a:pt x="1436076" y="247209"/>
                  <a:pt x="1524000" y="503815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2608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1088038" y="2508895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数据流灵活可控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1088038" y="3434059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原始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/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压缩数据传输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A20FED-4A51-48EB-BE6F-1DF1204D3332}"/>
              </a:ext>
            </a:extLst>
          </p:cNvPr>
          <p:cNvGrpSpPr/>
          <p:nvPr/>
        </p:nvGrpSpPr>
        <p:grpSpPr>
          <a:xfrm>
            <a:off x="1682552" y="828849"/>
            <a:ext cx="3384245" cy="338554"/>
            <a:chOff x="2641556" y="828220"/>
            <a:chExt cx="3384245" cy="338554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2641556" y="828220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3595730" y="828220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4549906" y="828220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5499FC2-5E22-4644-B3FB-FA2646B8161C}"/>
              </a:ext>
            </a:extLst>
          </p:cNvPr>
          <p:cNvSpPr txBox="1"/>
          <p:nvPr/>
        </p:nvSpPr>
        <p:spPr>
          <a:xfrm>
            <a:off x="1088038" y="4236112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显示图像传输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1088038" y="5038166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多终端高速数据收集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3E979D-C170-43F1-90C0-CEF7FF6083F5}"/>
              </a:ext>
            </a:extLst>
          </p:cNvPr>
          <p:cNvSpPr txBox="1"/>
          <p:nvPr/>
        </p:nvSpPr>
        <p:spPr>
          <a:xfrm>
            <a:off x="5957757" y="2508895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创新简化操作方式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7816A7-4E7D-44AD-BA74-7221F3496DF6}"/>
              </a:ext>
            </a:extLst>
          </p:cNvPr>
          <p:cNvSpPr txBox="1"/>
          <p:nvPr/>
        </p:nvSpPr>
        <p:spPr>
          <a:xfrm>
            <a:off x="5957757" y="3434059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简单的“↑↓”即可调整视图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41A0B0-6BF0-489F-83F1-4D2E21891DF2}"/>
              </a:ext>
            </a:extLst>
          </p:cNvPr>
          <p:cNvSpPr txBox="1"/>
          <p:nvPr/>
        </p:nvSpPr>
        <p:spPr>
          <a:xfrm>
            <a:off x="5957757" y="4236112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触控波形操作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E5D10A4-D955-42E7-BC45-D5D4780145AF}"/>
              </a:ext>
            </a:extLst>
          </p:cNvPr>
          <p:cNvSpPr txBox="1"/>
          <p:nvPr/>
        </p:nvSpPr>
        <p:spPr>
          <a:xfrm>
            <a:off x="5957757" y="5038166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触控菜单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2065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1088038" y="2508895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高性能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2A5BBD8-5DC6-49B1-9256-27A010F5C50C}"/>
              </a:ext>
            </a:extLst>
          </p:cNvPr>
          <p:cNvSpPr txBox="1"/>
          <p:nvPr/>
        </p:nvSpPr>
        <p:spPr>
          <a:xfrm>
            <a:off x="1102853" y="3429000"/>
            <a:ext cx="6045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Xilinx xc7z010/20</a:t>
            </a:r>
          </a:p>
          <a:p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	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双核 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ARMv9 667Mhz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A20FED-4A51-48EB-BE6F-1DF1204D3332}"/>
              </a:ext>
            </a:extLst>
          </p:cNvPr>
          <p:cNvGrpSpPr/>
          <p:nvPr/>
        </p:nvGrpSpPr>
        <p:grpSpPr>
          <a:xfrm>
            <a:off x="1682552" y="828849"/>
            <a:ext cx="3384245" cy="338554"/>
            <a:chOff x="2641556" y="828220"/>
            <a:chExt cx="3384245" cy="338554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2641556" y="828220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3595730" y="828220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4549906" y="828220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E23F72E-0840-4DB7-B295-C3EC12E7D374}"/>
              </a:ext>
            </a:extLst>
          </p:cNvPr>
          <p:cNvSpPr txBox="1"/>
          <p:nvPr/>
        </p:nvSpPr>
        <p:spPr>
          <a:xfrm>
            <a:off x="1089668" y="4718437"/>
            <a:ext cx="6045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未来可以使用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x86 PC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平台的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  <a:p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	PCIE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 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AD/DA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板卡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3E979D-C170-43F1-90C0-CEF7FF6083F5}"/>
              </a:ext>
            </a:extLst>
          </p:cNvPr>
          <p:cNvSpPr txBox="1"/>
          <p:nvPr/>
        </p:nvSpPr>
        <p:spPr>
          <a:xfrm>
            <a:off x="6708033" y="2508895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高自由度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7816A7-4E7D-44AD-BA74-7221F3496DF6}"/>
              </a:ext>
            </a:extLst>
          </p:cNvPr>
          <p:cNvSpPr txBox="1"/>
          <p:nvPr/>
        </p:nvSpPr>
        <p:spPr>
          <a:xfrm>
            <a:off x="6708033" y="3434059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可编程数字滤波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41A0B0-6BF0-489F-83F1-4D2E21891DF2}"/>
              </a:ext>
            </a:extLst>
          </p:cNvPr>
          <p:cNvSpPr txBox="1"/>
          <p:nvPr/>
        </p:nvSpPr>
        <p:spPr>
          <a:xfrm>
            <a:off x="6708033" y="4236112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可编程触发器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E5D10A4-D955-42E7-BC45-D5D4780145AF}"/>
              </a:ext>
            </a:extLst>
          </p:cNvPr>
          <p:cNvSpPr txBox="1"/>
          <p:nvPr/>
        </p:nvSpPr>
        <p:spPr>
          <a:xfrm>
            <a:off x="6708033" y="5038166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可编程信号发生器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5619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A20FED-4A51-48EB-BE6F-1DF1204D3332}"/>
              </a:ext>
            </a:extLst>
          </p:cNvPr>
          <p:cNvGrpSpPr/>
          <p:nvPr/>
        </p:nvGrpSpPr>
        <p:grpSpPr>
          <a:xfrm>
            <a:off x="1682552" y="828849"/>
            <a:ext cx="3384245" cy="338554"/>
            <a:chOff x="2641556" y="828220"/>
            <a:chExt cx="3384245" cy="338554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D91F933A-FBBC-4E9C-B178-2452B9BBCECA}"/>
                </a:ext>
              </a:extLst>
            </p:cNvPr>
            <p:cNvGrpSpPr/>
            <p:nvPr/>
          </p:nvGrpSpPr>
          <p:grpSpPr>
            <a:xfrm>
              <a:off x="2641556" y="828220"/>
              <a:ext cx="1475895" cy="338554"/>
              <a:chOff x="2029158" y="1712040"/>
              <a:chExt cx="1475895" cy="338554"/>
            </a:xfrm>
          </p:grpSpPr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F2F187AE-ED47-43EE-8B53-FD6A81F1A1F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B859CB5-B90C-4A78-B4A3-1E3866084F9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3595730" y="828220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4549906" y="828220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3E979D-C170-43F1-90C0-CEF7FF6083F5}"/>
              </a:ext>
            </a:extLst>
          </p:cNvPr>
          <p:cNvSpPr txBox="1"/>
          <p:nvPr/>
        </p:nvSpPr>
        <p:spPr>
          <a:xfrm>
            <a:off x="567949" y="1875849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高可扩展性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7816A7-4E7D-44AD-BA74-7221F3496DF6}"/>
              </a:ext>
            </a:extLst>
          </p:cNvPr>
          <p:cNvSpPr txBox="1"/>
          <p:nvPr/>
        </p:nvSpPr>
        <p:spPr>
          <a:xfrm>
            <a:off x="570893" y="284422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硬件不绑定软件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41A0B0-6BF0-489F-83F1-4D2E21891DF2}"/>
              </a:ext>
            </a:extLst>
          </p:cNvPr>
          <p:cNvSpPr txBox="1"/>
          <p:nvPr/>
        </p:nvSpPr>
        <p:spPr>
          <a:xfrm>
            <a:off x="570893" y="3982938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作为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Linux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小型服务器使用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E5D10A4-D955-42E7-BC45-D5D4780145AF}"/>
              </a:ext>
            </a:extLst>
          </p:cNvPr>
          <p:cNvSpPr txBox="1"/>
          <p:nvPr/>
        </p:nvSpPr>
        <p:spPr>
          <a:xfrm>
            <a:off x="570893" y="5121651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作为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Zynq/</a:t>
            </a:r>
            <a:r>
              <a:rPr lang="en-US" altLang="zh-CN" sz="3200" dirty="0" err="1">
                <a:latin typeface="Noto Sans SC Thin" panose="020B0200000000000000" pitchFamily="34" charset="-122"/>
                <a:ea typeface="Noto Sans SC Thin" panose="020B0200000000000000" pitchFamily="34" charset="-122"/>
              </a:rPr>
              <a:t>Pynq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开发板使用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959CBE-B546-4F66-A83A-328EFD8894AE}"/>
              </a:ext>
            </a:extLst>
          </p:cNvPr>
          <p:cNvSpPr txBox="1"/>
          <p:nvPr/>
        </p:nvSpPr>
        <p:spPr>
          <a:xfrm>
            <a:off x="7339867" y="2850299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提供开放标准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API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1F120E5-A9F3-4350-B5E5-24D75AF15A19}"/>
              </a:ext>
            </a:extLst>
          </p:cNvPr>
          <p:cNvSpPr txBox="1"/>
          <p:nvPr/>
        </p:nvSpPr>
        <p:spPr>
          <a:xfrm>
            <a:off x="7339867" y="3986466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开源社区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AF913B6-7D11-479E-BD67-6E50B08EC2F7}"/>
              </a:ext>
            </a:extLst>
          </p:cNvPr>
          <p:cNvSpPr txBox="1"/>
          <p:nvPr/>
        </p:nvSpPr>
        <p:spPr>
          <a:xfrm>
            <a:off x="567949" y="3429000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只有电脑也能使用简单功能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61225BD-D9C7-4AD2-9806-E9FE4029BBEA}"/>
              </a:ext>
            </a:extLst>
          </p:cNvPr>
          <p:cNvSpPr txBox="1"/>
          <p:nvPr/>
        </p:nvSpPr>
        <p:spPr>
          <a:xfrm>
            <a:off x="567949" y="4567653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提供完整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Linux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系统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BFA9542-A68E-4BB6-A22D-D0683C54BCE9}"/>
              </a:ext>
            </a:extLst>
          </p:cNvPr>
          <p:cNvSpPr txBox="1"/>
          <p:nvPr/>
        </p:nvSpPr>
        <p:spPr>
          <a:xfrm>
            <a:off x="567949" y="5706306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可移植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PYNQ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的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Python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库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5B3DF82-BE31-4D90-875B-518E107769F5}"/>
              </a:ext>
            </a:extLst>
          </p:cNvPr>
          <p:cNvSpPr txBox="1"/>
          <p:nvPr/>
        </p:nvSpPr>
        <p:spPr>
          <a:xfrm>
            <a:off x="7339867" y="3444626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轻松接入第三方终端或者二次开发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41088E0-2211-47F6-9BD6-674566C2521F}"/>
              </a:ext>
            </a:extLst>
          </p:cNvPr>
          <p:cNvSpPr txBox="1"/>
          <p:nvPr/>
        </p:nvSpPr>
        <p:spPr>
          <a:xfrm>
            <a:off x="7339867" y="4574769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方便所有人的开发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129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F2F187AE-ED47-43EE-8B53-FD6A81F1A1F2}"/>
              </a:ext>
            </a:extLst>
          </p:cNvPr>
          <p:cNvSpPr txBox="1"/>
          <p:nvPr/>
        </p:nvSpPr>
        <p:spPr>
          <a:xfrm>
            <a:off x="1831047" y="828849"/>
            <a:ext cx="132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预期目标</a:t>
            </a:r>
            <a:endParaRPr lang="en-US" altLang="zh-CN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B859CB5-B90C-4A78-B4A3-1E3866084F97}"/>
              </a:ext>
            </a:extLst>
          </p:cNvPr>
          <p:cNvSpPr txBox="1"/>
          <p:nvPr/>
        </p:nvSpPr>
        <p:spPr>
          <a:xfrm>
            <a:off x="1682552" y="828849"/>
            <a:ext cx="3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&gt;</a:t>
            </a:r>
            <a:endParaRPr lang="zh-CN" altLang="en-US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39F07B6-3030-4E10-BF50-94E62BF4481F}"/>
              </a:ext>
            </a:extLst>
          </p:cNvPr>
          <p:cNvGrpSpPr/>
          <p:nvPr/>
        </p:nvGrpSpPr>
        <p:grpSpPr>
          <a:xfrm>
            <a:off x="2636726" y="828849"/>
            <a:ext cx="2430071" cy="338554"/>
            <a:chOff x="2636726" y="828849"/>
            <a:chExt cx="2430071" cy="338554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2636726" y="82884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3590902" y="82884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3E979D-C170-43F1-90C0-CEF7FF6083F5}"/>
              </a:ext>
            </a:extLst>
          </p:cNvPr>
          <p:cNvSpPr txBox="1"/>
          <p:nvPr/>
        </p:nvSpPr>
        <p:spPr>
          <a:xfrm>
            <a:off x="1126636" y="1875849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教学功能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7816A7-4E7D-44AD-BA74-7221F3496DF6}"/>
              </a:ext>
            </a:extLst>
          </p:cNvPr>
          <p:cNvSpPr txBox="1"/>
          <p:nvPr/>
        </p:nvSpPr>
        <p:spPr>
          <a:xfrm>
            <a:off x="1126636" y="2746694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实验室使用 监控学生机状态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41A0B0-6BF0-489F-83F1-4D2E21891DF2}"/>
              </a:ext>
            </a:extLst>
          </p:cNvPr>
          <p:cNvSpPr txBox="1"/>
          <p:nvPr/>
        </p:nvSpPr>
        <p:spPr>
          <a:xfrm>
            <a:off x="1126636" y="3494428"/>
            <a:ext cx="696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设定波形目标要求学生实现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E5D10A4-D955-42E7-BC45-D5D4780145AF}"/>
              </a:ext>
            </a:extLst>
          </p:cNvPr>
          <p:cNvSpPr txBox="1"/>
          <p:nvPr/>
        </p:nvSpPr>
        <p:spPr>
          <a:xfrm>
            <a:off x="1126636" y="4242162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使用互联网管理使用权限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959CBE-B546-4F66-A83A-328EFD8894AE}"/>
              </a:ext>
            </a:extLst>
          </p:cNvPr>
          <p:cNvSpPr txBox="1"/>
          <p:nvPr/>
        </p:nvSpPr>
        <p:spPr>
          <a:xfrm>
            <a:off x="1126636" y="4989895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亦可作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远程实验平台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6B339EC-66EA-4DF2-A46C-9A96736DD366}"/>
              </a:ext>
            </a:extLst>
          </p:cNvPr>
          <p:cNvSpPr txBox="1"/>
          <p:nvPr/>
        </p:nvSpPr>
        <p:spPr>
          <a:xfrm>
            <a:off x="6796810" y="2957278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只需要局域网即可简单部署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481A74E-8EF3-4FC7-B6E3-A61EEC4A02CA}"/>
              </a:ext>
            </a:extLst>
          </p:cNvPr>
          <p:cNvSpPr txBox="1"/>
          <p:nvPr/>
        </p:nvSpPr>
        <p:spPr>
          <a:xfrm>
            <a:off x="6796810" y="3704171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可以布置“课堂作业”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2EAF825-9605-491C-8C3D-BA4772D1F586}"/>
              </a:ext>
            </a:extLst>
          </p:cNvPr>
          <p:cNvSpPr txBox="1"/>
          <p:nvPr/>
        </p:nvSpPr>
        <p:spPr>
          <a:xfrm>
            <a:off x="6796810" y="4451064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可以远程预约、远程使用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ED9940-DDDF-4B16-BEFF-52B59A0BD88E}"/>
              </a:ext>
            </a:extLst>
          </p:cNvPr>
          <p:cNvSpPr txBox="1"/>
          <p:nvPr/>
        </p:nvSpPr>
        <p:spPr>
          <a:xfrm>
            <a:off x="6796810" y="5210183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不浪费珍贵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资源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3DDDBA7-93D1-468F-AFB8-98587ED0AC8E}"/>
              </a:ext>
            </a:extLst>
          </p:cNvPr>
          <p:cNvSpPr txBox="1"/>
          <p:nvPr/>
        </p:nvSpPr>
        <p:spPr>
          <a:xfrm>
            <a:off x="6796810" y="5574670"/>
            <a:ext cx="5034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*理论可行</a:t>
            </a:r>
            <a:endParaRPr lang="en-US" altLang="zh-CN" sz="105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0806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预期目标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5CB6D3-8A6A-4B16-AD26-0AF5BEBE879A}"/>
              </a:ext>
            </a:extLst>
          </p:cNvPr>
          <p:cNvGrpSpPr/>
          <p:nvPr/>
        </p:nvGrpSpPr>
        <p:grpSpPr>
          <a:xfrm>
            <a:off x="1711554" y="831032"/>
            <a:ext cx="2430071" cy="338554"/>
            <a:chOff x="2636726" y="828849"/>
            <a:chExt cx="2430071" cy="338554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2636726" y="82884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3590902" y="82884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B0C145F-271A-4720-A051-75507C7C1E0C}"/>
              </a:ext>
            </a:extLst>
          </p:cNvPr>
          <p:cNvSpPr txBox="1"/>
          <p:nvPr/>
        </p:nvSpPr>
        <p:spPr>
          <a:xfrm>
            <a:off x="-2045748" y="741422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2F609-DB10-4CBA-B255-DB91FA326260}"/>
              </a:ext>
            </a:extLst>
          </p:cNvPr>
          <p:cNvSpPr txBox="1"/>
          <p:nvPr/>
        </p:nvSpPr>
        <p:spPr>
          <a:xfrm>
            <a:off x="-2110855" y="726977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3E979D-C170-43F1-90C0-CEF7FF6083F5}"/>
              </a:ext>
            </a:extLst>
          </p:cNvPr>
          <p:cNvSpPr txBox="1"/>
          <p:nvPr/>
        </p:nvSpPr>
        <p:spPr>
          <a:xfrm>
            <a:off x="1412445" y="2599626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中期目标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7816A7-4E7D-44AD-BA74-7221F3496DF6}"/>
              </a:ext>
            </a:extLst>
          </p:cNvPr>
          <p:cNvSpPr txBox="1"/>
          <p:nvPr/>
        </p:nvSpPr>
        <p:spPr>
          <a:xfrm>
            <a:off x="1412445" y="3368256"/>
            <a:ext cx="887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硬件：完成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PCB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第一版设计和制作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D4659A6-6781-400B-AD60-CFDC130285C4}"/>
              </a:ext>
            </a:extLst>
          </p:cNvPr>
          <p:cNvSpPr txBox="1"/>
          <p:nvPr/>
        </p:nvSpPr>
        <p:spPr>
          <a:xfrm>
            <a:off x="-1747439" y="738700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095291-78B8-4ADF-8C6D-58F3B15A414C}"/>
              </a:ext>
            </a:extLst>
          </p:cNvPr>
          <p:cNvSpPr txBox="1"/>
          <p:nvPr/>
        </p:nvSpPr>
        <p:spPr>
          <a:xfrm>
            <a:off x="1412444" y="4013775"/>
            <a:ext cx="887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软件：基于网络和电脑声卡的示波器软件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9850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预期目标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5CB6D3-8A6A-4B16-AD26-0AF5BEBE879A}"/>
              </a:ext>
            </a:extLst>
          </p:cNvPr>
          <p:cNvGrpSpPr/>
          <p:nvPr/>
        </p:nvGrpSpPr>
        <p:grpSpPr>
          <a:xfrm>
            <a:off x="1711554" y="831032"/>
            <a:ext cx="2430071" cy="338554"/>
            <a:chOff x="2636726" y="828849"/>
            <a:chExt cx="2430071" cy="338554"/>
          </a:xfrm>
        </p:grpSpPr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399301BA-6D0B-43A0-90CE-81FA9DA4A62C}"/>
                </a:ext>
              </a:extLst>
            </p:cNvPr>
            <p:cNvGrpSpPr/>
            <p:nvPr/>
          </p:nvGrpSpPr>
          <p:grpSpPr>
            <a:xfrm>
              <a:off x="2636726" y="828849"/>
              <a:ext cx="1475895" cy="338554"/>
              <a:chOff x="2029158" y="1712040"/>
              <a:chExt cx="1475895" cy="338554"/>
            </a:xfrm>
          </p:grpSpPr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BAABBF6A-15D4-4DD7-ABC8-49F0D0262A4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B787AC25-B3A0-4B32-9A28-10E63F2ACCE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9D361EAD-6ECD-46E1-95D6-F4CE8FA746F9}"/>
                </a:ext>
              </a:extLst>
            </p:cNvPr>
            <p:cNvGrpSpPr/>
            <p:nvPr/>
          </p:nvGrpSpPr>
          <p:grpSpPr>
            <a:xfrm>
              <a:off x="3590902" y="828849"/>
              <a:ext cx="1475895" cy="338554"/>
              <a:chOff x="2029158" y="1712040"/>
              <a:chExt cx="1475895" cy="338554"/>
            </a:xfrm>
          </p:grpSpPr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53E21726-F33D-4E0A-B7EF-89D7F8FECE5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7D166C37-842B-4B2C-A042-27A73EFBBE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F3E979D-C170-43F1-90C0-CEF7FF6083F5}"/>
              </a:ext>
            </a:extLst>
          </p:cNvPr>
          <p:cNvSpPr txBox="1"/>
          <p:nvPr/>
        </p:nvSpPr>
        <p:spPr>
          <a:xfrm>
            <a:off x="1412444" y="1485934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中期目标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7816A7-4E7D-44AD-BA74-7221F3496DF6}"/>
              </a:ext>
            </a:extLst>
          </p:cNvPr>
          <p:cNvSpPr txBox="1"/>
          <p:nvPr/>
        </p:nvSpPr>
        <p:spPr>
          <a:xfrm>
            <a:off x="1412444" y="2296600"/>
            <a:ext cx="887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硬件：完成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PCB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第一版设计和制作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095291-78B8-4ADF-8C6D-58F3B15A414C}"/>
              </a:ext>
            </a:extLst>
          </p:cNvPr>
          <p:cNvSpPr txBox="1"/>
          <p:nvPr/>
        </p:nvSpPr>
        <p:spPr>
          <a:xfrm>
            <a:off x="1412444" y="2984155"/>
            <a:ext cx="887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软件：基于网络和电脑声卡的示波器软件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9A45B2-28C2-4077-BD51-83F96D30F19A}"/>
              </a:ext>
            </a:extLst>
          </p:cNvPr>
          <p:cNvSpPr txBox="1"/>
          <p:nvPr/>
        </p:nvSpPr>
        <p:spPr>
          <a:xfrm>
            <a:off x="1412444" y="367171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结题目标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EFF08B-BD20-4843-BF84-A2A1FF09CCD4}"/>
              </a:ext>
            </a:extLst>
          </p:cNvPr>
          <p:cNvSpPr txBox="1"/>
          <p:nvPr/>
        </p:nvSpPr>
        <p:spPr>
          <a:xfrm>
            <a:off x="1412444" y="4482376"/>
            <a:ext cx="887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硬件：实物示波器的包装和整体制作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689F22-9D67-4F20-B43F-89690372E576}"/>
              </a:ext>
            </a:extLst>
          </p:cNvPr>
          <p:cNvSpPr txBox="1"/>
          <p:nvPr/>
        </p:nvSpPr>
        <p:spPr>
          <a:xfrm>
            <a:off x="1412444" y="5169933"/>
            <a:ext cx="887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软件：完成适合高频和手持的高性能网络示波器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44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预期目标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BAABBF6A-15D4-4DD7-ABC8-49F0D0262A45}"/>
              </a:ext>
            </a:extLst>
          </p:cNvPr>
          <p:cNvSpPr txBox="1"/>
          <p:nvPr/>
        </p:nvSpPr>
        <p:spPr>
          <a:xfrm>
            <a:off x="1860049" y="831032"/>
            <a:ext cx="132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实施方案</a:t>
            </a:r>
            <a:endParaRPr lang="en-US" altLang="zh-CN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787AC25-B3A0-4B32-9A28-10E63F2ACCEF}"/>
              </a:ext>
            </a:extLst>
          </p:cNvPr>
          <p:cNvSpPr txBox="1"/>
          <p:nvPr/>
        </p:nvSpPr>
        <p:spPr>
          <a:xfrm>
            <a:off x="1711554" y="831032"/>
            <a:ext cx="3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&gt;</a:t>
            </a:r>
            <a:endParaRPr lang="zh-CN" altLang="en-US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2665730" y="831032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19A45B2-28C2-4077-BD51-83F96D30F19A}"/>
              </a:ext>
            </a:extLst>
          </p:cNvPr>
          <p:cNvSpPr txBox="1"/>
          <p:nvPr/>
        </p:nvSpPr>
        <p:spPr>
          <a:xfrm>
            <a:off x="1201429" y="1430076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结题目标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EFF08B-BD20-4843-BF84-A2A1FF09CCD4}"/>
              </a:ext>
            </a:extLst>
          </p:cNvPr>
          <p:cNvSpPr txBox="1"/>
          <p:nvPr/>
        </p:nvSpPr>
        <p:spPr>
          <a:xfrm>
            <a:off x="1201429" y="2308575"/>
            <a:ext cx="887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硬件：实物示波器的包装和整体制作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689F22-9D67-4F20-B43F-89690372E576}"/>
              </a:ext>
            </a:extLst>
          </p:cNvPr>
          <p:cNvSpPr txBox="1"/>
          <p:nvPr/>
        </p:nvSpPr>
        <p:spPr>
          <a:xfrm>
            <a:off x="1201429" y="3063963"/>
            <a:ext cx="8874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软件：完成适合高频和手持的高性能网络示波器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F4B0A2-DF62-42CB-B9EF-D2489A738CAE}"/>
              </a:ext>
            </a:extLst>
          </p:cNvPr>
          <p:cNvSpPr txBox="1"/>
          <p:nvPr/>
        </p:nvSpPr>
        <p:spPr>
          <a:xfrm>
            <a:off x="1201429" y="3819351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成果展示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F4EC53-C4F7-4C9D-BCA4-C36AA17B8FF6}"/>
              </a:ext>
            </a:extLst>
          </p:cNvPr>
          <p:cNvSpPr txBox="1"/>
          <p:nvPr/>
        </p:nvSpPr>
        <p:spPr>
          <a:xfrm>
            <a:off x="1201429" y="4697850"/>
            <a:ext cx="8874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结题时以软硬件结合的实物示波器进行功能展示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包括低频、高频信号波形读取，任意信号发生等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9538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7B0C145F-271A-4720-A051-75507C7C1E0C}"/>
              </a:ext>
            </a:extLst>
          </p:cNvPr>
          <p:cNvSpPr txBox="1"/>
          <p:nvPr/>
        </p:nvSpPr>
        <p:spPr>
          <a:xfrm>
            <a:off x="-2045748" y="741422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E2F609-DB10-4CBA-B255-DB91FA326260}"/>
              </a:ext>
            </a:extLst>
          </p:cNvPr>
          <p:cNvSpPr txBox="1"/>
          <p:nvPr/>
        </p:nvSpPr>
        <p:spPr>
          <a:xfrm>
            <a:off x="-2110855" y="726977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研究内容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D4659A6-6781-400B-AD60-CFDC130285C4}"/>
              </a:ext>
            </a:extLst>
          </p:cNvPr>
          <p:cNvSpPr txBox="1"/>
          <p:nvPr/>
        </p:nvSpPr>
        <p:spPr>
          <a:xfrm>
            <a:off x="-1747439" y="738700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创新特色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450" y="1021274"/>
            <a:ext cx="3093100" cy="55611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571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文本框 291">
            <a:extLst>
              <a:ext uri="{FF2B5EF4-FFF2-40B4-BE49-F238E27FC236}">
                <a16:creationId xmlns:a16="http://schemas.microsoft.com/office/drawing/2014/main" id="{13399320-E9E2-44D8-862C-C995045AFAAD}"/>
              </a:ext>
            </a:extLst>
          </p:cNvPr>
          <p:cNvSpPr txBox="1"/>
          <p:nvPr/>
        </p:nvSpPr>
        <p:spPr>
          <a:xfrm>
            <a:off x="5526495" y="1888220"/>
            <a:ext cx="7531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gradFill flip="none" rotWithShape="1">
                  <a:gsLst>
                    <a:gs pos="0">
                      <a:srgbClr val="FFFFFF"/>
                    </a:gs>
                    <a:gs pos="85000">
                      <a:schemeClr val="accent1"/>
                    </a:gs>
                  </a:gsLst>
                  <a:lin ang="16200000" scaled="1"/>
                  <a:tileRect/>
                </a:gra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互联网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BD4833-2CEF-4BC1-8350-BCBE367FE578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9FE289-6A60-4658-863E-3B3ED36252E0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5E4EC75-5B9E-4792-89CC-4B09F6F2756A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0F36FA6-CB93-4572-B129-6939AF2ACEA1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4B0FDC3-6ACD-44D4-8613-8B7A10F2AE3E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4982CED-47F2-4591-ACB0-7B064E4F65EA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E99171D-0B63-467C-837F-0E1F91453CEA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D6BB286-E58F-4593-AF65-4DECAA117ED7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45CCF56-1E19-49C5-AAA9-623B72671E16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FA0BF80-CCB0-47D0-8CF8-9E4AD022DF01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6416F44-895C-4C70-A664-68689290CC0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37C040C-E4C3-4655-97AC-385F4057E6E7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F0555DF-AC2E-45DF-AE82-A66D85C86B2E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8EBA5A3-C208-40F8-A01F-43417AD7E41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C67ECAC-31FD-44A8-90F8-9EFC15A0174B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019B027-DE1C-48C3-BF10-F907F8CF9FE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FA3E2ED-7AA4-493E-B5BE-50949BBB2798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1147944" y="2729465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新技术兴起</a:t>
            </a: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E1D3558A-972E-4E28-94BE-E9B17F7BDDF6}"/>
              </a:ext>
            </a:extLst>
          </p:cNvPr>
          <p:cNvSpPr txBox="1"/>
          <p:nvPr/>
        </p:nvSpPr>
        <p:spPr>
          <a:xfrm>
            <a:off x="1147944" y="4341419"/>
            <a:ext cx="38502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智能化、小型化、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轻量化</a:t>
            </a:r>
          </a:p>
        </p:txBody>
      </p:sp>
      <p:grpSp>
        <p:nvGrpSpPr>
          <p:cNvPr id="41" name="组合 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37FEB82-9AA0-4E38-A6D5-BB68DBA3148A}"/>
              </a:ext>
            </a:extLst>
          </p:cNvPr>
          <p:cNvGrpSpPr>
            <a:grpSpLocks noChangeAspect="1"/>
          </p:cNvGrpSpPr>
          <p:nvPr/>
        </p:nvGrpSpPr>
        <p:grpSpPr>
          <a:xfrm>
            <a:off x="6964981" y="2858924"/>
            <a:ext cx="4883876" cy="2600848"/>
            <a:chOff x="2525713" y="1527688"/>
            <a:chExt cx="7140575" cy="3802625"/>
          </a:xfrm>
        </p:grpSpPr>
        <p:sp>
          <p:nvSpPr>
            <p:cNvPr id="42" name="iṣḷïḋè">
              <a:extLst>
                <a:ext uri="{FF2B5EF4-FFF2-40B4-BE49-F238E27FC236}">
                  <a16:creationId xmlns:a16="http://schemas.microsoft.com/office/drawing/2014/main" id="{66E1BAC7-458F-41B5-930B-66CA0FB04844}"/>
                </a:ext>
              </a:extLst>
            </p:cNvPr>
            <p:cNvSpPr/>
            <p:nvPr/>
          </p:nvSpPr>
          <p:spPr bwMode="auto">
            <a:xfrm>
              <a:off x="2525713" y="1527688"/>
              <a:ext cx="7140575" cy="3802625"/>
            </a:xfrm>
            <a:custGeom>
              <a:avLst/>
              <a:gdLst>
                <a:gd name="T0" fmla="*/ 459 w 1693"/>
                <a:gd name="T1" fmla="*/ 159 h 901"/>
                <a:gd name="T2" fmla="*/ 210 w 1693"/>
                <a:gd name="T3" fmla="*/ 259 h 901"/>
                <a:gd name="T4" fmla="*/ 15 w 1693"/>
                <a:gd name="T5" fmla="*/ 435 h 901"/>
                <a:gd name="T6" fmla="*/ 3 w 1693"/>
                <a:gd name="T7" fmla="*/ 508 h 901"/>
                <a:gd name="T8" fmla="*/ 108 w 1693"/>
                <a:gd name="T9" fmla="*/ 632 h 901"/>
                <a:gd name="T10" fmla="*/ 447 w 1693"/>
                <a:gd name="T11" fmla="*/ 776 h 901"/>
                <a:gd name="T12" fmla="*/ 587 w 1693"/>
                <a:gd name="T13" fmla="*/ 851 h 901"/>
                <a:gd name="T14" fmla="*/ 957 w 1693"/>
                <a:gd name="T15" fmla="*/ 815 h 901"/>
                <a:gd name="T16" fmla="*/ 1084 w 1693"/>
                <a:gd name="T17" fmla="*/ 724 h 901"/>
                <a:gd name="T18" fmla="*/ 1322 w 1693"/>
                <a:gd name="T19" fmla="*/ 690 h 901"/>
                <a:gd name="T20" fmla="*/ 1562 w 1693"/>
                <a:gd name="T21" fmla="*/ 661 h 901"/>
                <a:gd name="T22" fmla="*/ 1670 w 1693"/>
                <a:gd name="T23" fmla="*/ 466 h 901"/>
                <a:gd name="T24" fmla="*/ 1568 w 1693"/>
                <a:gd name="T25" fmla="*/ 358 h 901"/>
                <a:gd name="T26" fmla="*/ 1428 w 1693"/>
                <a:gd name="T27" fmla="*/ 298 h 901"/>
                <a:gd name="T28" fmla="*/ 1075 w 1693"/>
                <a:gd name="T29" fmla="*/ 42 h 901"/>
                <a:gd name="T30" fmla="*/ 737 w 1693"/>
                <a:gd name="T31" fmla="*/ 59 h 901"/>
                <a:gd name="T32" fmla="*/ 601 w 1693"/>
                <a:gd name="T33" fmla="*/ 87 h 901"/>
                <a:gd name="T34" fmla="*/ 459 w 1693"/>
                <a:gd name="T35" fmla="*/ 159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3" h="901">
                  <a:moveTo>
                    <a:pt x="459" y="159"/>
                  </a:moveTo>
                  <a:cubicBezTo>
                    <a:pt x="380" y="200"/>
                    <a:pt x="292" y="222"/>
                    <a:pt x="210" y="259"/>
                  </a:cubicBezTo>
                  <a:cubicBezTo>
                    <a:pt x="128" y="296"/>
                    <a:pt x="49" y="352"/>
                    <a:pt x="15" y="435"/>
                  </a:cubicBezTo>
                  <a:cubicBezTo>
                    <a:pt x="6" y="458"/>
                    <a:pt x="0" y="483"/>
                    <a:pt x="3" y="508"/>
                  </a:cubicBezTo>
                  <a:cubicBezTo>
                    <a:pt x="10" y="564"/>
                    <a:pt x="59" y="605"/>
                    <a:pt x="108" y="632"/>
                  </a:cubicBezTo>
                  <a:cubicBezTo>
                    <a:pt x="215" y="693"/>
                    <a:pt x="338" y="719"/>
                    <a:pt x="447" y="776"/>
                  </a:cubicBezTo>
                  <a:cubicBezTo>
                    <a:pt x="494" y="800"/>
                    <a:pt x="538" y="830"/>
                    <a:pt x="587" y="851"/>
                  </a:cubicBezTo>
                  <a:cubicBezTo>
                    <a:pt x="706" y="901"/>
                    <a:pt x="850" y="887"/>
                    <a:pt x="957" y="815"/>
                  </a:cubicBezTo>
                  <a:cubicBezTo>
                    <a:pt x="1001" y="785"/>
                    <a:pt x="1038" y="748"/>
                    <a:pt x="1084" y="724"/>
                  </a:cubicBezTo>
                  <a:cubicBezTo>
                    <a:pt x="1156" y="687"/>
                    <a:pt x="1241" y="687"/>
                    <a:pt x="1322" y="690"/>
                  </a:cubicBezTo>
                  <a:cubicBezTo>
                    <a:pt x="1403" y="692"/>
                    <a:pt x="1488" y="695"/>
                    <a:pt x="1562" y="661"/>
                  </a:cubicBezTo>
                  <a:cubicBezTo>
                    <a:pt x="1635" y="627"/>
                    <a:pt x="1693" y="543"/>
                    <a:pt x="1670" y="466"/>
                  </a:cubicBezTo>
                  <a:cubicBezTo>
                    <a:pt x="1655" y="417"/>
                    <a:pt x="1613" y="382"/>
                    <a:pt x="1568" y="358"/>
                  </a:cubicBezTo>
                  <a:cubicBezTo>
                    <a:pt x="1523" y="335"/>
                    <a:pt x="1473" y="321"/>
                    <a:pt x="1428" y="298"/>
                  </a:cubicBezTo>
                  <a:cubicBezTo>
                    <a:pt x="1298" y="231"/>
                    <a:pt x="1212" y="93"/>
                    <a:pt x="1075" y="42"/>
                  </a:cubicBezTo>
                  <a:cubicBezTo>
                    <a:pt x="965" y="0"/>
                    <a:pt x="845" y="22"/>
                    <a:pt x="737" y="59"/>
                  </a:cubicBezTo>
                  <a:cubicBezTo>
                    <a:pt x="692" y="75"/>
                    <a:pt x="647" y="72"/>
                    <a:pt x="601" y="87"/>
                  </a:cubicBezTo>
                  <a:cubicBezTo>
                    <a:pt x="551" y="103"/>
                    <a:pt x="506" y="134"/>
                    <a:pt x="459" y="159"/>
                  </a:cubicBezTo>
                  <a:close/>
                </a:path>
              </a:pathLst>
            </a:custGeom>
            <a:solidFill>
              <a:srgbClr val="68AFFD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ŝḻiďe">
              <a:extLst>
                <a:ext uri="{FF2B5EF4-FFF2-40B4-BE49-F238E27FC236}">
                  <a16:creationId xmlns:a16="http://schemas.microsoft.com/office/drawing/2014/main" id="{A87F075B-D4D3-493C-B792-BDF6909AA99B}"/>
                </a:ext>
              </a:extLst>
            </p:cNvPr>
            <p:cNvSpPr/>
            <p:nvPr/>
          </p:nvSpPr>
          <p:spPr bwMode="auto">
            <a:xfrm>
              <a:off x="4140915" y="2911568"/>
              <a:ext cx="3421145" cy="1012546"/>
            </a:xfrm>
            <a:custGeom>
              <a:avLst/>
              <a:gdLst>
                <a:gd name="T0" fmla="*/ 406 w 811"/>
                <a:gd name="T1" fmla="*/ 240 h 240"/>
                <a:gd name="T2" fmla="*/ 0 w 811"/>
                <a:gd name="T3" fmla="*/ 120 h 240"/>
                <a:gd name="T4" fmla="*/ 406 w 811"/>
                <a:gd name="T5" fmla="*/ 0 h 240"/>
                <a:gd name="T6" fmla="*/ 811 w 811"/>
                <a:gd name="T7" fmla="*/ 120 h 240"/>
                <a:gd name="T8" fmla="*/ 406 w 811"/>
                <a:gd name="T9" fmla="*/ 240 h 240"/>
                <a:gd name="T10" fmla="*/ 406 w 811"/>
                <a:gd name="T11" fmla="*/ 11 h 240"/>
                <a:gd name="T12" fmla="*/ 11 w 811"/>
                <a:gd name="T13" fmla="*/ 120 h 240"/>
                <a:gd name="T14" fmla="*/ 406 w 811"/>
                <a:gd name="T15" fmla="*/ 229 h 240"/>
                <a:gd name="T16" fmla="*/ 800 w 811"/>
                <a:gd name="T17" fmla="*/ 120 h 240"/>
                <a:gd name="T18" fmla="*/ 406 w 811"/>
                <a:gd name="T19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1" h="240">
                  <a:moveTo>
                    <a:pt x="406" y="240"/>
                  </a:moveTo>
                  <a:cubicBezTo>
                    <a:pt x="178" y="240"/>
                    <a:pt x="0" y="187"/>
                    <a:pt x="0" y="120"/>
                  </a:cubicBezTo>
                  <a:cubicBezTo>
                    <a:pt x="0" y="53"/>
                    <a:pt x="178" y="0"/>
                    <a:pt x="406" y="0"/>
                  </a:cubicBezTo>
                  <a:cubicBezTo>
                    <a:pt x="633" y="0"/>
                    <a:pt x="811" y="53"/>
                    <a:pt x="811" y="120"/>
                  </a:cubicBezTo>
                  <a:cubicBezTo>
                    <a:pt x="811" y="187"/>
                    <a:pt x="633" y="240"/>
                    <a:pt x="406" y="240"/>
                  </a:cubicBezTo>
                  <a:close/>
                  <a:moveTo>
                    <a:pt x="406" y="11"/>
                  </a:moveTo>
                  <a:cubicBezTo>
                    <a:pt x="192" y="11"/>
                    <a:pt x="11" y="61"/>
                    <a:pt x="11" y="120"/>
                  </a:cubicBezTo>
                  <a:cubicBezTo>
                    <a:pt x="11" y="179"/>
                    <a:pt x="192" y="229"/>
                    <a:pt x="406" y="229"/>
                  </a:cubicBezTo>
                  <a:cubicBezTo>
                    <a:pt x="620" y="229"/>
                    <a:pt x="800" y="179"/>
                    <a:pt x="800" y="120"/>
                  </a:cubicBezTo>
                  <a:cubicBezTo>
                    <a:pt x="800" y="61"/>
                    <a:pt x="620" y="11"/>
                    <a:pt x="406" y="1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ṡliďé">
              <a:extLst>
                <a:ext uri="{FF2B5EF4-FFF2-40B4-BE49-F238E27FC236}">
                  <a16:creationId xmlns:a16="http://schemas.microsoft.com/office/drawing/2014/main" id="{986CE983-DA87-433D-831A-C6B8C2F73032}"/>
                </a:ext>
              </a:extLst>
            </p:cNvPr>
            <p:cNvSpPr/>
            <p:nvPr/>
          </p:nvSpPr>
          <p:spPr bwMode="auto">
            <a:xfrm>
              <a:off x="2959951" y="2546321"/>
              <a:ext cx="5892648" cy="1854642"/>
            </a:xfrm>
            <a:custGeom>
              <a:avLst/>
              <a:gdLst>
                <a:gd name="T0" fmla="*/ 698 w 1397"/>
                <a:gd name="T1" fmla="*/ 440 h 440"/>
                <a:gd name="T2" fmla="*/ 206 w 1397"/>
                <a:gd name="T3" fmla="*/ 377 h 440"/>
                <a:gd name="T4" fmla="*/ 0 w 1397"/>
                <a:gd name="T5" fmla="*/ 220 h 440"/>
                <a:gd name="T6" fmla="*/ 206 w 1397"/>
                <a:gd name="T7" fmla="*/ 63 h 440"/>
                <a:gd name="T8" fmla="*/ 698 w 1397"/>
                <a:gd name="T9" fmla="*/ 0 h 440"/>
                <a:gd name="T10" fmla="*/ 1190 w 1397"/>
                <a:gd name="T11" fmla="*/ 63 h 440"/>
                <a:gd name="T12" fmla="*/ 1397 w 1397"/>
                <a:gd name="T13" fmla="*/ 220 h 440"/>
                <a:gd name="T14" fmla="*/ 1190 w 1397"/>
                <a:gd name="T15" fmla="*/ 377 h 440"/>
                <a:gd name="T16" fmla="*/ 698 w 1397"/>
                <a:gd name="T17" fmla="*/ 440 h 440"/>
                <a:gd name="T18" fmla="*/ 698 w 1397"/>
                <a:gd name="T19" fmla="*/ 11 h 440"/>
                <a:gd name="T20" fmla="*/ 210 w 1397"/>
                <a:gd name="T21" fmla="*/ 74 h 440"/>
                <a:gd name="T22" fmla="*/ 11 w 1397"/>
                <a:gd name="T23" fmla="*/ 220 h 440"/>
                <a:gd name="T24" fmla="*/ 210 w 1397"/>
                <a:gd name="T25" fmla="*/ 366 h 440"/>
                <a:gd name="T26" fmla="*/ 698 w 1397"/>
                <a:gd name="T27" fmla="*/ 429 h 440"/>
                <a:gd name="T28" fmla="*/ 1186 w 1397"/>
                <a:gd name="T29" fmla="*/ 366 h 440"/>
                <a:gd name="T30" fmla="*/ 1385 w 1397"/>
                <a:gd name="T31" fmla="*/ 220 h 440"/>
                <a:gd name="T32" fmla="*/ 1186 w 1397"/>
                <a:gd name="T33" fmla="*/ 74 h 440"/>
                <a:gd name="T34" fmla="*/ 698 w 1397"/>
                <a:gd name="T35" fmla="*/ 1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7" h="440">
                  <a:moveTo>
                    <a:pt x="698" y="440"/>
                  </a:moveTo>
                  <a:cubicBezTo>
                    <a:pt x="512" y="440"/>
                    <a:pt x="338" y="418"/>
                    <a:pt x="206" y="377"/>
                  </a:cubicBezTo>
                  <a:cubicBezTo>
                    <a:pt x="73" y="336"/>
                    <a:pt x="0" y="280"/>
                    <a:pt x="0" y="220"/>
                  </a:cubicBezTo>
                  <a:cubicBezTo>
                    <a:pt x="0" y="160"/>
                    <a:pt x="73" y="104"/>
                    <a:pt x="206" y="63"/>
                  </a:cubicBezTo>
                  <a:cubicBezTo>
                    <a:pt x="338" y="22"/>
                    <a:pt x="513" y="0"/>
                    <a:pt x="698" y="0"/>
                  </a:cubicBezTo>
                  <a:cubicBezTo>
                    <a:pt x="884" y="0"/>
                    <a:pt x="1059" y="22"/>
                    <a:pt x="1190" y="63"/>
                  </a:cubicBezTo>
                  <a:cubicBezTo>
                    <a:pt x="1323" y="104"/>
                    <a:pt x="1397" y="160"/>
                    <a:pt x="1397" y="220"/>
                  </a:cubicBezTo>
                  <a:cubicBezTo>
                    <a:pt x="1397" y="280"/>
                    <a:pt x="1323" y="336"/>
                    <a:pt x="1190" y="377"/>
                  </a:cubicBezTo>
                  <a:cubicBezTo>
                    <a:pt x="1058" y="418"/>
                    <a:pt x="884" y="440"/>
                    <a:pt x="698" y="440"/>
                  </a:cubicBezTo>
                  <a:close/>
                  <a:moveTo>
                    <a:pt x="698" y="11"/>
                  </a:moveTo>
                  <a:cubicBezTo>
                    <a:pt x="514" y="11"/>
                    <a:pt x="340" y="33"/>
                    <a:pt x="210" y="74"/>
                  </a:cubicBezTo>
                  <a:cubicBezTo>
                    <a:pt x="83" y="113"/>
                    <a:pt x="11" y="166"/>
                    <a:pt x="11" y="220"/>
                  </a:cubicBezTo>
                  <a:cubicBezTo>
                    <a:pt x="11" y="274"/>
                    <a:pt x="83" y="327"/>
                    <a:pt x="210" y="366"/>
                  </a:cubicBezTo>
                  <a:cubicBezTo>
                    <a:pt x="340" y="407"/>
                    <a:pt x="514" y="429"/>
                    <a:pt x="698" y="429"/>
                  </a:cubicBezTo>
                  <a:cubicBezTo>
                    <a:pt x="882" y="429"/>
                    <a:pt x="1056" y="407"/>
                    <a:pt x="1186" y="366"/>
                  </a:cubicBezTo>
                  <a:cubicBezTo>
                    <a:pt x="1313" y="327"/>
                    <a:pt x="1385" y="274"/>
                    <a:pt x="1385" y="220"/>
                  </a:cubicBezTo>
                  <a:cubicBezTo>
                    <a:pt x="1385" y="166"/>
                    <a:pt x="1313" y="113"/>
                    <a:pt x="1186" y="74"/>
                  </a:cubicBezTo>
                  <a:cubicBezTo>
                    <a:pt x="1056" y="33"/>
                    <a:pt x="883" y="11"/>
                    <a:pt x="698" y="1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ṡ1iḋe">
              <a:extLst>
                <a:ext uri="{FF2B5EF4-FFF2-40B4-BE49-F238E27FC236}">
                  <a16:creationId xmlns:a16="http://schemas.microsoft.com/office/drawing/2014/main" id="{75508702-14B1-4CFC-AFFA-6335A2461F2B}"/>
                </a:ext>
              </a:extLst>
            </p:cNvPr>
            <p:cNvSpPr/>
            <p:nvPr/>
          </p:nvSpPr>
          <p:spPr bwMode="auto">
            <a:xfrm>
              <a:off x="5216364" y="2528059"/>
              <a:ext cx="1308802" cy="1300685"/>
            </a:xfrm>
            <a:custGeom>
              <a:avLst/>
              <a:gdLst>
                <a:gd name="T0" fmla="*/ 181 w 310"/>
                <a:gd name="T1" fmla="*/ 69 h 308"/>
                <a:gd name="T2" fmla="*/ 180 w 310"/>
                <a:gd name="T3" fmla="*/ 82 h 308"/>
                <a:gd name="T4" fmla="*/ 177 w 310"/>
                <a:gd name="T5" fmla="*/ 73 h 308"/>
                <a:gd name="T6" fmla="*/ 176 w 310"/>
                <a:gd name="T7" fmla="*/ 33 h 308"/>
                <a:gd name="T8" fmla="*/ 157 w 310"/>
                <a:gd name="T9" fmla="*/ 49 h 308"/>
                <a:gd name="T10" fmla="*/ 119 w 310"/>
                <a:gd name="T11" fmla="*/ 57 h 308"/>
                <a:gd name="T12" fmla="*/ 135 w 310"/>
                <a:gd name="T13" fmla="*/ 32 h 308"/>
                <a:gd name="T14" fmla="*/ 169 w 310"/>
                <a:gd name="T15" fmla="*/ 56 h 308"/>
                <a:gd name="T16" fmla="*/ 120 w 310"/>
                <a:gd name="T17" fmla="*/ 30 h 308"/>
                <a:gd name="T18" fmla="*/ 92 w 310"/>
                <a:gd name="T19" fmla="*/ 37 h 308"/>
                <a:gd name="T20" fmla="*/ 91 w 310"/>
                <a:gd name="T21" fmla="*/ 45 h 308"/>
                <a:gd name="T22" fmla="*/ 97 w 310"/>
                <a:gd name="T23" fmla="*/ 61 h 308"/>
                <a:gd name="T24" fmla="*/ 80 w 310"/>
                <a:gd name="T25" fmla="*/ 49 h 308"/>
                <a:gd name="T26" fmla="*/ 102 w 310"/>
                <a:gd name="T27" fmla="*/ 88 h 308"/>
                <a:gd name="T28" fmla="*/ 97 w 310"/>
                <a:gd name="T29" fmla="*/ 240 h 308"/>
                <a:gd name="T30" fmla="*/ 85 w 310"/>
                <a:gd name="T31" fmla="*/ 273 h 308"/>
                <a:gd name="T32" fmla="*/ 70 w 310"/>
                <a:gd name="T33" fmla="*/ 256 h 308"/>
                <a:gd name="T34" fmla="*/ 49 w 310"/>
                <a:gd name="T35" fmla="*/ 194 h 308"/>
                <a:gd name="T36" fmla="*/ 42 w 310"/>
                <a:gd name="T37" fmla="*/ 162 h 308"/>
                <a:gd name="T38" fmla="*/ 12 w 310"/>
                <a:gd name="T39" fmla="*/ 109 h 308"/>
                <a:gd name="T40" fmla="*/ 73 w 310"/>
                <a:gd name="T41" fmla="*/ 43 h 308"/>
                <a:gd name="T42" fmla="*/ 72 w 310"/>
                <a:gd name="T43" fmla="*/ 57 h 308"/>
                <a:gd name="T44" fmla="*/ 66 w 310"/>
                <a:gd name="T45" fmla="*/ 82 h 308"/>
                <a:gd name="T46" fmla="*/ 99 w 310"/>
                <a:gd name="T47" fmla="*/ 67 h 308"/>
                <a:gd name="T48" fmla="*/ 87 w 310"/>
                <a:gd name="T49" fmla="*/ 87 h 308"/>
                <a:gd name="T50" fmla="*/ 68 w 310"/>
                <a:gd name="T51" fmla="*/ 102 h 308"/>
                <a:gd name="T52" fmla="*/ 47 w 310"/>
                <a:gd name="T53" fmla="*/ 129 h 308"/>
                <a:gd name="T54" fmla="*/ 34 w 310"/>
                <a:gd name="T55" fmla="*/ 124 h 308"/>
                <a:gd name="T56" fmla="*/ 32 w 310"/>
                <a:gd name="T57" fmla="*/ 139 h 308"/>
                <a:gd name="T58" fmla="*/ 42 w 310"/>
                <a:gd name="T59" fmla="*/ 156 h 308"/>
                <a:gd name="T60" fmla="*/ 60 w 310"/>
                <a:gd name="T61" fmla="*/ 159 h 308"/>
                <a:gd name="T62" fmla="*/ 97 w 310"/>
                <a:gd name="T63" fmla="*/ 173 h 308"/>
                <a:gd name="T64" fmla="*/ 101 w 310"/>
                <a:gd name="T65" fmla="*/ 180 h 308"/>
                <a:gd name="T66" fmla="*/ 119 w 310"/>
                <a:gd name="T67" fmla="*/ 200 h 308"/>
                <a:gd name="T68" fmla="*/ 265 w 310"/>
                <a:gd name="T69" fmla="*/ 221 h 308"/>
                <a:gd name="T70" fmla="*/ 270 w 310"/>
                <a:gd name="T71" fmla="*/ 209 h 308"/>
                <a:gd name="T72" fmla="*/ 277 w 310"/>
                <a:gd name="T73" fmla="*/ 129 h 308"/>
                <a:gd name="T74" fmla="*/ 255 w 310"/>
                <a:gd name="T75" fmla="*/ 139 h 308"/>
                <a:gd name="T76" fmla="*/ 261 w 310"/>
                <a:gd name="T77" fmla="*/ 157 h 308"/>
                <a:gd name="T78" fmla="*/ 254 w 310"/>
                <a:gd name="T79" fmla="*/ 204 h 308"/>
                <a:gd name="T80" fmla="*/ 218 w 310"/>
                <a:gd name="T81" fmla="*/ 241 h 308"/>
                <a:gd name="T82" fmla="*/ 208 w 310"/>
                <a:gd name="T83" fmla="*/ 195 h 308"/>
                <a:gd name="T84" fmla="*/ 186 w 310"/>
                <a:gd name="T85" fmla="*/ 165 h 308"/>
                <a:gd name="T86" fmla="*/ 158 w 310"/>
                <a:gd name="T87" fmla="*/ 133 h 308"/>
                <a:gd name="T88" fmla="*/ 189 w 310"/>
                <a:gd name="T89" fmla="*/ 110 h 308"/>
                <a:gd name="T90" fmla="*/ 220 w 310"/>
                <a:gd name="T91" fmla="*/ 114 h 308"/>
                <a:gd name="T92" fmla="*/ 243 w 310"/>
                <a:gd name="T93" fmla="*/ 108 h 308"/>
                <a:gd name="T94" fmla="*/ 221 w 310"/>
                <a:gd name="T95" fmla="*/ 106 h 308"/>
                <a:gd name="T96" fmla="*/ 203 w 310"/>
                <a:gd name="T97" fmla="*/ 95 h 308"/>
                <a:gd name="T98" fmla="*/ 195 w 310"/>
                <a:gd name="T99" fmla="*/ 97 h 308"/>
                <a:gd name="T100" fmla="*/ 175 w 310"/>
                <a:gd name="T101" fmla="*/ 96 h 308"/>
                <a:gd name="T102" fmla="*/ 189 w 310"/>
                <a:gd name="T103" fmla="*/ 81 h 308"/>
                <a:gd name="T104" fmla="*/ 214 w 310"/>
                <a:gd name="T105" fmla="*/ 74 h 308"/>
                <a:gd name="T106" fmla="*/ 217 w 310"/>
                <a:gd name="T107" fmla="*/ 59 h 308"/>
                <a:gd name="T108" fmla="*/ 194 w 310"/>
                <a:gd name="T109" fmla="*/ 69 h 308"/>
                <a:gd name="T110" fmla="*/ 230 w 310"/>
                <a:gd name="T111" fmla="*/ 53 h 308"/>
                <a:gd name="T112" fmla="*/ 249 w 310"/>
                <a:gd name="T113" fmla="*/ 5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0" h="308">
                  <a:moveTo>
                    <a:pt x="156" y="1"/>
                  </a:moveTo>
                  <a:cubicBezTo>
                    <a:pt x="71" y="0"/>
                    <a:pt x="2" y="68"/>
                    <a:pt x="1" y="152"/>
                  </a:cubicBezTo>
                  <a:cubicBezTo>
                    <a:pt x="0" y="237"/>
                    <a:pt x="68" y="307"/>
                    <a:pt x="152" y="308"/>
                  </a:cubicBezTo>
                  <a:cubicBezTo>
                    <a:pt x="154" y="308"/>
                    <a:pt x="156" y="308"/>
                    <a:pt x="157" y="308"/>
                  </a:cubicBezTo>
                  <a:cubicBezTo>
                    <a:pt x="242" y="306"/>
                    <a:pt x="310" y="236"/>
                    <a:pt x="308" y="151"/>
                  </a:cubicBezTo>
                  <a:cubicBezTo>
                    <a:pt x="306" y="68"/>
                    <a:pt x="239" y="2"/>
                    <a:pt x="156" y="1"/>
                  </a:cubicBezTo>
                  <a:close/>
                  <a:moveTo>
                    <a:pt x="179" y="71"/>
                  </a:moveTo>
                  <a:cubicBezTo>
                    <a:pt x="179" y="71"/>
                    <a:pt x="179" y="71"/>
                    <a:pt x="179" y="70"/>
                  </a:cubicBezTo>
                  <a:cubicBezTo>
                    <a:pt x="180" y="70"/>
                    <a:pt x="180" y="69"/>
                    <a:pt x="181" y="69"/>
                  </a:cubicBezTo>
                  <a:cubicBezTo>
                    <a:pt x="181" y="68"/>
                    <a:pt x="182" y="69"/>
                    <a:pt x="183" y="70"/>
                  </a:cubicBezTo>
                  <a:cubicBezTo>
                    <a:pt x="181" y="71"/>
                    <a:pt x="182" y="72"/>
                    <a:pt x="184" y="73"/>
                  </a:cubicBezTo>
                  <a:cubicBezTo>
                    <a:pt x="184" y="73"/>
                    <a:pt x="184" y="73"/>
                    <a:pt x="184" y="74"/>
                  </a:cubicBezTo>
                  <a:cubicBezTo>
                    <a:pt x="185" y="75"/>
                    <a:pt x="185" y="76"/>
                    <a:pt x="186" y="77"/>
                  </a:cubicBezTo>
                  <a:cubicBezTo>
                    <a:pt x="187" y="77"/>
                    <a:pt x="188" y="78"/>
                    <a:pt x="189" y="79"/>
                  </a:cubicBezTo>
                  <a:cubicBezTo>
                    <a:pt x="188" y="79"/>
                    <a:pt x="187" y="80"/>
                    <a:pt x="186" y="81"/>
                  </a:cubicBezTo>
                  <a:cubicBezTo>
                    <a:pt x="185" y="81"/>
                    <a:pt x="184" y="82"/>
                    <a:pt x="183" y="82"/>
                  </a:cubicBezTo>
                  <a:cubicBezTo>
                    <a:pt x="182" y="82"/>
                    <a:pt x="181" y="82"/>
                    <a:pt x="180" y="82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1" y="80"/>
                    <a:pt x="180" y="79"/>
                    <a:pt x="180" y="78"/>
                  </a:cubicBezTo>
                  <a:cubicBezTo>
                    <a:pt x="180" y="77"/>
                    <a:pt x="181" y="77"/>
                    <a:pt x="182" y="76"/>
                  </a:cubicBezTo>
                  <a:cubicBezTo>
                    <a:pt x="181" y="74"/>
                    <a:pt x="179" y="74"/>
                    <a:pt x="179" y="74"/>
                  </a:cubicBezTo>
                  <a:cubicBezTo>
                    <a:pt x="176" y="76"/>
                    <a:pt x="176" y="77"/>
                    <a:pt x="177" y="78"/>
                  </a:cubicBezTo>
                  <a:cubicBezTo>
                    <a:pt x="175" y="79"/>
                    <a:pt x="173" y="80"/>
                    <a:pt x="172" y="80"/>
                  </a:cubicBezTo>
                  <a:cubicBezTo>
                    <a:pt x="171" y="79"/>
                    <a:pt x="173" y="77"/>
                    <a:pt x="172" y="75"/>
                  </a:cubicBezTo>
                  <a:cubicBezTo>
                    <a:pt x="172" y="74"/>
                    <a:pt x="174" y="73"/>
                    <a:pt x="175" y="73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8" y="73"/>
                    <a:pt x="179" y="73"/>
                    <a:pt x="179" y="71"/>
                  </a:cubicBezTo>
                  <a:close/>
                  <a:moveTo>
                    <a:pt x="135" y="32"/>
                  </a:moveTo>
                  <a:cubicBezTo>
                    <a:pt x="139" y="33"/>
                    <a:pt x="142" y="33"/>
                    <a:pt x="146" y="33"/>
                  </a:cubicBezTo>
                  <a:cubicBezTo>
                    <a:pt x="147" y="34"/>
                    <a:pt x="149" y="33"/>
                    <a:pt x="149" y="32"/>
                  </a:cubicBezTo>
                  <a:cubicBezTo>
                    <a:pt x="150" y="32"/>
                    <a:pt x="151" y="32"/>
                    <a:pt x="152" y="31"/>
                  </a:cubicBezTo>
                  <a:cubicBezTo>
                    <a:pt x="154" y="31"/>
                    <a:pt x="157" y="30"/>
                    <a:pt x="160" y="30"/>
                  </a:cubicBezTo>
                  <a:cubicBezTo>
                    <a:pt x="161" y="30"/>
                    <a:pt x="163" y="30"/>
                    <a:pt x="164" y="30"/>
                  </a:cubicBezTo>
                  <a:cubicBezTo>
                    <a:pt x="168" y="31"/>
                    <a:pt x="171" y="31"/>
                    <a:pt x="175" y="32"/>
                  </a:cubicBezTo>
                  <a:cubicBezTo>
                    <a:pt x="175" y="32"/>
                    <a:pt x="176" y="32"/>
                    <a:pt x="176" y="33"/>
                  </a:cubicBezTo>
                  <a:cubicBezTo>
                    <a:pt x="175" y="33"/>
                    <a:pt x="173" y="33"/>
                    <a:pt x="172" y="33"/>
                  </a:cubicBezTo>
                  <a:cubicBezTo>
                    <a:pt x="171" y="33"/>
                    <a:pt x="170" y="33"/>
                    <a:pt x="169" y="34"/>
                  </a:cubicBezTo>
                  <a:cubicBezTo>
                    <a:pt x="168" y="34"/>
                    <a:pt x="167" y="35"/>
                    <a:pt x="167" y="37"/>
                  </a:cubicBezTo>
                  <a:cubicBezTo>
                    <a:pt x="167" y="39"/>
                    <a:pt x="165" y="41"/>
                    <a:pt x="164" y="41"/>
                  </a:cubicBezTo>
                  <a:cubicBezTo>
                    <a:pt x="162" y="42"/>
                    <a:pt x="160" y="42"/>
                    <a:pt x="158" y="43"/>
                  </a:cubicBezTo>
                  <a:cubicBezTo>
                    <a:pt x="157" y="44"/>
                    <a:pt x="157" y="44"/>
                    <a:pt x="158" y="45"/>
                  </a:cubicBezTo>
                  <a:cubicBezTo>
                    <a:pt x="159" y="45"/>
                    <a:pt x="161" y="46"/>
                    <a:pt x="162" y="47"/>
                  </a:cubicBezTo>
                  <a:cubicBezTo>
                    <a:pt x="160" y="48"/>
                    <a:pt x="160" y="48"/>
                    <a:pt x="155" y="46"/>
                  </a:cubicBezTo>
                  <a:cubicBezTo>
                    <a:pt x="156" y="47"/>
                    <a:pt x="157" y="48"/>
                    <a:pt x="157" y="49"/>
                  </a:cubicBezTo>
                  <a:cubicBezTo>
                    <a:pt x="154" y="50"/>
                    <a:pt x="151" y="51"/>
                    <a:pt x="148" y="51"/>
                  </a:cubicBezTo>
                  <a:cubicBezTo>
                    <a:pt x="145" y="52"/>
                    <a:pt x="143" y="53"/>
                    <a:pt x="141" y="55"/>
                  </a:cubicBezTo>
                  <a:cubicBezTo>
                    <a:pt x="138" y="57"/>
                    <a:pt x="136" y="57"/>
                    <a:pt x="133" y="58"/>
                  </a:cubicBezTo>
                  <a:cubicBezTo>
                    <a:pt x="132" y="58"/>
                    <a:pt x="131" y="58"/>
                    <a:pt x="131" y="60"/>
                  </a:cubicBezTo>
                  <a:cubicBezTo>
                    <a:pt x="131" y="61"/>
                    <a:pt x="130" y="61"/>
                    <a:pt x="129" y="62"/>
                  </a:cubicBezTo>
                  <a:cubicBezTo>
                    <a:pt x="129" y="63"/>
                    <a:pt x="128" y="63"/>
                    <a:pt x="127" y="64"/>
                  </a:cubicBezTo>
                  <a:cubicBezTo>
                    <a:pt x="125" y="65"/>
                    <a:pt x="122" y="65"/>
                    <a:pt x="120" y="63"/>
                  </a:cubicBezTo>
                  <a:cubicBezTo>
                    <a:pt x="120" y="62"/>
                    <a:pt x="119" y="61"/>
                    <a:pt x="119" y="60"/>
                  </a:cubicBezTo>
                  <a:cubicBezTo>
                    <a:pt x="119" y="59"/>
                    <a:pt x="119" y="58"/>
                    <a:pt x="119" y="57"/>
                  </a:cubicBezTo>
                  <a:cubicBezTo>
                    <a:pt x="120" y="56"/>
                    <a:pt x="120" y="55"/>
                    <a:pt x="121" y="54"/>
                  </a:cubicBezTo>
                  <a:cubicBezTo>
                    <a:pt x="121" y="53"/>
                    <a:pt x="121" y="53"/>
                    <a:pt x="122" y="52"/>
                  </a:cubicBezTo>
                  <a:cubicBezTo>
                    <a:pt x="125" y="50"/>
                    <a:pt x="125" y="46"/>
                    <a:pt x="123" y="43"/>
                  </a:cubicBezTo>
                  <a:cubicBezTo>
                    <a:pt x="122" y="42"/>
                    <a:pt x="121" y="41"/>
                    <a:pt x="120" y="41"/>
                  </a:cubicBezTo>
                  <a:cubicBezTo>
                    <a:pt x="118" y="39"/>
                    <a:pt x="115" y="39"/>
                    <a:pt x="113" y="38"/>
                  </a:cubicBezTo>
                  <a:cubicBezTo>
                    <a:pt x="112" y="38"/>
                    <a:pt x="111" y="38"/>
                    <a:pt x="110" y="37"/>
                  </a:cubicBezTo>
                  <a:cubicBezTo>
                    <a:pt x="114" y="37"/>
                    <a:pt x="117" y="36"/>
                    <a:pt x="120" y="36"/>
                  </a:cubicBezTo>
                  <a:cubicBezTo>
                    <a:pt x="121" y="35"/>
                    <a:pt x="123" y="35"/>
                    <a:pt x="124" y="34"/>
                  </a:cubicBezTo>
                  <a:cubicBezTo>
                    <a:pt x="127" y="33"/>
                    <a:pt x="131" y="32"/>
                    <a:pt x="135" y="32"/>
                  </a:cubicBezTo>
                  <a:close/>
                  <a:moveTo>
                    <a:pt x="169" y="56"/>
                  </a:moveTo>
                  <a:cubicBezTo>
                    <a:pt x="169" y="56"/>
                    <a:pt x="168" y="57"/>
                    <a:pt x="168" y="58"/>
                  </a:cubicBezTo>
                  <a:cubicBezTo>
                    <a:pt x="166" y="58"/>
                    <a:pt x="165" y="59"/>
                    <a:pt x="164" y="60"/>
                  </a:cubicBezTo>
                  <a:cubicBezTo>
                    <a:pt x="162" y="60"/>
                    <a:pt x="161" y="60"/>
                    <a:pt x="160" y="59"/>
                  </a:cubicBezTo>
                  <a:cubicBezTo>
                    <a:pt x="159" y="58"/>
                    <a:pt x="159" y="58"/>
                    <a:pt x="158" y="58"/>
                  </a:cubicBezTo>
                  <a:cubicBezTo>
                    <a:pt x="158" y="58"/>
                    <a:pt x="158" y="57"/>
                    <a:pt x="158" y="57"/>
                  </a:cubicBezTo>
                  <a:cubicBezTo>
                    <a:pt x="159" y="57"/>
                    <a:pt x="159" y="57"/>
                    <a:pt x="160" y="56"/>
                  </a:cubicBezTo>
                  <a:cubicBezTo>
                    <a:pt x="162" y="56"/>
                    <a:pt x="164" y="55"/>
                    <a:pt x="166" y="55"/>
                  </a:cubicBezTo>
                  <a:cubicBezTo>
                    <a:pt x="167" y="54"/>
                    <a:pt x="168" y="54"/>
                    <a:pt x="169" y="56"/>
                  </a:cubicBezTo>
                  <a:close/>
                  <a:moveTo>
                    <a:pt x="92" y="37"/>
                  </a:moveTo>
                  <a:cubicBezTo>
                    <a:pt x="93" y="37"/>
                    <a:pt x="94" y="37"/>
                    <a:pt x="95" y="36"/>
                  </a:cubicBezTo>
                  <a:cubicBezTo>
                    <a:pt x="96" y="36"/>
                    <a:pt x="98" y="36"/>
                    <a:pt x="98" y="34"/>
                  </a:cubicBezTo>
                  <a:cubicBezTo>
                    <a:pt x="99" y="34"/>
                    <a:pt x="99" y="33"/>
                    <a:pt x="10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2"/>
                    <a:pt x="105" y="32"/>
                    <a:pt x="106" y="32"/>
                  </a:cubicBezTo>
                  <a:cubicBezTo>
                    <a:pt x="108" y="32"/>
                    <a:pt x="109" y="32"/>
                    <a:pt x="110" y="31"/>
                  </a:cubicBezTo>
                  <a:cubicBezTo>
                    <a:pt x="113" y="30"/>
                    <a:pt x="115" y="30"/>
                    <a:pt x="118" y="30"/>
                  </a:cubicBezTo>
                  <a:cubicBezTo>
                    <a:pt x="118" y="30"/>
                    <a:pt x="119" y="30"/>
                    <a:pt x="120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1"/>
                  </a:cubicBezTo>
                  <a:cubicBezTo>
                    <a:pt x="120" y="33"/>
                    <a:pt x="116" y="34"/>
                    <a:pt x="113" y="35"/>
                  </a:cubicBezTo>
                  <a:cubicBezTo>
                    <a:pt x="108" y="35"/>
                    <a:pt x="104" y="37"/>
                    <a:pt x="100" y="40"/>
                  </a:cubicBezTo>
                  <a:cubicBezTo>
                    <a:pt x="98" y="41"/>
                    <a:pt x="97" y="41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3" y="39"/>
                    <a:pt x="92" y="38"/>
                    <a:pt x="91" y="38"/>
                  </a:cubicBezTo>
                  <a:cubicBezTo>
                    <a:pt x="91" y="38"/>
                    <a:pt x="92" y="37"/>
                    <a:pt x="92" y="37"/>
                  </a:cubicBez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5" y="39"/>
                    <a:pt x="86" y="39"/>
                    <a:pt x="88" y="40"/>
                  </a:cubicBezTo>
                  <a:cubicBezTo>
                    <a:pt x="90" y="41"/>
                    <a:pt x="92" y="41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1"/>
                    <a:pt x="94" y="41"/>
                    <a:pt x="94" y="42"/>
                  </a:cubicBezTo>
                  <a:cubicBezTo>
                    <a:pt x="94" y="42"/>
                    <a:pt x="92" y="42"/>
                    <a:pt x="91" y="42"/>
                  </a:cubicBezTo>
                  <a:cubicBezTo>
                    <a:pt x="90" y="43"/>
                    <a:pt x="90" y="43"/>
                    <a:pt x="90" y="44"/>
                  </a:cubicBezTo>
                  <a:cubicBezTo>
                    <a:pt x="90" y="44"/>
                    <a:pt x="90" y="44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8"/>
                    <a:pt x="103" y="48"/>
                    <a:pt x="104" y="49"/>
                  </a:cubicBezTo>
                  <a:cubicBezTo>
                    <a:pt x="103" y="49"/>
                    <a:pt x="103" y="50"/>
                    <a:pt x="103" y="50"/>
                  </a:cubicBezTo>
                  <a:cubicBezTo>
                    <a:pt x="103" y="53"/>
                    <a:pt x="103" y="54"/>
                    <a:pt x="106" y="54"/>
                  </a:cubicBezTo>
                  <a:cubicBezTo>
                    <a:pt x="106" y="56"/>
                    <a:pt x="106" y="56"/>
                    <a:pt x="105" y="57"/>
                  </a:cubicBezTo>
                  <a:cubicBezTo>
                    <a:pt x="103" y="57"/>
                    <a:pt x="101" y="58"/>
                    <a:pt x="99" y="58"/>
                  </a:cubicBezTo>
                  <a:cubicBezTo>
                    <a:pt x="98" y="59"/>
                    <a:pt x="97" y="59"/>
                    <a:pt x="97" y="60"/>
                  </a:cubicBezTo>
                  <a:cubicBezTo>
                    <a:pt x="97" y="60"/>
                    <a:pt x="97" y="61"/>
                    <a:pt x="97" y="61"/>
                  </a:cubicBezTo>
                  <a:cubicBezTo>
                    <a:pt x="95" y="62"/>
                    <a:pt x="93" y="62"/>
                    <a:pt x="92" y="61"/>
                  </a:cubicBezTo>
                  <a:cubicBezTo>
                    <a:pt x="90" y="60"/>
                    <a:pt x="91" y="58"/>
                    <a:pt x="92" y="57"/>
                  </a:cubicBezTo>
                  <a:cubicBezTo>
                    <a:pt x="92" y="57"/>
                    <a:pt x="93" y="56"/>
                    <a:pt x="93" y="56"/>
                  </a:cubicBezTo>
                  <a:cubicBezTo>
                    <a:pt x="94" y="56"/>
                    <a:pt x="95" y="56"/>
                    <a:pt x="97" y="56"/>
                  </a:cubicBezTo>
                  <a:cubicBezTo>
                    <a:pt x="97" y="56"/>
                    <a:pt x="98" y="55"/>
                    <a:pt x="98" y="55"/>
                  </a:cubicBezTo>
                  <a:cubicBezTo>
                    <a:pt x="98" y="54"/>
                    <a:pt x="98" y="54"/>
                    <a:pt x="97" y="53"/>
                  </a:cubicBezTo>
                  <a:cubicBezTo>
                    <a:pt x="95" y="51"/>
                    <a:pt x="92" y="50"/>
                    <a:pt x="89" y="49"/>
                  </a:cubicBezTo>
                  <a:cubicBezTo>
                    <a:pt x="88" y="49"/>
                    <a:pt x="87" y="49"/>
                    <a:pt x="86" y="49"/>
                  </a:cubicBezTo>
                  <a:cubicBezTo>
                    <a:pt x="84" y="49"/>
                    <a:pt x="82" y="49"/>
                    <a:pt x="80" y="49"/>
                  </a:cubicBezTo>
                  <a:cubicBezTo>
                    <a:pt x="79" y="49"/>
                    <a:pt x="78" y="49"/>
                    <a:pt x="78" y="47"/>
                  </a:cubicBezTo>
                  <a:cubicBezTo>
                    <a:pt x="77" y="46"/>
                    <a:pt x="78" y="45"/>
                    <a:pt x="79" y="45"/>
                  </a:cubicBezTo>
                  <a:cubicBezTo>
                    <a:pt x="79" y="45"/>
                    <a:pt x="80" y="45"/>
                    <a:pt x="80" y="45"/>
                  </a:cubicBezTo>
                  <a:cubicBezTo>
                    <a:pt x="81" y="45"/>
                    <a:pt x="83" y="45"/>
                    <a:pt x="84" y="44"/>
                  </a:cubicBezTo>
                  <a:cubicBezTo>
                    <a:pt x="85" y="44"/>
                    <a:pt x="86" y="44"/>
                    <a:pt x="86" y="43"/>
                  </a:cubicBezTo>
                  <a:cubicBezTo>
                    <a:pt x="86" y="42"/>
                    <a:pt x="85" y="41"/>
                    <a:pt x="84" y="41"/>
                  </a:cubicBezTo>
                  <a:close/>
                  <a:moveTo>
                    <a:pt x="103" y="84"/>
                  </a:moveTo>
                  <a:cubicBezTo>
                    <a:pt x="104" y="85"/>
                    <a:pt x="105" y="86"/>
                    <a:pt x="105" y="86"/>
                  </a:cubicBezTo>
                  <a:cubicBezTo>
                    <a:pt x="104" y="87"/>
                    <a:pt x="103" y="88"/>
                    <a:pt x="102" y="88"/>
                  </a:cubicBezTo>
                  <a:cubicBezTo>
                    <a:pt x="100" y="88"/>
                    <a:pt x="98" y="87"/>
                    <a:pt x="96" y="87"/>
                  </a:cubicBezTo>
                  <a:cubicBezTo>
                    <a:pt x="98" y="85"/>
                    <a:pt x="100" y="83"/>
                    <a:pt x="103" y="82"/>
                  </a:cubicBezTo>
                  <a:cubicBezTo>
                    <a:pt x="102" y="83"/>
                    <a:pt x="102" y="83"/>
                    <a:pt x="102" y="83"/>
                  </a:cubicBezTo>
                  <a:cubicBezTo>
                    <a:pt x="102" y="83"/>
                    <a:pt x="103" y="84"/>
                    <a:pt x="103" y="84"/>
                  </a:cubicBezTo>
                  <a:close/>
                  <a:moveTo>
                    <a:pt x="109" y="221"/>
                  </a:moveTo>
                  <a:cubicBezTo>
                    <a:pt x="107" y="222"/>
                    <a:pt x="106" y="223"/>
                    <a:pt x="104" y="224"/>
                  </a:cubicBezTo>
                  <a:cubicBezTo>
                    <a:pt x="103" y="226"/>
                    <a:pt x="103" y="227"/>
                    <a:pt x="103" y="228"/>
                  </a:cubicBezTo>
                  <a:cubicBezTo>
                    <a:pt x="102" y="231"/>
                    <a:pt x="102" y="234"/>
                    <a:pt x="101" y="236"/>
                  </a:cubicBezTo>
                  <a:cubicBezTo>
                    <a:pt x="100" y="237"/>
                    <a:pt x="98" y="238"/>
                    <a:pt x="97" y="240"/>
                  </a:cubicBezTo>
                  <a:cubicBezTo>
                    <a:pt x="96" y="242"/>
                    <a:pt x="92" y="243"/>
                    <a:pt x="90" y="241"/>
                  </a:cubicBezTo>
                  <a:cubicBezTo>
                    <a:pt x="89" y="243"/>
                    <a:pt x="91" y="244"/>
                    <a:pt x="91" y="245"/>
                  </a:cubicBezTo>
                  <a:cubicBezTo>
                    <a:pt x="92" y="247"/>
                    <a:pt x="92" y="247"/>
                    <a:pt x="91" y="248"/>
                  </a:cubicBezTo>
                  <a:cubicBezTo>
                    <a:pt x="89" y="249"/>
                    <a:pt x="87" y="251"/>
                    <a:pt x="86" y="252"/>
                  </a:cubicBezTo>
                  <a:cubicBezTo>
                    <a:pt x="85" y="253"/>
                    <a:pt x="84" y="255"/>
                    <a:pt x="85" y="256"/>
                  </a:cubicBezTo>
                  <a:cubicBezTo>
                    <a:pt x="85" y="258"/>
                    <a:pt x="85" y="259"/>
                    <a:pt x="84" y="260"/>
                  </a:cubicBezTo>
                  <a:cubicBezTo>
                    <a:pt x="84" y="261"/>
                    <a:pt x="84" y="262"/>
                    <a:pt x="84" y="262"/>
                  </a:cubicBezTo>
                  <a:cubicBezTo>
                    <a:pt x="84" y="264"/>
                    <a:pt x="85" y="265"/>
                    <a:pt x="85" y="266"/>
                  </a:cubicBezTo>
                  <a:cubicBezTo>
                    <a:pt x="85" y="268"/>
                    <a:pt x="85" y="271"/>
                    <a:pt x="85" y="273"/>
                  </a:cubicBezTo>
                  <a:cubicBezTo>
                    <a:pt x="85" y="274"/>
                    <a:pt x="86" y="274"/>
                    <a:pt x="87" y="274"/>
                  </a:cubicBezTo>
                  <a:cubicBezTo>
                    <a:pt x="87" y="275"/>
                    <a:pt x="88" y="275"/>
                    <a:pt x="88" y="275"/>
                  </a:cubicBezTo>
                  <a:cubicBezTo>
                    <a:pt x="88" y="277"/>
                    <a:pt x="89" y="278"/>
                    <a:pt x="90" y="279"/>
                  </a:cubicBezTo>
                  <a:cubicBezTo>
                    <a:pt x="88" y="280"/>
                    <a:pt x="86" y="280"/>
                    <a:pt x="85" y="279"/>
                  </a:cubicBezTo>
                  <a:cubicBezTo>
                    <a:pt x="85" y="279"/>
                    <a:pt x="85" y="279"/>
                    <a:pt x="85" y="279"/>
                  </a:cubicBezTo>
                  <a:cubicBezTo>
                    <a:pt x="84" y="277"/>
                    <a:pt x="83" y="276"/>
                    <a:pt x="81" y="275"/>
                  </a:cubicBezTo>
                  <a:cubicBezTo>
                    <a:pt x="78" y="274"/>
                    <a:pt x="76" y="272"/>
                    <a:pt x="75" y="270"/>
                  </a:cubicBezTo>
                  <a:cubicBezTo>
                    <a:pt x="73" y="267"/>
                    <a:pt x="72" y="264"/>
                    <a:pt x="73" y="261"/>
                  </a:cubicBezTo>
                  <a:cubicBezTo>
                    <a:pt x="73" y="259"/>
                    <a:pt x="72" y="256"/>
                    <a:pt x="70" y="256"/>
                  </a:cubicBezTo>
                  <a:cubicBezTo>
                    <a:pt x="69" y="256"/>
                    <a:pt x="69" y="255"/>
                    <a:pt x="69" y="254"/>
                  </a:cubicBezTo>
                  <a:cubicBezTo>
                    <a:pt x="69" y="252"/>
                    <a:pt x="69" y="250"/>
                    <a:pt x="68" y="247"/>
                  </a:cubicBezTo>
                  <a:cubicBezTo>
                    <a:pt x="68" y="243"/>
                    <a:pt x="67" y="238"/>
                    <a:pt x="67" y="234"/>
                  </a:cubicBezTo>
                  <a:cubicBezTo>
                    <a:pt x="67" y="230"/>
                    <a:pt x="67" y="227"/>
                    <a:pt x="67" y="223"/>
                  </a:cubicBezTo>
                  <a:cubicBezTo>
                    <a:pt x="67" y="221"/>
                    <a:pt x="67" y="220"/>
                    <a:pt x="67" y="218"/>
                  </a:cubicBezTo>
                  <a:cubicBezTo>
                    <a:pt x="67" y="214"/>
                    <a:pt x="64" y="211"/>
                    <a:pt x="60" y="209"/>
                  </a:cubicBezTo>
                  <a:cubicBezTo>
                    <a:pt x="58" y="209"/>
                    <a:pt x="56" y="207"/>
                    <a:pt x="56" y="205"/>
                  </a:cubicBezTo>
                  <a:cubicBezTo>
                    <a:pt x="56" y="203"/>
                    <a:pt x="55" y="201"/>
                    <a:pt x="54" y="200"/>
                  </a:cubicBezTo>
                  <a:cubicBezTo>
                    <a:pt x="51" y="199"/>
                    <a:pt x="50" y="197"/>
                    <a:pt x="49" y="194"/>
                  </a:cubicBezTo>
                  <a:cubicBezTo>
                    <a:pt x="48" y="194"/>
                    <a:pt x="48" y="193"/>
                    <a:pt x="47" y="192"/>
                  </a:cubicBezTo>
                  <a:cubicBezTo>
                    <a:pt x="46" y="191"/>
                    <a:pt x="46" y="189"/>
                    <a:pt x="46" y="188"/>
                  </a:cubicBezTo>
                  <a:cubicBezTo>
                    <a:pt x="46" y="187"/>
                    <a:pt x="46" y="185"/>
                    <a:pt x="46" y="184"/>
                  </a:cubicBezTo>
                  <a:cubicBezTo>
                    <a:pt x="46" y="184"/>
                    <a:pt x="45" y="183"/>
                    <a:pt x="45" y="182"/>
                  </a:cubicBezTo>
                  <a:cubicBezTo>
                    <a:pt x="46" y="180"/>
                    <a:pt x="47" y="178"/>
                    <a:pt x="48" y="176"/>
                  </a:cubicBezTo>
                  <a:cubicBezTo>
                    <a:pt x="49" y="174"/>
                    <a:pt x="50" y="171"/>
                    <a:pt x="51" y="169"/>
                  </a:cubicBezTo>
                  <a:cubicBezTo>
                    <a:pt x="52" y="167"/>
                    <a:pt x="51" y="164"/>
                    <a:pt x="49" y="162"/>
                  </a:cubicBezTo>
                  <a:cubicBezTo>
                    <a:pt x="48" y="162"/>
                    <a:pt x="48" y="162"/>
                    <a:pt x="47" y="162"/>
                  </a:cubicBezTo>
                  <a:cubicBezTo>
                    <a:pt x="45" y="163"/>
                    <a:pt x="43" y="163"/>
                    <a:pt x="42" y="162"/>
                  </a:cubicBezTo>
                  <a:cubicBezTo>
                    <a:pt x="39" y="160"/>
                    <a:pt x="37" y="158"/>
                    <a:pt x="35" y="155"/>
                  </a:cubicBezTo>
                  <a:cubicBezTo>
                    <a:pt x="35" y="154"/>
                    <a:pt x="35" y="154"/>
                    <a:pt x="34" y="154"/>
                  </a:cubicBezTo>
                  <a:cubicBezTo>
                    <a:pt x="33" y="153"/>
                    <a:pt x="33" y="153"/>
                    <a:pt x="32" y="153"/>
                  </a:cubicBezTo>
                  <a:cubicBezTo>
                    <a:pt x="30" y="153"/>
                    <a:pt x="28" y="152"/>
                    <a:pt x="27" y="151"/>
                  </a:cubicBezTo>
                  <a:cubicBezTo>
                    <a:pt x="25" y="149"/>
                    <a:pt x="23" y="148"/>
                    <a:pt x="20" y="148"/>
                  </a:cubicBezTo>
                  <a:cubicBezTo>
                    <a:pt x="20" y="148"/>
                    <a:pt x="20" y="148"/>
                    <a:pt x="19" y="148"/>
                  </a:cubicBezTo>
                  <a:cubicBezTo>
                    <a:pt x="15" y="147"/>
                    <a:pt x="11" y="145"/>
                    <a:pt x="7" y="141"/>
                  </a:cubicBezTo>
                  <a:cubicBezTo>
                    <a:pt x="6" y="140"/>
                    <a:pt x="6" y="138"/>
                    <a:pt x="6" y="136"/>
                  </a:cubicBezTo>
                  <a:cubicBezTo>
                    <a:pt x="7" y="127"/>
                    <a:pt x="9" y="118"/>
                    <a:pt x="12" y="109"/>
                  </a:cubicBezTo>
                  <a:cubicBezTo>
                    <a:pt x="17" y="95"/>
                    <a:pt x="23" y="82"/>
                    <a:pt x="32" y="70"/>
                  </a:cubicBezTo>
                  <a:cubicBezTo>
                    <a:pt x="35" y="66"/>
                    <a:pt x="38" y="62"/>
                    <a:pt x="42" y="57"/>
                  </a:cubicBezTo>
                  <a:cubicBezTo>
                    <a:pt x="42" y="57"/>
                    <a:pt x="43" y="56"/>
                    <a:pt x="44" y="57"/>
                  </a:cubicBezTo>
                  <a:cubicBezTo>
                    <a:pt x="45" y="57"/>
                    <a:pt x="46" y="58"/>
                    <a:pt x="47" y="57"/>
                  </a:cubicBezTo>
                  <a:cubicBezTo>
                    <a:pt x="50" y="57"/>
                    <a:pt x="52" y="57"/>
                    <a:pt x="55" y="57"/>
                  </a:cubicBezTo>
                  <a:cubicBezTo>
                    <a:pt x="58" y="56"/>
                    <a:pt x="62" y="55"/>
                    <a:pt x="65" y="54"/>
                  </a:cubicBezTo>
                  <a:cubicBezTo>
                    <a:pt x="67" y="52"/>
                    <a:pt x="68" y="50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70" y="43"/>
                    <a:pt x="70" y="43"/>
                    <a:pt x="73" y="43"/>
                  </a:cubicBezTo>
                  <a:cubicBezTo>
                    <a:pt x="75" y="44"/>
                    <a:pt x="77" y="44"/>
                    <a:pt x="79" y="44"/>
                  </a:cubicBezTo>
                  <a:cubicBezTo>
                    <a:pt x="77" y="45"/>
                    <a:pt x="75" y="46"/>
                    <a:pt x="74" y="46"/>
                  </a:cubicBezTo>
                  <a:cubicBezTo>
                    <a:pt x="72" y="47"/>
                    <a:pt x="73" y="47"/>
                    <a:pt x="73" y="48"/>
                  </a:cubicBezTo>
                  <a:cubicBezTo>
                    <a:pt x="74" y="49"/>
                    <a:pt x="76" y="51"/>
                    <a:pt x="77" y="52"/>
                  </a:cubicBezTo>
                  <a:cubicBezTo>
                    <a:pt x="77" y="52"/>
                    <a:pt x="78" y="53"/>
                    <a:pt x="78" y="52"/>
                  </a:cubicBezTo>
                  <a:cubicBezTo>
                    <a:pt x="80" y="52"/>
                    <a:pt x="83" y="51"/>
                    <a:pt x="85" y="51"/>
                  </a:cubicBezTo>
                  <a:cubicBezTo>
                    <a:pt x="85" y="53"/>
                    <a:pt x="84" y="53"/>
                    <a:pt x="83" y="54"/>
                  </a:cubicBezTo>
                  <a:cubicBezTo>
                    <a:pt x="82" y="55"/>
                    <a:pt x="81" y="56"/>
                    <a:pt x="80" y="56"/>
                  </a:cubicBezTo>
                  <a:cubicBezTo>
                    <a:pt x="77" y="56"/>
                    <a:pt x="74" y="57"/>
                    <a:pt x="72" y="57"/>
                  </a:cubicBezTo>
                  <a:cubicBezTo>
                    <a:pt x="71" y="59"/>
                    <a:pt x="70" y="60"/>
                    <a:pt x="68" y="60"/>
                  </a:cubicBezTo>
                  <a:cubicBezTo>
                    <a:pt x="64" y="61"/>
                    <a:pt x="61" y="63"/>
                    <a:pt x="58" y="65"/>
                  </a:cubicBezTo>
                  <a:cubicBezTo>
                    <a:pt x="56" y="66"/>
                    <a:pt x="55" y="69"/>
                    <a:pt x="56" y="71"/>
                  </a:cubicBezTo>
                  <a:cubicBezTo>
                    <a:pt x="56" y="72"/>
                    <a:pt x="56" y="73"/>
                    <a:pt x="58" y="72"/>
                  </a:cubicBezTo>
                  <a:cubicBezTo>
                    <a:pt x="58" y="72"/>
                    <a:pt x="58" y="72"/>
                    <a:pt x="59" y="72"/>
                  </a:cubicBezTo>
                  <a:cubicBezTo>
                    <a:pt x="60" y="73"/>
                    <a:pt x="61" y="74"/>
                    <a:pt x="63" y="74"/>
                  </a:cubicBezTo>
                  <a:cubicBezTo>
                    <a:pt x="64" y="75"/>
                    <a:pt x="65" y="76"/>
                    <a:pt x="66" y="75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7" y="78"/>
                    <a:pt x="67" y="80"/>
                    <a:pt x="66" y="82"/>
                  </a:cubicBezTo>
                  <a:cubicBezTo>
                    <a:pt x="68" y="82"/>
                    <a:pt x="69" y="81"/>
                    <a:pt x="70" y="80"/>
                  </a:cubicBezTo>
                  <a:cubicBezTo>
                    <a:pt x="73" y="76"/>
                    <a:pt x="75" y="72"/>
                    <a:pt x="78" y="69"/>
                  </a:cubicBezTo>
                  <a:cubicBezTo>
                    <a:pt x="79" y="68"/>
                    <a:pt x="79" y="68"/>
                    <a:pt x="79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81" y="64"/>
                    <a:pt x="84" y="63"/>
                    <a:pt x="87" y="63"/>
                  </a:cubicBezTo>
                  <a:cubicBezTo>
                    <a:pt x="89" y="64"/>
                    <a:pt x="90" y="64"/>
                    <a:pt x="90" y="66"/>
                  </a:cubicBezTo>
                  <a:cubicBezTo>
                    <a:pt x="90" y="67"/>
                    <a:pt x="91" y="67"/>
                    <a:pt x="92" y="67"/>
                  </a:cubicBezTo>
                  <a:cubicBezTo>
                    <a:pt x="94" y="67"/>
                    <a:pt x="96" y="67"/>
                    <a:pt x="99" y="66"/>
                  </a:cubicBezTo>
                  <a:cubicBezTo>
                    <a:pt x="99" y="66"/>
                    <a:pt x="99" y="66"/>
                    <a:pt x="99" y="67"/>
                  </a:cubicBezTo>
                  <a:cubicBezTo>
                    <a:pt x="99" y="67"/>
                    <a:pt x="99" y="68"/>
                    <a:pt x="99" y="68"/>
                  </a:cubicBezTo>
                  <a:cubicBezTo>
                    <a:pt x="98" y="72"/>
                    <a:pt x="100" y="76"/>
                    <a:pt x="103" y="77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1" y="80"/>
                    <a:pt x="98" y="82"/>
                    <a:pt x="94" y="82"/>
                  </a:cubicBezTo>
                  <a:cubicBezTo>
                    <a:pt x="92" y="82"/>
                    <a:pt x="89" y="82"/>
                    <a:pt x="87" y="84"/>
                  </a:cubicBezTo>
                  <a:cubicBezTo>
                    <a:pt x="85" y="85"/>
                    <a:pt x="83" y="85"/>
                    <a:pt x="81" y="86"/>
                  </a:cubicBezTo>
                  <a:cubicBezTo>
                    <a:pt x="81" y="86"/>
                    <a:pt x="80" y="87"/>
                    <a:pt x="80" y="87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9"/>
                    <a:pt x="87" y="90"/>
                    <a:pt x="89" y="90"/>
                  </a:cubicBezTo>
                  <a:cubicBezTo>
                    <a:pt x="90" y="90"/>
                    <a:pt x="90" y="91"/>
                    <a:pt x="91" y="92"/>
                  </a:cubicBezTo>
                  <a:cubicBezTo>
                    <a:pt x="88" y="93"/>
                    <a:pt x="86" y="96"/>
                    <a:pt x="82" y="95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4" y="91"/>
                    <a:pt x="84" y="90"/>
                    <a:pt x="82" y="92"/>
                  </a:cubicBezTo>
                  <a:cubicBezTo>
                    <a:pt x="80" y="93"/>
                    <a:pt x="78" y="94"/>
                    <a:pt x="76" y="96"/>
                  </a:cubicBezTo>
                  <a:cubicBezTo>
                    <a:pt x="76" y="96"/>
                    <a:pt x="75" y="97"/>
                    <a:pt x="75" y="97"/>
                  </a:cubicBezTo>
                  <a:cubicBezTo>
                    <a:pt x="72" y="97"/>
                    <a:pt x="70" y="100"/>
                    <a:pt x="68" y="102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7" y="104"/>
                    <a:pt x="65" y="104"/>
                    <a:pt x="64" y="104"/>
                  </a:cubicBezTo>
                  <a:cubicBezTo>
                    <a:pt x="63" y="104"/>
                    <a:pt x="63" y="105"/>
                    <a:pt x="62" y="105"/>
                  </a:cubicBezTo>
                  <a:cubicBezTo>
                    <a:pt x="62" y="105"/>
                    <a:pt x="61" y="106"/>
                    <a:pt x="61" y="107"/>
                  </a:cubicBezTo>
                  <a:cubicBezTo>
                    <a:pt x="62" y="110"/>
                    <a:pt x="60" y="112"/>
                    <a:pt x="58" y="113"/>
                  </a:cubicBezTo>
                  <a:cubicBezTo>
                    <a:pt x="55" y="115"/>
                    <a:pt x="53" y="116"/>
                    <a:pt x="51" y="117"/>
                  </a:cubicBezTo>
                  <a:cubicBezTo>
                    <a:pt x="50" y="119"/>
                    <a:pt x="49" y="122"/>
                    <a:pt x="50" y="124"/>
                  </a:cubicBezTo>
                  <a:cubicBezTo>
                    <a:pt x="51" y="126"/>
                    <a:pt x="51" y="128"/>
                    <a:pt x="50" y="129"/>
                  </a:cubicBezTo>
                  <a:cubicBezTo>
                    <a:pt x="50" y="130"/>
                    <a:pt x="49" y="130"/>
                    <a:pt x="48" y="130"/>
                  </a:cubicBezTo>
                  <a:cubicBezTo>
                    <a:pt x="48" y="130"/>
                    <a:pt x="47" y="129"/>
                    <a:pt x="47" y="129"/>
                  </a:cubicBezTo>
                  <a:cubicBezTo>
                    <a:pt x="47" y="127"/>
                    <a:pt x="46" y="125"/>
                    <a:pt x="46" y="123"/>
                  </a:cubicBezTo>
                  <a:cubicBezTo>
                    <a:pt x="46" y="122"/>
                    <a:pt x="45" y="121"/>
                    <a:pt x="45" y="121"/>
                  </a:cubicBezTo>
                  <a:cubicBezTo>
                    <a:pt x="44" y="121"/>
                    <a:pt x="44" y="121"/>
                    <a:pt x="44" y="121"/>
                  </a:cubicBezTo>
                  <a:cubicBezTo>
                    <a:pt x="44" y="122"/>
                    <a:pt x="44" y="122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3" y="122"/>
                    <a:pt x="42" y="122"/>
                  </a:cubicBezTo>
                  <a:cubicBezTo>
                    <a:pt x="42" y="121"/>
                    <a:pt x="41" y="120"/>
                    <a:pt x="40" y="120"/>
                  </a:cubicBezTo>
                  <a:cubicBezTo>
                    <a:pt x="39" y="119"/>
                    <a:pt x="38" y="120"/>
                    <a:pt x="37" y="121"/>
                  </a:cubicBezTo>
                  <a:cubicBezTo>
                    <a:pt x="36" y="122"/>
                    <a:pt x="35" y="123"/>
                    <a:pt x="34" y="124"/>
                  </a:cubicBezTo>
                  <a:cubicBezTo>
                    <a:pt x="33" y="123"/>
                    <a:pt x="32" y="122"/>
                    <a:pt x="32" y="122"/>
                  </a:cubicBezTo>
                  <a:cubicBezTo>
                    <a:pt x="31" y="121"/>
                    <a:pt x="31" y="121"/>
                    <a:pt x="30" y="121"/>
                  </a:cubicBezTo>
                  <a:cubicBezTo>
                    <a:pt x="28" y="121"/>
                    <a:pt x="26" y="122"/>
                    <a:pt x="25" y="124"/>
                  </a:cubicBezTo>
                  <a:cubicBezTo>
                    <a:pt x="24" y="126"/>
                    <a:pt x="22" y="127"/>
                    <a:pt x="21" y="128"/>
                  </a:cubicBezTo>
                  <a:cubicBezTo>
                    <a:pt x="19" y="129"/>
                    <a:pt x="19" y="131"/>
                    <a:pt x="20" y="133"/>
                  </a:cubicBezTo>
                  <a:cubicBezTo>
                    <a:pt x="20" y="134"/>
                    <a:pt x="20" y="134"/>
                    <a:pt x="20" y="135"/>
                  </a:cubicBezTo>
                  <a:cubicBezTo>
                    <a:pt x="19" y="139"/>
                    <a:pt x="21" y="143"/>
                    <a:pt x="25" y="144"/>
                  </a:cubicBezTo>
                  <a:cubicBezTo>
                    <a:pt x="27" y="144"/>
                    <a:pt x="29" y="144"/>
                    <a:pt x="30" y="142"/>
                  </a:cubicBezTo>
                  <a:cubicBezTo>
                    <a:pt x="31" y="141"/>
                    <a:pt x="31" y="140"/>
                    <a:pt x="32" y="139"/>
                  </a:cubicBezTo>
                  <a:cubicBezTo>
                    <a:pt x="32" y="138"/>
                    <a:pt x="33" y="137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38"/>
                    <a:pt x="35" y="139"/>
                    <a:pt x="35" y="140"/>
                  </a:cubicBezTo>
                  <a:cubicBezTo>
                    <a:pt x="35" y="142"/>
                    <a:pt x="34" y="143"/>
                    <a:pt x="34" y="145"/>
                  </a:cubicBezTo>
                  <a:cubicBezTo>
                    <a:pt x="33" y="146"/>
                    <a:pt x="34" y="147"/>
                    <a:pt x="35" y="147"/>
                  </a:cubicBezTo>
                  <a:cubicBezTo>
                    <a:pt x="37" y="148"/>
                    <a:pt x="38" y="148"/>
                    <a:pt x="39" y="148"/>
                  </a:cubicBezTo>
                  <a:cubicBezTo>
                    <a:pt x="40" y="148"/>
                    <a:pt x="41" y="149"/>
                    <a:pt x="42" y="150"/>
                  </a:cubicBezTo>
                  <a:cubicBezTo>
                    <a:pt x="42" y="150"/>
                    <a:pt x="42" y="151"/>
                    <a:pt x="42" y="151"/>
                  </a:cubicBezTo>
                  <a:cubicBezTo>
                    <a:pt x="41" y="153"/>
                    <a:pt x="41" y="155"/>
                    <a:pt x="42" y="156"/>
                  </a:cubicBezTo>
                  <a:cubicBezTo>
                    <a:pt x="42" y="158"/>
                    <a:pt x="42" y="159"/>
                    <a:pt x="43" y="159"/>
                  </a:cubicBezTo>
                  <a:cubicBezTo>
                    <a:pt x="44" y="160"/>
                    <a:pt x="45" y="160"/>
                    <a:pt x="45" y="159"/>
                  </a:cubicBezTo>
                  <a:cubicBezTo>
                    <a:pt x="46" y="159"/>
                    <a:pt x="48" y="158"/>
                    <a:pt x="49" y="159"/>
                  </a:cubicBezTo>
                  <a:cubicBezTo>
                    <a:pt x="50" y="159"/>
                    <a:pt x="50" y="159"/>
                    <a:pt x="51" y="159"/>
                  </a:cubicBezTo>
                  <a:cubicBezTo>
                    <a:pt x="53" y="160"/>
                    <a:pt x="54" y="159"/>
                    <a:pt x="55" y="158"/>
                  </a:cubicBezTo>
                  <a:cubicBezTo>
                    <a:pt x="56" y="157"/>
                    <a:pt x="57" y="156"/>
                    <a:pt x="59" y="155"/>
                  </a:cubicBezTo>
                  <a:cubicBezTo>
                    <a:pt x="59" y="155"/>
                    <a:pt x="60" y="155"/>
                    <a:pt x="60" y="156"/>
                  </a:cubicBezTo>
                  <a:cubicBezTo>
                    <a:pt x="60" y="156"/>
                    <a:pt x="60" y="157"/>
                    <a:pt x="60" y="157"/>
                  </a:cubicBezTo>
                  <a:cubicBezTo>
                    <a:pt x="59" y="158"/>
                    <a:pt x="59" y="159"/>
                    <a:pt x="60" y="159"/>
                  </a:cubicBezTo>
                  <a:cubicBezTo>
                    <a:pt x="63" y="160"/>
                    <a:pt x="63" y="160"/>
                    <a:pt x="63" y="160"/>
                  </a:cubicBezTo>
                  <a:cubicBezTo>
                    <a:pt x="61" y="157"/>
                    <a:pt x="64" y="156"/>
                    <a:pt x="65" y="155"/>
                  </a:cubicBezTo>
                  <a:cubicBezTo>
                    <a:pt x="65" y="155"/>
                    <a:pt x="66" y="155"/>
                    <a:pt x="66" y="156"/>
                  </a:cubicBezTo>
                  <a:cubicBezTo>
                    <a:pt x="67" y="157"/>
                    <a:pt x="70" y="158"/>
                    <a:pt x="72" y="158"/>
                  </a:cubicBezTo>
                  <a:cubicBezTo>
                    <a:pt x="72" y="158"/>
                    <a:pt x="72" y="158"/>
                    <a:pt x="72" y="158"/>
                  </a:cubicBezTo>
                  <a:cubicBezTo>
                    <a:pt x="75" y="158"/>
                    <a:pt x="78" y="159"/>
                    <a:pt x="80" y="161"/>
                  </a:cubicBezTo>
                  <a:cubicBezTo>
                    <a:pt x="83" y="164"/>
                    <a:pt x="87" y="166"/>
                    <a:pt x="91" y="166"/>
                  </a:cubicBezTo>
                  <a:cubicBezTo>
                    <a:pt x="92" y="167"/>
                    <a:pt x="94" y="168"/>
                    <a:pt x="95" y="169"/>
                  </a:cubicBezTo>
                  <a:cubicBezTo>
                    <a:pt x="95" y="170"/>
                    <a:pt x="96" y="172"/>
                    <a:pt x="97" y="173"/>
                  </a:cubicBezTo>
                  <a:cubicBezTo>
                    <a:pt x="98" y="175"/>
                    <a:pt x="98" y="176"/>
                    <a:pt x="96" y="177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5" y="179"/>
                    <a:pt x="95" y="179"/>
                    <a:pt x="96" y="178"/>
                  </a:cubicBezTo>
                  <a:cubicBezTo>
                    <a:pt x="97" y="178"/>
                    <a:pt x="97" y="178"/>
                    <a:pt x="98" y="177"/>
                  </a:cubicBezTo>
                  <a:cubicBezTo>
                    <a:pt x="99" y="177"/>
                    <a:pt x="99" y="178"/>
                    <a:pt x="100" y="178"/>
                  </a:cubicBezTo>
                  <a:cubicBezTo>
                    <a:pt x="100" y="179"/>
                    <a:pt x="99" y="179"/>
                    <a:pt x="99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0"/>
                    <a:pt x="100" y="181"/>
                    <a:pt x="100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2" y="179"/>
                    <a:pt x="105" y="179"/>
                    <a:pt x="106" y="180"/>
                  </a:cubicBezTo>
                  <a:cubicBezTo>
                    <a:pt x="106" y="180"/>
                    <a:pt x="106" y="180"/>
                    <a:pt x="106" y="180"/>
                  </a:cubicBezTo>
                  <a:cubicBezTo>
                    <a:pt x="107" y="180"/>
                    <a:pt x="107" y="180"/>
                    <a:pt x="107" y="181"/>
                  </a:cubicBezTo>
                  <a:cubicBezTo>
                    <a:pt x="107" y="183"/>
                    <a:pt x="109" y="182"/>
                    <a:pt x="110" y="182"/>
                  </a:cubicBezTo>
                  <a:cubicBezTo>
                    <a:pt x="111" y="181"/>
                    <a:pt x="113" y="181"/>
                    <a:pt x="114" y="182"/>
                  </a:cubicBezTo>
                  <a:cubicBezTo>
                    <a:pt x="116" y="183"/>
                    <a:pt x="119" y="184"/>
                    <a:pt x="122" y="185"/>
                  </a:cubicBezTo>
                  <a:cubicBezTo>
                    <a:pt x="123" y="185"/>
                    <a:pt x="124" y="186"/>
                    <a:pt x="124" y="187"/>
                  </a:cubicBezTo>
                  <a:cubicBezTo>
                    <a:pt x="124" y="192"/>
                    <a:pt x="123" y="196"/>
                    <a:pt x="120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8" y="201"/>
                    <a:pt x="117" y="202"/>
                    <a:pt x="117" y="203"/>
                  </a:cubicBezTo>
                  <a:cubicBezTo>
                    <a:pt x="117" y="206"/>
                    <a:pt x="117" y="209"/>
                    <a:pt x="117" y="212"/>
                  </a:cubicBezTo>
                  <a:cubicBezTo>
                    <a:pt x="117" y="214"/>
                    <a:pt x="116" y="216"/>
                    <a:pt x="115" y="217"/>
                  </a:cubicBezTo>
                  <a:cubicBezTo>
                    <a:pt x="114" y="219"/>
                    <a:pt x="114" y="220"/>
                    <a:pt x="112" y="220"/>
                  </a:cubicBezTo>
                  <a:cubicBezTo>
                    <a:pt x="111" y="220"/>
                    <a:pt x="110" y="220"/>
                    <a:pt x="110" y="220"/>
                  </a:cubicBezTo>
                  <a:cubicBezTo>
                    <a:pt x="109" y="220"/>
                    <a:pt x="109" y="221"/>
                    <a:pt x="109" y="221"/>
                  </a:cubicBezTo>
                  <a:close/>
                  <a:moveTo>
                    <a:pt x="270" y="209"/>
                  </a:moveTo>
                  <a:cubicBezTo>
                    <a:pt x="268" y="212"/>
                    <a:pt x="268" y="215"/>
                    <a:pt x="267" y="218"/>
                  </a:cubicBezTo>
                  <a:cubicBezTo>
                    <a:pt x="266" y="219"/>
                    <a:pt x="266" y="220"/>
                    <a:pt x="265" y="221"/>
                  </a:cubicBezTo>
                  <a:cubicBezTo>
                    <a:pt x="264" y="223"/>
                    <a:pt x="264" y="223"/>
                    <a:pt x="261" y="223"/>
                  </a:cubicBezTo>
                  <a:cubicBezTo>
                    <a:pt x="258" y="222"/>
                    <a:pt x="257" y="219"/>
                    <a:pt x="258" y="217"/>
                  </a:cubicBezTo>
                  <a:cubicBezTo>
                    <a:pt x="259" y="216"/>
                    <a:pt x="259" y="215"/>
                    <a:pt x="260" y="214"/>
                  </a:cubicBezTo>
                  <a:cubicBezTo>
                    <a:pt x="260" y="212"/>
                    <a:pt x="260" y="211"/>
                    <a:pt x="260" y="210"/>
                  </a:cubicBezTo>
                  <a:cubicBezTo>
                    <a:pt x="260" y="208"/>
                    <a:pt x="261" y="206"/>
                    <a:pt x="263" y="205"/>
                  </a:cubicBezTo>
                  <a:cubicBezTo>
                    <a:pt x="263" y="205"/>
                    <a:pt x="263" y="205"/>
                    <a:pt x="264" y="205"/>
                  </a:cubicBezTo>
                  <a:cubicBezTo>
                    <a:pt x="265" y="203"/>
                    <a:pt x="267" y="202"/>
                    <a:pt x="268" y="200"/>
                  </a:cubicBezTo>
                  <a:cubicBezTo>
                    <a:pt x="269" y="200"/>
                    <a:pt x="269" y="199"/>
                    <a:pt x="269" y="198"/>
                  </a:cubicBezTo>
                  <a:cubicBezTo>
                    <a:pt x="270" y="202"/>
                    <a:pt x="271" y="205"/>
                    <a:pt x="270" y="209"/>
                  </a:cubicBezTo>
                  <a:close/>
                  <a:moveTo>
                    <a:pt x="299" y="130"/>
                  </a:moveTo>
                  <a:cubicBezTo>
                    <a:pt x="298" y="129"/>
                    <a:pt x="296" y="128"/>
                    <a:pt x="295" y="128"/>
                  </a:cubicBezTo>
                  <a:cubicBezTo>
                    <a:pt x="290" y="128"/>
                    <a:pt x="285" y="128"/>
                    <a:pt x="280" y="126"/>
                  </a:cubicBezTo>
                  <a:cubicBezTo>
                    <a:pt x="277" y="125"/>
                    <a:pt x="274" y="124"/>
                    <a:pt x="271" y="122"/>
                  </a:cubicBezTo>
                  <a:cubicBezTo>
                    <a:pt x="269" y="121"/>
                    <a:pt x="266" y="120"/>
                    <a:pt x="263" y="119"/>
                  </a:cubicBezTo>
                  <a:cubicBezTo>
                    <a:pt x="264" y="120"/>
                    <a:pt x="264" y="120"/>
                    <a:pt x="264" y="121"/>
                  </a:cubicBezTo>
                  <a:cubicBezTo>
                    <a:pt x="263" y="124"/>
                    <a:pt x="266" y="126"/>
                    <a:pt x="268" y="128"/>
                  </a:cubicBezTo>
                  <a:cubicBezTo>
                    <a:pt x="269" y="129"/>
                    <a:pt x="270" y="130"/>
                    <a:pt x="271" y="131"/>
                  </a:cubicBezTo>
                  <a:cubicBezTo>
                    <a:pt x="277" y="129"/>
                    <a:pt x="277" y="129"/>
                    <a:pt x="277" y="129"/>
                  </a:cubicBezTo>
                  <a:cubicBezTo>
                    <a:pt x="279" y="129"/>
                    <a:pt x="280" y="129"/>
                    <a:pt x="281" y="131"/>
                  </a:cubicBezTo>
                  <a:cubicBezTo>
                    <a:pt x="282" y="132"/>
                    <a:pt x="283" y="133"/>
                    <a:pt x="285" y="135"/>
                  </a:cubicBezTo>
                  <a:cubicBezTo>
                    <a:pt x="286" y="136"/>
                    <a:pt x="286" y="136"/>
                    <a:pt x="284" y="137"/>
                  </a:cubicBezTo>
                  <a:cubicBezTo>
                    <a:pt x="281" y="139"/>
                    <a:pt x="278" y="142"/>
                    <a:pt x="275" y="144"/>
                  </a:cubicBezTo>
                  <a:cubicBezTo>
                    <a:pt x="275" y="145"/>
                    <a:pt x="274" y="145"/>
                    <a:pt x="274" y="146"/>
                  </a:cubicBezTo>
                  <a:cubicBezTo>
                    <a:pt x="272" y="147"/>
                    <a:pt x="270" y="148"/>
                    <a:pt x="268" y="150"/>
                  </a:cubicBezTo>
                  <a:cubicBezTo>
                    <a:pt x="265" y="151"/>
                    <a:pt x="262" y="150"/>
                    <a:pt x="260" y="147"/>
                  </a:cubicBezTo>
                  <a:cubicBezTo>
                    <a:pt x="260" y="147"/>
                    <a:pt x="260" y="147"/>
                    <a:pt x="260" y="147"/>
                  </a:cubicBezTo>
                  <a:cubicBezTo>
                    <a:pt x="259" y="144"/>
                    <a:pt x="257" y="141"/>
                    <a:pt x="255" y="139"/>
                  </a:cubicBezTo>
                  <a:cubicBezTo>
                    <a:pt x="254" y="137"/>
                    <a:pt x="253" y="136"/>
                    <a:pt x="253" y="134"/>
                  </a:cubicBezTo>
                  <a:cubicBezTo>
                    <a:pt x="252" y="132"/>
                    <a:pt x="251" y="131"/>
                    <a:pt x="249" y="130"/>
                  </a:cubicBezTo>
                  <a:cubicBezTo>
                    <a:pt x="247" y="129"/>
                    <a:pt x="246" y="128"/>
                    <a:pt x="246" y="126"/>
                  </a:cubicBezTo>
                  <a:cubicBezTo>
                    <a:pt x="245" y="124"/>
                    <a:pt x="244" y="122"/>
                    <a:pt x="243" y="120"/>
                  </a:cubicBezTo>
                  <a:cubicBezTo>
                    <a:pt x="240" y="120"/>
                    <a:pt x="240" y="120"/>
                    <a:pt x="241" y="123"/>
                  </a:cubicBezTo>
                  <a:cubicBezTo>
                    <a:pt x="242" y="127"/>
                    <a:pt x="244" y="130"/>
                    <a:pt x="246" y="134"/>
                  </a:cubicBezTo>
                  <a:cubicBezTo>
                    <a:pt x="250" y="139"/>
                    <a:pt x="253" y="144"/>
                    <a:pt x="256" y="150"/>
                  </a:cubicBezTo>
                  <a:cubicBezTo>
                    <a:pt x="256" y="152"/>
                    <a:pt x="257" y="154"/>
                    <a:pt x="257" y="155"/>
                  </a:cubicBezTo>
                  <a:cubicBezTo>
                    <a:pt x="258" y="158"/>
                    <a:pt x="259" y="158"/>
                    <a:pt x="261" y="157"/>
                  </a:cubicBezTo>
                  <a:cubicBezTo>
                    <a:pt x="262" y="157"/>
                    <a:pt x="262" y="156"/>
                    <a:pt x="262" y="156"/>
                  </a:cubicBezTo>
                  <a:cubicBezTo>
                    <a:pt x="271" y="156"/>
                    <a:pt x="271" y="156"/>
                    <a:pt x="271" y="156"/>
                  </a:cubicBezTo>
                  <a:cubicBezTo>
                    <a:pt x="270" y="159"/>
                    <a:pt x="270" y="161"/>
                    <a:pt x="269" y="163"/>
                  </a:cubicBezTo>
                  <a:cubicBezTo>
                    <a:pt x="269" y="165"/>
                    <a:pt x="268" y="167"/>
                    <a:pt x="267" y="168"/>
                  </a:cubicBezTo>
                  <a:cubicBezTo>
                    <a:pt x="265" y="170"/>
                    <a:pt x="263" y="172"/>
                    <a:pt x="260" y="173"/>
                  </a:cubicBezTo>
                  <a:cubicBezTo>
                    <a:pt x="260" y="173"/>
                    <a:pt x="259" y="174"/>
                    <a:pt x="259" y="174"/>
                  </a:cubicBezTo>
                  <a:cubicBezTo>
                    <a:pt x="256" y="179"/>
                    <a:pt x="254" y="184"/>
                    <a:pt x="252" y="188"/>
                  </a:cubicBezTo>
                  <a:cubicBezTo>
                    <a:pt x="251" y="189"/>
                    <a:pt x="251" y="190"/>
                    <a:pt x="252" y="191"/>
                  </a:cubicBezTo>
                  <a:cubicBezTo>
                    <a:pt x="255" y="195"/>
                    <a:pt x="254" y="199"/>
                    <a:pt x="254" y="204"/>
                  </a:cubicBezTo>
                  <a:cubicBezTo>
                    <a:pt x="254" y="204"/>
                    <a:pt x="253" y="205"/>
                    <a:pt x="253" y="205"/>
                  </a:cubicBezTo>
                  <a:cubicBezTo>
                    <a:pt x="250" y="206"/>
                    <a:pt x="248" y="208"/>
                    <a:pt x="246" y="210"/>
                  </a:cubicBezTo>
                  <a:cubicBezTo>
                    <a:pt x="245" y="211"/>
                    <a:pt x="244" y="212"/>
                    <a:pt x="244" y="214"/>
                  </a:cubicBezTo>
                  <a:cubicBezTo>
                    <a:pt x="243" y="217"/>
                    <a:pt x="242" y="221"/>
                    <a:pt x="240" y="224"/>
                  </a:cubicBezTo>
                  <a:cubicBezTo>
                    <a:pt x="238" y="229"/>
                    <a:pt x="235" y="234"/>
                    <a:pt x="233" y="238"/>
                  </a:cubicBezTo>
                  <a:cubicBezTo>
                    <a:pt x="232" y="240"/>
                    <a:pt x="231" y="240"/>
                    <a:pt x="230" y="240"/>
                  </a:cubicBezTo>
                  <a:cubicBezTo>
                    <a:pt x="223" y="241"/>
                    <a:pt x="223" y="241"/>
                    <a:pt x="223" y="241"/>
                  </a:cubicBezTo>
                  <a:cubicBezTo>
                    <a:pt x="222" y="241"/>
                    <a:pt x="221" y="241"/>
                    <a:pt x="220" y="241"/>
                  </a:cubicBezTo>
                  <a:cubicBezTo>
                    <a:pt x="219" y="241"/>
                    <a:pt x="219" y="241"/>
                    <a:pt x="218" y="241"/>
                  </a:cubicBezTo>
                  <a:cubicBezTo>
                    <a:pt x="217" y="240"/>
                    <a:pt x="217" y="239"/>
                    <a:pt x="216" y="239"/>
                  </a:cubicBezTo>
                  <a:cubicBezTo>
                    <a:pt x="216" y="236"/>
                    <a:pt x="215" y="234"/>
                    <a:pt x="214" y="232"/>
                  </a:cubicBezTo>
                  <a:cubicBezTo>
                    <a:pt x="214" y="231"/>
                    <a:pt x="213" y="230"/>
                    <a:pt x="212" y="230"/>
                  </a:cubicBezTo>
                  <a:cubicBezTo>
                    <a:pt x="211" y="227"/>
                    <a:pt x="210" y="224"/>
                    <a:pt x="210" y="222"/>
                  </a:cubicBezTo>
                  <a:cubicBezTo>
                    <a:pt x="210" y="220"/>
                    <a:pt x="209" y="218"/>
                    <a:pt x="209" y="217"/>
                  </a:cubicBezTo>
                  <a:cubicBezTo>
                    <a:pt x="207" y="214"/>
                    <a:pt x="206" y="211"/>
                    <a:pt x="205" y="208"/>
                  </a:cubicBezTo>
                  <a:cubicBezTo>
                    <a:pt x="205" y="206"/>
                    <a:pt x="206" y="204"/>
                    <a:pt x="206" y="202"/>
                  </a:cubicBezTo>
                  <a:cubicBezTo>
                    <a:pt x="206" y="201"/>
                    <a:pt x="207" y="201"/>
                    <a:pt x="207" y="200"/>
                  </a:cubicBezTo>
                  <a:cubicBezTo>
                    <a:pt x="208" y="199"/>
                    <a:pt x="208" y="197"/>
                    <a:pt x="208" y="195"/>
                  </a:cubicBezTo>
                  <a:cubicBezTo>
                    <a:pt x="206" y="190"/>
                    <a:pt x="204" y="184"/>
                    <a:pt x="201" y="180"/>
                  </a:cubicBezTo>
                  <a:cubicBezTo>
                    <a:pt x="200" y="179"/>
                    <a:pt x="200" y="177"/>
                    <a:pt x="201" y="176"/>
                  </a:cubicBezTo>
                  <a:cubicBezTo>
                    <a:pt x="201" y="175"/>
                    <a:pt x="202" y="174"/>
                    <a:pt x="202" y="173"/>
                  </a:cubicBezTo>
                  <a:cubicBezTo>
                    <a:pt x="203" y="172"/>
                    <a:pt x="203" y="171"/>
                    <a:pt x="202" y="171"/>
                  </a:cubicBezTo>
                  <a:cubicBezTo>
                    <a:pt x="201" y="171"/>
                    <a:pt x="200" y="170"/>
                    <a:pt x="200" y="169"/>
                  </a:cubicBezTo>
                  <a:cubicBezTo>
                    <a:pt x="200" y="168"/>
                    <a:pt x="199" y="168"/>
                    <a:pt x="198" y="168"/>
                  </a:cubicBezTo>
                  <a:cubicBezTo>
                    <a:pt x="196" y="168"/>
                    <a:pt x="194" y="167"/>
                    <a:pt x="193" y="166"/>
                  </a:cubicBezTo>
                  <a:cubicBezTo>
                    <a:pt x="192" y="165"/>
                    <a:pt x="190" y="165"/>
                    <a:pt x="189" y="165"/>
                  </a:cubicBezTo>
                  <a:cubicBezTo>
                    <a:pt x="188" y="165"/>
                    <a:pt x="187" y="165"/>
                    <a:pt x="186" y="165"/>
                  </a:cubicBezTo>
                  <a:cubicBezTo>
                    <a:pt x="173" y="169"/>
                    <a:pt x="173" y="169"/>
                    <a:pt x="173" y="169"/>
                  </a:cubicBezTo>
                  <a:cubicBezTo>
                    <a:pt x="171" y="169"/>
                    <a:pt x="168" y="168"/>
                    <a:pt x="167" y="167"/>
                  </a:cubicBezTo>
                  <a:cubicBezTo>
                    <a:pt x="167" y="166"/>
                    <a:pt x="166" y="166"/>
                    <a:pt x="166" y="166"/>
                  </a:cubicBezTo>
                  <a:cubicBezTo>
                    <a:pt x="164" y="164"/>
                    <a:pt x="163" y="162"/>
                    <a:pt x="162" y="160"/>
                  </a:cubicBezTo>
                  <a:cubicBezTo>
                    <a:pt x="162" y="159"/>
                    <a:pt x="162" y="158"/>
                    <a:pt x="161" y="158"/>
                  </a:cubicBezTo>
                  <a:cubicBezTo>
                    <a:pt x="157" y="157"/>
                    <a:pt x="156" y="153"/>
                    <a:pt x="155" y="150"/>
                  </a:cubicBezTo>
                  <a:cubicBezTo>
                    <a:pt x="155" y="149"/>
                    <a:pt x="155" y="148"/>
                    <a:pt x="156" y="147"/>
                  </a:cubicBezTo>
                  <a:cubicBezTo>
                    <a:pt x="157" y="146"/>
                    <a:pt x="157" y="145"/>
                    <a:pt x="157" y="143"/>
                  </a:cubicBezTo>
                  <a:cubicBezTo>
                    <a:pt x="155" y="140"/>
                    <a:pt x="156" y="136"/>
                    <a:pt x="158" y="133"/>
                  </a:cubicBezTo>
                  <a:cubicBezTo>
                    <a:pt x="159" y="131"/>
                    <a:pt x="160" y="129"/>
                    <a:pt x="162" y="128"/>
                  </a:cubicBezTo>
                  <a:cubicBezTo>
                    <a:pt x="163" y="127"/>
                    <a:pt x="163" y="126"/>
                    <a:pt x="164" y="125"/>
                  </a:cubicBezTo>
                  <a:cubicBezTo>
                    <a:pt x="166" y="123"/>
                    <a:pt x="167" y="121"/>
                    <a:pt x="168" y="118"/>
                  </a:cubicBezTo>
                  <a:cubicBezTo>
                    <a:pt x="169" y="116"/>
                    <a:pt x="170" y="115"/>
                    <a:pt x="171" y="115"/>
                  </a:cubicBezTo>
                  <a:cubicBezTo>
                    <a:pt x="172" y="113"/>
                    <a:pt x="174" y="112"/>
                    <a:pt x="176" y="110"/>
                  </a:cubicBezTo>
                  <a:cubicBezTo>
                    <a:pt x="177" y="109"/>
                    <a:pt x="177" y="109"/>
                    <a:pt x="178" y="110"/>
                  </a:cubicBezTo>
                  <a:cubicBezTo>
                    <a:pt x="178" y="111"/>
                    <a:pt x="179" y="111"/>
                    <a:pt x="179" y="111"/>
                  </a:cubicBezTo>
                  <a:cubicBezTo>
                    <a:pt x="186" y="110"/>
                    <a:pt x="186" y="110"/>
                    <a:pt x="186" y="110"/>
                  </a:cubicBezTo>
                  <a:cubicBezTo>
                    <a:pt x="187" y="110"/>
                    <a:pt x="188" y="110"/>
                    <a:pt x="189" y="110"/>
                  </a:cubicBezTo>
                  <a:cubicBezTo>
                    <a:pt x="192" y="110"/>
                    <a:pt x="196" y="109"/>
                    <a:pt x="199" y="108"/>
                  </a:cubicBezTo>
                  <a:cubicBezTo>
                    <a:pt x="199" y="107"/>
                    <a:pt x="200" y="107"/>
                    <a:pt x="201" y="108"/>
                  </a:cubicBezTo>
                  <a:cubicBezTo>
                    <a:pt x="201" y="108"/>
                    <a:pt x="201" y="109"/>
                    <a:pt x="201" y="109"/>
                  </a:cubicBezTo>
                  <a:cubicBezTo>
                    <a:pt x="201" y="111"/>
                    <a:pt x="202" y="112"/>
                    <a:pt x="203" y="113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7"/>
                    <a:pt x="207" y="117"/>
                    <a:pt x="208" y="117"/>
                  </a:cubicBezTo>
                  <a:cubicBezTo>
                    <a:pt x="210" y="118"/>
                    <a:pt x="213" y="118"/>
                    <a:pt x="215" y="118"/>
                  </a:cubicBezTo>
                  <a:cubicBezTo>
                    <a:pt x="216" y="118"/>
                    <a:pt x="217" y="118"/>
                    <a:pt x="217" y="117"/>
                  </a:cubicBezTo>
                  <a:cubicBezTo>
                    <a:pt x="218" y="115"/>
                    <a:pt x="219" y="115"/>
                    <a:pt x="220" y="114"/>
                  </a:cubicBezTo>
                  <a:cubicBezTo>
                    <a:pt x="220" y="114"/>
                    <a:pt x="220" y="114"/>
                    <a:pt x="220" y="114"/>
                  </a:cubicBezTo>
                  <a:cubicBezTo>
                    <a:pt x="220" y="115"/>
                    <a:pt x="221" y="115"/>
                    <a:pt x="222" y="116"/>
                  </a:cubicBezTo>
                  <a:cubicBezTo>
                    <a:pt x="223" y="116"/>
                    <a:pt x="224" y="117"/>
                    <a:pt x="226" y="117"/>
                  </a:cubicBezTo>
                  <a:cubicBezTo>
                    <a:pt x="227" y="117"/>
                    <a:pt x="228" y="117"/>
                    <a:pt x="229" y="117"/>
                  </a:cubicBezTo>
                  <a:cubicBezTo>
                    <a:pt x="229" y="117"/>
                    <a:pt x="230" y="117"/>
                    <a:pt x="231" y="117"/>
                  </a:cubicBezTo>
                  <a:cubicBezTo>
                    <a:pt x="233" y="118"/>
                    <a:pt x="236" y="118"/>
                    <a:pt x="238" y="118"/>
                  </a:cubicBezTo>
                  <a:cubicBezTo>
                    <a:pt x="239" y="119"/>
                    <a:pt x="240" y="118"/>
                    <a:pt x="241" y="118"/>
                  </a:cubicBezTo>
                  <a:cubicBezTo>
                    <a:pt x="243" y="117"/>
                    <a:pt x="244" y="114"/>
                    <a:pt x="243" y="111"/>
                  </a:cubicBezTo>
                  <a:cubicBezTo>
                    <a:pt x="243" y="110"/>
                    <a:pt x="243" y="109"/>
                    <a:pt x="243" y="108"/>
                  </a:cubicBezTo>
                  <a:cubicBezTo>
                    <a:pt x="241" y="108"/>
                    <a:pt x="239" y="108"/>
                    <a:pt x="238" y="109"/>
                  </a:cubicBezTo>
                  <a:cubicBezTo>
                    <a:pt x="236" y="110"/>
                    <a:pt x="233" y="110"/>
                    <a:pt x="232" y="108"/>
                  </a:cubicBezTo>
                  <a:cubicBezTo>
                    <a:pt x="229" y="106"/>
                    <a:pt x="228" y="104"/>
                    <a:pt x="227" y="101"/>
                  </a:cubicBezTo>
                  <a:cubicBezTo>
                    <a:pt x="229" y="102"/>
                    <a:pt x="230" y="101"/>
                    <a:pt x="231" y="99"/>
                  </a:cubicBezTo>
                  <a:cubicBezTo>
                    <a:pt x="228" y="99"/>
                    <a:pt x="225" y="100"/>
                    <a:pt x="223" y="101"/>
                  </a:cubicBezTo>
                  <a:cubicBezTo>
                    <a:pt x="222" y="101"/>
                    <a:pt x="221" y="102"/>
                    <a:pt x="221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5"/>
                    <a:pt x="222" y="106"/>
                    <a:pt x="221" y="106"/>
                  </a:cubicBezTo>
                  <a:cubicBezTo>
                    <a:pt x="221" y="106"/>
                    <a:pt x="220" y="106"/>
                    <a:pt x="219" y="105"/>
                  </a:cubicBezTo>
                  <a:cubicBezTo>
                    <a:pt x="219" y="104"/>
                    <a:pt x="218" y="103"/>
                    <a:pt x="217" y="103"/>
                  </a:cubicBezTo>
                  <a:cubicBezTo>
                    <a:pt x="217" y="103"/>
                    <a:pt x="217" y="102"/>
                    <a:pt x="217" y="102"/>
                  </a:cubicBezTo>
                  <a:cubicBezTo>
                    <a:pt x="217" y="100"/>
                    <a:pt x="215" y="98"/>
                    <a:pt x="214" y="96"/>
                  </a:cubicBezTo>
                  <a:cubicBezTo>
                    <a:pt x="213" y="96"/>
                    <a:pt x="213" y="96"/>
                    <a:pt x="212" y="96"/>
                  </a:cubicBezTo>
                  <a:cubicBezTo>
                    <a:pt x="210" y="96"/>
                    <a:pt x="209" y="95"/>
                    <a:pt x="208" y="93"/>
                  </a:cubicBezTo>
                  <a:cubicBezTo>
                    <a:pt x="207" y="93"/>
                    <a:pt x="207" y="92"/>
                    <a:pt x="206" y="92"/>
                  </a:cubicBezTo>
                  <a:cubicBezTo>
                    <a:pt x="205" y="91"/>
                    <a:pt x="204" y="91"/>
                    <a:pt x="204" y="92"/>
                  </a:cubicBezTo>
                  <a:cubicBezTo>
                    <a:pt x="203" y="93"/>
                    <a:pt x="203" y="94"/>
                    <a:pt x="203" y="95"/>
                  </a:cubicBezTo>
                  <a:cubicBezTo>
                    <a:pt x="203" y="95"/>
                    <a:pt x="203" y="95"/>
                    <a:pt x="204" y="95"/>
                  </a:cubicBezTo>
                  <a:cubicBezTo>
                    <a:pt x="205" y="97"/>
                    <a:pt x="207" y="98"/>
                    <a:pt x="209" y="99"/>
                  </a:cubicBezTo>
                  <a:cubicBezTo>
                    <a:pt x="210" y="100"/>
                    <a:pt x="211" y="101"/>
                    <a:pt x="212" y="102"/>
                  </a:cubicBezTo>
                  <a:cubicBezTo>
                    <a:pt x="210" y="104"/>
                    <a:pt x="207" y="103"/>
                    <a:pt x="206" y="101"/>
                  </a:cubicBezTo>
                  <a:cubicBezTo>
                    <a:pt x="205" y="101"/>
                    <a:pt x="205" y="101"/>
                    <a:pt x="205" y="100"/>
                  </a:cubicBezTo>
                  <a:cubicBezTo>
                    <a:pt x="205" y="100"/>
                    <a:pt x="204" y="99"/>
                    <a:pt x="203" y="98"/>
                  </a:cubicBezTo>
                  <a:cubicBezTo>
                    <a:pt x="202" y="97"/>
                    <a:pt x="201" y="96"/>
                    <a:pt x="200" y="94"/>
                  </a:cubicBezTo>
                  <a:cubicBezTo>
                    <a:pt x="198" y="93"/>
                    <a:pt x="195" y="93"/>
                    <a:pt x="195" y="96"/>
                  </a:cubicBezTo>
                  <a:cubicBezTo>
                    <a:pt x="195" y="96"/>
                    <a:pt x="195" y="96"/>
                    <a:pt x="195" y="97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2" y="96"/>
                    <a:pt x="189" y="96"/>
                    <a:pt x="188" y="98"/>
                  </a:cubicBezTo>
                  <a:cubicBezTo>
                    <a:pt x="188" y="99"/>
                    <a:pt x="187" y="99"/>
                    <a:pt x="187" y="100"/>
                  </a:cubicBezTo>
                  <a:cubicBezTo>
                    <a:pt x="187" y="100"/>
                    <a:pt x="186" y="101"/>
                    <a:pt x="186" y="101"/>
                  </a:cubicBezTo>
                  <a:cubicBezTo>
                    <a:pt x="185" y="104"/>
                    <a:pt x="184" y="106"/>
                    <a:pt x="181" y="106"/>
                  </a:cubicBezTo>
                  <a:cubicBezTo>
                    <a:pt x="178" y="107"/>
                    <a:pt x="175" y="107"/>
                    <a:pt x="172" y="107"/>
                  </a:cubicBezTo>
                  <a:cubicBezTo>
                    <a:pt x="171" y="107"/>
                    <a:pt x="171" y="106"/>
                    <a:pt x="171" y="106"/>
                  </a:cubicBezTo>
                  <a:cubicBezTo>
                    <a:pt x="170" y="103"/>
                    <a:pt x="170" y="101"/>
                    <a:pt x="171" y="99"/>
                  </a:cubicBezTo>
                  <a:cubicBezTo>
                    <a:pt x="171" y="97"/>
                    <a:pt x="173" y="95"/>
                    <a:pt x="175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3" y="96"/>
                    <a:pt x="183" y="95"/>
                    <a:pt x="183" y="94"/>
                  </a:cubicBezTo>
                  <a:cubicBezTo>
                    <a:pt x="183" y="94"/>
                    <a:pt x="183" y="94"/>
                    <a:pt x="183" y="93"/>
                  </a:cubicBezTo>
                  <a:cubicBezTo>
                    <a:pt x="184" y="91"/>
                    <a:pt x="183" y="90"/>
                    <a:pt x="181" y="89"/>
                  </a:cubicBezTo>
                  <a:cubicBezTo>
                    <a:pt x="180" y="89"/>
                    <a:pt x="180" y="88"/>
                    <a:pt x="179" y="88"/>
                  </a:cubicBezTo>
                  <a:cubicBezTo>
                    <a:pt x="178" y="88"/>
                    <a:pt x="178" y="87"/>
                    <a:pt x="178" y="87"/>
                  </a:cubicBezTo>
                  <a:cubicBezTo>
                    <a:pt x="178" y="87"/>
                    <a:pt x="179" y="86"/>
                    <a:pt x="179" y="86"/>
                  </a:cubicBezTo>
                  <a:cubicBezTo>
                    <a:pt x="180" y="86"/>
                    <a:pt x="181" y="86"/>
                    <a:pt x="181" y="86"/>
                  </a:cubicBezTo>
                  <a:cubicBezTo>
                    <a:pt x="185" y="86"/>
                    <a:pt x="188" y="84"/>
                    <a:pt x="189" y="81"/>
                  </a:cubicBezTo>
                  <a:cubicBezTo>
                    <a:pt x="190" y="79"/>
                    <a:pt x="192" y="78"/>
                    <a:pt x="194" y="77"/>
                  </a:cubicBezTo>
                  <a:cubicBezTo>
                    <a:pt x="197" y="77"/>
                    <a:pt x="197" y="76"/>
                    <a:pt x="198" y="73"/>
                  </a:cubicBezTo>
                  <a:cubicBezTo>
                    <a:pt x="198" y="72"/>
                    <a:pt x="198" y="71"/>
                    <a:pt x="199" y="71"/>
                  </a:cubicBezTo>
                  <a:cubicBezTo>
                    <a:pt x="199" y="71"/>
                    <a:pt x="199" y="71"/>
                    <a:pt x="199" y="71"/>
                  </a:cubicBezTo>
                  <a:cubicBezTo>
                    <a:pt x="200" y="72"/>
                    <a:pt x="200" y="73"/>
                    <a:pt x="201" y="74"/>
                  </a:cubicBezTo>
                  <a:cubicBezTo>
                    <a:pt x="201" y="75"/>
                    <a:pt x="202" y="76"/>
                    <a:pt x="203" y="76"/>
                  </a:cubicBezTo>
                  <a:cubicBezTo>
                    <a:pt x="204" y="76"/>
                    <a:pt x="205" y="76"/>
                    <a:pt x="206" y="76"/>
                  </a:cubicBezTo>
                  <a:cubicBezTo>
                    <a:pt x="208" y="76"/>
                    <a:pt x="210" y="76"/>
                    <a:pt x="212" y="75"/>
                  </a:cubicBezTo>
                  <a:cubicBezTo>
                    <a:pt x="213" y="75"/>
                    <a:pt x="214" y="75"/>
                    <a:pt x="214" y="74"/>
                  </a:cubicBezTo>
                  <a:cubicBezTo>
                    <a:pt x="214" y="73"/>
                    <a:pt x="215" y="73"/>
                    <a:pt x="216" y="72"/>
                  </a:cubicBezTo>
                  <a:cubicBezTo>
                    <a:pt x="216" y="71"/>
                    <a:pt x="217" y="71"/>
                    <a:pt x="217" y="70"/>
                  </a:cubicBezTo>
                  <a:cubicBezTo>
                    <a:pt x="218" y="68"/>
                    <a:pt x="219" y="67"/>
                    <a:pt x="221" y="67"/>
                  </a:cubicBezTo>
                  <a:cubicBezTo>
                    <a:pt x="221" y="68"/>
                    <a:pt x="222" y="68"/>
                    <a:pt x="222" y="68"/>
                  </a:cubicBezTo>
                  <a:cubicBezTo>
                    <a:pt x="223" y="69"/>
                    <a:pt x="223" y="70"/>
                    <a:pt x="223" y="71"/>
                  </a:cubicBezTo>
                  <a:cubicBezTo>
                    <a:pt x="225" y="69"/>
                    <a:pt x="226" y="66"/>
                    <a:pt x="225" y="63"/>
                  </a:cubicBezTo>
                  <a:cubicBezTo>
                    <a:pt x="225" y="63"/>
                    <a:pt x="224" y="64"/>
                    <a:pt x="223" y="64"/>
                  </a:cubicBezTo>
                  <a:cubicBezTo>
                    <a:pt x="222" y="64"/>
                    <a:pt x="221" y="64"/>
                    <a:pt x="219" y="64"/>
                  </a:cubicBezTo>
                  <a:cubicBezTo>
                    <a:pt x="216" y="63"/>
                    <a:pt x="215" y="61"/>
                    <a:pt x="217" y="59"/>
                  </a:cubicBezTo>
                  <a:cubicBezTo>
                    <a:pt x="218" y="58"/>
                    <a:pt x="219" y="56"/>
                    <a:pt x="218" y="55"/>
                  </a:cubicBezTo>
                  <a:cubicBezTo>
                    <a:pt x="217" y="54"/>
                    <a:pt x="216" y="56"/>
                    <a:pt x="215" y="56"/>
                  </a:cubicBezTo>
                  <a:cubicBezTo>
                    <a:pt x="213" y="58"/>
                    <a:pt x="211" y="61"/>
                    <a:pt x="210" y="63"/>
                  </a:cubicBezTo>
                  <a:cubicBezTo>
                    <a:pt x="210" y="66"/>
                    <a:pt x="209" y="68"/>
                    <a:pt x="208" y="70"/>
                  </a:cubicBezTo>
                  <a:cubicBezTo>
                    <a:pt x="207" y="71"/>
                    <a:pt x="205" y="71"/>
                    <a:pt x="204" y="71"/>
                  </a:cubicBezTo>
                  <a:cubicBezTo>
                    <a:pt x="204" y="71"/>
                    <a:pt x="203" y="70"/>
                    <a:pt x="203" y="70"/>
                  </a:cubicBezTo>
                  <a:cubicBezTo>
                    <a:pt x="202" y="69"/>
                    <a:pt x="202" y="68"/>
                    <a:pt x="201" y="68"/>
                  </a:cubicBezTo>
                  <a:cubicBezTo>
                    <a:pt x="201" y="68"/>
                    <a:pt x="201" y="68"/>
                    <a:pt x="201" y="68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2"/>
                    <a:pt x="192" y="63"/>
                    <a:pt x="197" y="61"/>
                  </a:cubicBezTo>
                  <a:cubicBezTo>
                    <a:pt x="199" y="60"/>
                    <a:pt x="200" y="59"/>
                    <a:pt x="201" y="58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5" y="55"/>
                    <a:pt x="205" y="55"/>
                    <a:pt x="205" y="54"/>
                  </a:cubicBezTo>
                  <a:cubicBezTo>
                    <a:pt x="209" y="50"/>
                    <a:pt x="214" y="49"/>
                    <a:pt x="219" y="48"/>
                  </a:cubicBezTo>
                  <a:cubicBezTo>
                    <a:pt x="223" y="48"/>
                    <a:pt x="228" y="49"/>
                    <a:pt x="232" y="51"/>
                  </a:cubicBezTo>
                  <a:cubicBezTo>
                    <a:pt x="239" y="53"/>
                    <a:pt x="239" y="53"/>
                    <a:pt x="239" y="53"/>
                  </a:cubicBezTo>
                  <a:cubicBezTo>
                    <a:pt x="236" y="56"/>
                    <a:pt x="233" y="53"/>
                    <a:pt x="230" y="53"/>
                  </a:cubicBezTo>
                  <a:cubicBezTo>
                    <a:pt x="230" y="53"/>
                    <a:pt x="230" y="54"/>
                    <a:pt x="230" y="54"/>
                  </a:cubicBezTo>
                  <a:cubicBezTo>
                    <a:pt x="232" y="55"/>
                    <a:pt x="233" y="57"/>
                    <a:pt x="235" y="59"/>
                  </a:cubicBezTo>
                  <a:cubicBezTo>
                    <a:pt x="236" y="59"/>
                    <a:pt x="238" y="59"/>
                    <a:pt x="239" y="58"/>
                  </a:cubicBezTo>
                  <a:cubicBezTo>
                    <a:pt x="239" y="57"/>
                    <a:pt x="239" y="57"/>
                    <a:pt x="239" y="57"/>
                  </a:cubicBezTo>
                  <a:cubicBezTo>
                    <a:pt x="239" y="56"/>
                    <a:pt x="239" y="55"/>
                    <a:pt x="241" y="55"/>
                  </a:cubicBezTo>
                  <a:cubicBezTo>
                    <a:pt x="242" y="55"/>
                    <a:pt x="243" y="55"/>
                    <a:pt x="244" y="53"/>
                  </a:cubicBezTo>
                  <a:cubicBezTo>
                    <a:pt x="244" y="52"/>
                    <a:pt x="245" y="52"/>
                    <a:pt x="246" y="52"/>
                  </a:cubicBezTo>
                  <a:cubicBezTo>
                    <a:pt x="246" y="53"/>
                    <a:pt x="246" y="54"/>
                    <a:pt x="248" y="54"/>
                  </a:cubicBezTo>
                  <a:cubicBezTo>
                    <a:pt x="248" y="53"/>
                    <a:pt x="249" y="53"/>
                    <a:pt x="249" y="53"/>
                  </a:cubicBezTo>
                  <a:cubicBezTo>
                    <a:pt x="250" y="52"/>
                    <a:pt x="252" y="52"/>
                    <a:pt x="254" y="52"/>
                  </a:cubicBezTo>
                  <a:cubicBezTo>
                    <a:pt x="256" y="52"/>
                    <a:pt x="259" y="51"/>
                    <a:pt x="261" y="50"/>
                  </a:cubicBezTo>
                  <a:cubicBezTo>
                    <a:pt x="263" y="50"/>
                    <a:pt x="264" y="50"/>
                    <a:pt x="265" y="51"/>
                  </a:cubicBezTo>
                  <a:cubicBezTo>
                    <a:pt x="275" y="62"/>
                    <a:pt x="283" y="73"/>
                    <a:pt x="290" y="86"/>
                  </a:cubicBezTo>
                  <a:cubicBezTo>
                    <a:pt x="298" y="101"/>
                    <a:pt x="304" y="117"/>
                    <a:pt x="306" y="134"/>
                  </a:cubicBezTo>
                  <a:cubicBezTo>
                    <a:pt x="306" y="134"/>
                    <a:pt x="306" y="134"/>
                    <a:pt x="306" y="134"/>
                  </a:cubicBezTo>
                  <a:cubicBezTo>
                    <a:pt x="302" y="135"/>
                    <a:pt x="301" y="132"/>
                    <a:pt x="299" y="13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şlïḓê">
              <a:extLst>
                <a:ext uri="{FF2B5EF4-FFF2-40B4-BE49-F238E27FC236}">
                  <a16:creationId xmlns:a16="http://schemas.microsoft.com/office/drawing/2014/main" id="{D6655C21-2173-42E8-AC72-DD2D461058D0}"/>
                </a:ext>
              </a:extLst>
            </p:cNvPr>
            <p:cNvSpPr/>
            <p:nvPr/>
          </p:nvSpPr>
          <p:spPr bwMode="auto">
            <a:xfrm>
              <a:off x="5869750" y="2730974"/>
              <a:ext cx="637153" cy="813689"/>
            </a:xfrm>
            <a:custGeom>
              <a:avLst/>
              <a:gdLst>
                <a:gd name="T0" fmla="*/ 116 w 151"/>
                <a:gd name="T1" fmla="*/ 74 h 193"/>
                <a:gd name="T2" fmla="*/ 116 w 151"/>
                <a:gd name="T3" fmla="*/ 83 h 193"/>
                <a:gd name="T4" fmla="*/ 129 w 151"/>
                <a:gd name="T5" fmla="*/ 89 h 193"/>
                <a:gd name="T6" fmla="*/ 105 w 151"/>
                <a:gd name="T7" fmla="*/ 99 h 193"/>
                <a:gd name="T8" fmla="*/ 94 w 151"/>
                <a:gd name="T9" fmla="*/ 82 h 193"/>
                <a:gd name="T10" fmla="*/ 91 w 151"/>
                <a:gd name="T11" fmla="*/ 85 h 193"/>
                <a:gd name="T12" fmla="*/ 107 w 151"/>
                <a:gd name="T13" fmla="*/ 108 h 193"/>
                <a:gd name="T14" fmla="*/ 105 w 151"/>
                <a:gd name="T15" fmla="*/ 125 h 193"/>
                <a:gd name="T16" fmla="*/ 99 w 151"/>
                <a:gd name="T17" fmla="*/ 155 h 193"/>
                <a:gd name="T18" fmla="*/ 85 w 151"/>
                <a:gd name="T19" fmla="*/ 176 h 193"/>
                <a:gd name="T20" fmla="*/ 64 w 151"/>
                <a:gd name="T21" fmla="*/ 193 h 193"/>
                <a:gd name="T22" fmla="*/ 57 w 151"/>
                <a:gd name="T23" fmla="*/ 181 h 193"/>
                <a:gd name="T24" fmla="*/ 51 w 151"/>
                <a:gd name="T25" fmla="*/ 154 h 193"/>
                <a:gd name="T26" fmla="*/ 45 w 151"/>
                <a:gd name="T27" fmla="*/ 128 h 193"/>
                <a:gd name="T28" fmla="*/ 43 w 151"/>
                <a:gd name="T29" fmla="*/ 120 h 193"/>
                <a:gd name="T30" fmla="*/ 18 w 151"/>
                <a:gd name="T31" fmla="*/ 120 h 193"/>
                <a:gd name="T32" fmla="*/ 6 w 151"/>
                <a:gd name="T33" fmla="*/ 110 h 193"/>
                <a:gd name="T34" fmla="*/ 2 w 151"/>
                <a:gd name="T35" fmla="*/ 85 h 193"/>
                <a:gd name="T36" fmla="*/ 16 w 151"/>
                <a:gd name="T37" fmla="*/ 66 h 193"/>
                <a:gd name="T38" fmla="*/ 31 w 151"/>
                <a:gd name="T39" fmla="*/ 62 h 193"/>
                <a:gd name="T40" fmla="*/ 46 w 151"/>
                <a:gd name="T41" fmla="*/ 61 h 193"/>
                <a:gd name="T42" fmla="*/ 60 w 151"/>
                <a:gd name="T43" fmla="*/ 70 h 193"/>
                <a:gd name="T44" fmla="*/ 67 w 151"/>
                <a:gd name="T45" fmla="*/ 67 h 193"/>
                <a:gd name="T46" fmla="*/ 83 w 151"/>
                <a:gd name="T47" fmla="*/ 70 h 193"/>
                <a:gd name="T48" fmla="*/ 83 w 151"/>
                <a:gd name="T49" fmla="*/ 60 h 193"/>
                <a:gd name="T50" fmla="*/ 68 w 151"/>
                <a:gd name="T51" fmla="*/ 53 h 193"/>
                <a:gd name="T52" fmla="*/ 67 w 151"/>
                <a:gd name="T53" fmla="*/ 58 h 193"/>
                <a:gd name="T54" fmla="*/ 59 w 151"/>
                <a:gd name="T55" fmla="*/ 48 h 193"/>
                <a:gd name="T56" fmla="*/ 49 w 151"/>
                <a:gd name="T57" fmla="*/ 44 h 193"/>
                <a:gd name="T58" fmla="*/ 57 w 151"/>
                <a:gd name="T59" fmla="*/ 54 h 193"/>
                <a:gd name="T60" fmla="*/ 45 w 151"/>
                <a:gd name="T61" fmla="*/ 46 h 193"/>
                <a:gd name="T62" fmla="*/ 34 w 151"/>
                <a:gd name="T63" fmla="*/ 50 h 193"/>
                <a:gd name="T64" fmla="*/ 17 w 151"/>
                <a:gd name="T65" fmla="*/ 59 h 193"/>
                <a:gd name="T66" fmla="*/ 27 w 151"/>
                <a:gd name="T67" fmla="*/ 47 h 193"/>
                <a:gd name="T68" fmla="*/ 24 w 151"/>
                <a:gd name="T69" fmla="*/ 40 h 193"/>
                <a:gd name="T70" fmla="*/ 35 w 151"/>
                <a:gd name="T71" fmla="*/ 33 h 193"/>
                <a:gd name="T72" fmla="*/ 44 w 151"/>
                <a:gd name="T73" fmla="*/ 23 h 193"/>
                <a:gd name="T74" fmla="*/ 57 w 151"/>
                <a:gd name="T75" fmla="*/ 27 h 193"/>
                <a:gd name="T76" fmla="*/ 66 w 151"/>
                <a:gd name="T77" fmla="*/ 19 h 193"/>
                <a:gd name="T78" fmla="*/ 68 w 151"/>
                <a:gd name="T79" fmla="*/ 16 h 193"/>
                <a:gd name="T80" fmla="*/ 60 w 151"/>
                <a:gd name="T81" fmla="*/ 8 h 193"/>
                <a:gd name="T82" fmla="*/ 48 w 151"/>
                <a:gd name="T83" fmla="*/ 22 h 193"/>
                <a:gd name="T84" fmla="*/ 39 w 151"/>
                <a:gd name="T85" fmla="*/ 19 h 193"/>
                <a:gd name="T86" fmla="*/ 50 w 151"/>
                <a:gd name="T87" fmla="*/ 6 h 193"/>
                <a:gd name="T88" fmla="*/ 75 w 151"/>
                <a:gd name="T89" fmla="*/ 5 h 193"/>
                <a:gd name="T90" fmla="*/ 85 w 151"/>
                <a:gd name="T91" fmla="*/ 7 h 193"/>
                <a:gd name="T92" fmla="*/ 94 w 151"/>
                <a:gd name="T93" fmla="*/ 5 h 193"/>
                <a:gd name="T94" fmla="*/ 135 w 151"/>
                <a:gd name="T95" fmla="*/ 3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93">
                  <a:moveTo>
                    <a:pt x="151" y="86"/>
                  </a:moveTo>
                  <a:cubicBezTo>
                    <a:pt x="147" y="87"/>
                    <a:pt x="146" y="84"/>
                    <a:pt x="144" y="82"/>
                  </a:cubicBezTo>
                  <a:cubicBezTo>
                    <a:pt x="143" y="81"/>
                    <a:pt x="141" y="80"/>
                    <a:pt x="140" y="80"/>
                  </a:cubicBezTo>
                  <a:cubicBezTo>
                    <a:pt x="131" y="80"/>
                    <a:pt x="123" y="78"/>
                    <a:pt x="116" y="74"/>
                  </a:cubicBezTo>
                  <a:cubicBezTo>
                    <a:pt x="114" y="72"/>
                    <a:pt x="111" y="72"/>
                    <a:pt x="108" y="71"/>
                  </a:cubicBezTo>
                  <a:cubicBezTo>
                    <a:pt x="108" y="72"/>
                    <a:pt x="109" y="72"/>
                    <a:pt x="109" y="72"/>
                  </a:cubicBezTo>
                  <a:cubicBezTo>
                    <a:pt x="108" y="76"/>
                    <a:pt x="111" y="78"/>
                    <a:pt x="113" y="80"/>
                  </a:cubicBezTo>
                  <a:cubicBezTo>
                    <a:pt x="114" y="81"/>
                    <a:pt x="115" y="82"/>
                    <a:pt x="116" y="83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4" y="81"/>
                    <a:pt x="125" y="81"/>
                    <a:pt x="126" y="83"/>
                  </a:cubicBezTo>
                  <a:cubicBezTo>
                    <a:pt x="127" y="84"/>
                    <a:pt x="128" y="85"/>
                    <a:pt x="130" y="86"/>
                  </a:cubicBezTo>
                  <a:cubicBezTo>
                    <a:pt x="131" y="88"/>
                    <a:pt x="130" y="88"/>
                    <a:pt x="129" y="89"/>
                  </a:cubicBezTo>
                  <a:cubicBezTo>
                    <a:pt x="126" y="91"/>
                    <a:pt x="122" y="93"/>
                    <a:pt x="120" y="96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7" y="99"/>
                    <a:pt x="115" y="100"/>
                    <a:pt x="113" y="101"/>
                  </a:cubicBezTo>
                  <a:cubicBezTo>
                    <a:pt x="110" y="103"/>
                    <a:pt x="106" y="102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6"/>
                    <a:pt x="102" y="93"/>
                    <a:pt x="100" y="91"/>
                  </a:cubicBezTo>
                  <a:cubicBezTo>
                    <a:pt x="99" y="89"/>
                    <a:pt x="98" y="88"/>
                    <a:pt x="98" y="86"/>
                  </a:cubicBezTo>
                  <a:cubicBezTo>
                    <a:pt x="97" y="84"/>
                    <a:pt x="96" y="82"/>
                    <a:pt x="94" y="82"/>
                  </a:cubicBezTo>
                  <a:cubicBezTo>
                    <a:pt x="92" y="81"/>
                    <a:pt x="91" y="80"/>
                    <a:pt x="90" y="78"/>
                  </a:cubicBezTo>
                  <a:cubicBezTo>
                    <a:pt x="90" y="76"/>
                    <a:pt x="88" y="74"/>
                    <a:pt x="87" y="71"/>
                  </a:cubicBezTo>
                  <a:cubicBezTo>
                    <a:pt x="85" y="72"/>
                    <a:pt x="85" y="72"/>
                    <a:pt x="86" y="74"/>
                  </a:cubicBezTo>
                  <a:cubicBezTo>
                    <a:pt x="87" y="78"/>
                    <a:pt x="89" y="82"/>
                    <a:pt x="91" y="85"/>
                  </a:cubicBezTo>
                  <a:cubicBezTo>
                    <a:pt x="95" y="91"/>
                    <a:pt x="98" y="96"/>
                    <a:pt x="100" y="102"/>
                  </a:cubicBezTo>
                  <a:cubicBezTo>
                    <a:pt x="101" y="104"/>
                    <a:pt x="101" y="105"/>
                    <a:pt x="102" y="107"/>
                  </a:cubicBezTo>
                  <a:cubicBezTo>
                    <a:pt x="103" y="109"/>
                    <a:pt x="104" y="110"/>
                    <a:pt x="106" y="108"/>
                  </a:cubicBezTo>
                  <a:cubicBezTo>
                    <a:pt x="106" y="108"/>
                    <a:pt x="107" y="108"/>
                    <a:pt x="107" y="108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15" y="110"/>
                    <a:pt x="115" y="113"/>
                    <a:pt x="114" y="115"/>
                  </a:cubicBezTo>
                  <a:cubicBezTo>
                    <a:pt x="114" y="117"/>
                    <a:pt x="113" y="119"/>
                    <a:pt x="111" y="120"/>
                  </a:cubicBezTo>
                  <a:cubicBezTo>
                    <a:pt x="109" y="122"/>
                    <a:pt x="107" y="123"/>
                    <a:pt x="105" y="125"/>
                  </a:cubicBezTo>
                  <a:cubicBezTo>
                    <a:pt x="105" y="125"/>
                    <a:pt x="104" y="126"/>
                    <a:pt x="104" y="126"/>
                  </a:cubicBezTo>
                  <a:cubicBezTo>
                    <a:pt x="101" y="131"/>
                    <a:pt x="99" y="135"/>
                    <a:pt x="96" y="140"/>
                  </a:cubicBezTo>
                  <a:cubicBezTo>
                    <a:pt x="96" y="141"/>
                    <a:pt x="96" y="142"/>
                    <a:pt x="96" y="143"/>
                  </a:cubicBezTo>
                  <a:cubicBezTo>
                    <a:pt x="100" y="147"/>
                    <a:pt x="99" y="151"/>
                    <a:pt x="99" y="155"/>
                  </a:cubicBezTo>
                  <a:cubicBezTo>
                    <a:pt x="99" y="156"/>
                    <a:pt x="98" y="156"/>
                    <a:pt x="98" y="157"/>
                  </a:cubicBezTo>
                  <a:cubicBezTo>
                    <a:pt x="95" y="158"/>
                    <a:pt x="92" y="160"/>
                    <a:pt x="90" y="162"/>
                  </a:cubicBezTo>
                  <a:cubicBezTo>
                    <a:pt x="90" y="163"/>
                    <a:pt x="89" y="164"/>
                    <a:pt x="89" y="165"/>
                  </a:cubicBezTo>
                  <a:cubicBezTo>
                    <a:pt x="88" y="169"/>
                    <a:pt x="87" y="173"/>
                    <a:pt x="85" y="176"/>
                  </a:cubicBezTo>
                  <a:cubicBezTo>
                    <a:pt x="83" y="181"/>
                    <a:pt x="80" y="185"/>
                    <a:pt x="78" y="190"/>
                  </a:cubicBezTo>
                  <a:cubicBezTo>
                    <a:pt x="77" y="191"/>
                    <a:pt x="76" y="192"/>
                    <a:pt x="75" y="192"/>
                  </a:cubicBezTo>
                  <a:cubicBezTo>
                    <a:pt x="73" y="192"/>
                    <a:pt x="70" y="192"/>
                    <a:pt x="68" y="193"/>
                  </a:cubicBezTo>
                  <a:cubicBezTo>
                    <a:pt x="67" y="193"/>
                    <a:pt x="65" y="193"/>
                    <a:pt x="64" y="193"/>
                  </a:cubicBezTo>
                  <a:cubicBezTo>
                    <a:pt x="64" y="193"/>
                    <a:pt x="63" y="193"/>
                    <a:pt x="63" y="193"/>
                  </a:cubicBezTo>
                  <a:cubicBezTo>
                    <a:pt x="62" y="192"/>
                    <a:pt x="61" y="191"/>
                    <a:pt x="61" y="190"/>
                  </a:cubicBezTo>
                  <a:cubicBezTo>
                    <a:pt x="61" y="188"/>
                    <a:pt x="60" y="186"/>
                    <a:pt x="59" y="183"/>
                  </a:cubicBezTo>
                  <a:cubicBezTo>
                    <a:pt x="58" y="183"/>
                    <a:pt x="58" y="182"/>
                    <a:pt x="57" y="181"/>
                  </a:cubicBezTo>
                  <a:cubicBezTo>
                    <a:pt x="56" y="179"/>
                    <a:pt x="55" y="176"/>
                    <a:pt x="55" y="173"/>
                  </a:cubicBezTo>
                  <a:cubicBezTo>
                    <a:pt x="55" y="172"/>
                    <a:pt x="54" y="170"/>
                    <a:pt x="53" y="169"/>
                  </a:cubicBezTo>
                  <a:cubicBezTo>
                    <a:pt x="51" y="166"/>
                    <a:pt x="50" y="163"/>
                    <a:pt x="50" y="160"/>
                  </a:cubicBezTo>
                  <a:cubicBezTo>
                    <a:pt x="50" y="158"/>
                    <a:pt x="50" y="156"/>
                    <a:pt x="51" y="154"/>
                  </a:cubicBezTo>
                  <a:cubicBezTo>
                    <a:pt x="51" y="153"/>
                    <a:pt x="52" y="153"/>
                    <a:pt x="52" y="152"/>
                  </a:cubicBezTo>
                  <a:cubicBezTo>
                    <a:pt x="53" y="150"/>
                    <a:pt x="53" y="149"/>
                    <a:pt x="52" y="147"/>
                  </a:cubicBezTo>
                  <a:cubicBezTo>
                    <a:pt x="51" y="142"/>
                    <a:pt x="49" y="136"/>
                    <a:pt x="45" y="132"/>
                  </a:cubicBezTo>
                  <a:cubicBezTo>
                    <a:pt x="45" y="131"/>
                    <a:pt x="45" y="129"/>
                    <a:pt x="45" y="128"/>
                  </a:cubicBezTo>
                  <a:cubicBezTo>
                    <a:pt x="46" y="127"/>
                    <a:pt x="47" y="126"/>
                    <a:pt x="47" y="125"/>
                  </a:cubicBezTo>
                  <a:cubicBezTo>
                    <a:pt x="48" y="124"/>
                    <a:pt x="48" y="123"/>
                    <a:pt x="47" y="123"/>
                  </a:cubicBezTo>
                  <a:cubicBezTo>
                    <a:pt x="46" y="122"/>
                    <a:pt x="45" y="122"/>
                    <a:pt x="45" y="120"/>
                  </a:cubicBezTo>
                  <a:cubicBezTo>
                    <a:pt x="44" y="120"/>
                    <a:pt x="44" y="120"/>
                    <a:pt x="43" y="120"/>
                  </a:cubicBezTo>
                  <a:cubicBezTo>
                    <a:pt x="41" y="120"/>
                    <a:pt x="39" y="119"/>
                    <a:pt x="37" y="118"/>
                  </a:cubicBezTo>
                  <a:cubicBezTo>
                    <a:pt x="36" y="117"/>
                    <a:pt x="35" y="117"/>
                    <a:pt x="34" y="117"/>
                  </a:cubicBezTo>
                  <a:cubicBezTo>
                    <a:pt x="33" y="117"/>
                    <a:pt x="32" y="117"/>
                    <a:pt x="31" y="117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6" y="121"/>
                    <a:pt x="13" y="120"/>
                    <a:pt x="12" y="119"/>
                  </a:cubicBezTo>
                  <a:cubicBezTo>
                    <a:pt x="11" y="118"/>
                    <a:pt x="11" y="118"/>
                    <a:pt x="11" y="117"/>
                  </a:cubicBezTo>
                  <a:cubicBezTo>
                    <a:pt x="9" y="116"/>
                    <a:pt x="7" y="114"/>
                    <a:pt x="7" y="112"/>
                  </a:cubicBezTo>
                  <a:cubicBezTo>
                    <a:pt x="7" y="111"/>
                    <a:pt x="7" y="110"/>
                    <a:pt x="6" y="110"/>
                  </a:cubicBezTo>
                  <a:cubicBezTo>
                    <a:pt x="2" y="108"/>
                    <a:pt x="1" y="105"/>
                    <a:pt x="0" y="102"/>
                  </a:cubicBezTo>
                  <a:cubicBezTo>
                    <a:pt x="0" y="101"/>
                    <a:pt x="0" y="100"/>
                    <a:pt x="1" y="99"/>
                  </a:cubicBezTo>
                  <a:cubicBezTo>
                    <a:pt x="2" y="98"/>
                    <a:pt x="2" y="97"/>
                    <a:pt x="1" y="95"/>
                  </a:cubicBezTo>
                  <a:cubicBezTo>
                    <a:pt x="0" y="92"/>
                    <a:pt x="0" y="88"/>
                    <a:pt x="2" y="85"/>
                  </a:cubicBezTo>
                  <a:cubicBezTo>
                    <a:pt x="3" y="83"/>
                    <a:pt x="5" y="81"/>
                    <a:pt x="7" y="80"/>
                  </a:cubicBezTo>
                  <a:cubicBezTo>
                    <a:pt x="8" y="79"/>
                    <a:pt x="8" y="78"/>
                    <a:pt x="9" y="77"/>
                  </a:cubicBezTo>
                  <a:cubicBezTo>
                    <a:pt x="11" y="75"/>
                    <a:pt x="12" y="72"/>
                    <a:pt x="13" y="70"/>
                  </a:cubicBezTo>
                  <a:cubicBezTo>
                    <a:pt x="14" y="68"/>
                    <a:pt x="15" y="67"/>
                    <a:pt x="16" y="66"/>
                  </a:cubicBezTo>
                  <a:cubicBezTo>
                    <a:pt x="17" y="65"/>
                    <a:pt x="19" y="64"/>
                    <a:pt x="21" y="62"/>
                  </a:cubicBezTo>
                  <a:cubicBezTo>
                    <a:pt x="21" y="61"/>
                    <a:pt x="22" y="61"/>
                    <a:pt x="23" y="62"/>
                  </a:cubicBezTo>
                  <a:cubicBezTo>
                    <a:pt x="23" y="63"/>
                    <a:pt x="23" y="63"/>
                    <a:pt x="24" y="63"/>
                  </a:cubicBezTo>
                  <a:cubicBezTo>
                    <a:pt x="26" y="63"/>
                    <a:pt x="29" y="62"/>
                    <a:pt x="31" y="62"/>
                  </a:cubicBezTo>
                  <a:cubicBezTo>
                    <a:pt x="32" y="62"/>
                    <a:pt x="33" y="62"/>
                    <a:pt x="33" y="62"/>
                  </a:cubicBezTo>
                  <a:cubicBezTo>
                    <a:pt x="37" y="62"/>
                    <a:pt x="40" y="61"/>
                    <a:pt x="44" y="59"/>
                  </a:cubicBezTo>
                  <a:cubicBezTo>
                    <a:pt x="44" y="59"/>
                    <a:pt x="45" y="59"/>
                    <a:pt x="46" y="59"/>
                  </a:cubicBezTo>
                  <a:cubicBezTo>
                    <a:pt x="46" y="59"/>
                    <a:pt x="46" y="61"/>
                    <a:pt x="46" y="61"/>
                  </a:cubicBezTo>
                  <a:cubicBezTo>
                    <a:pt x="46" y="63"/>
                    <a:pt x="47" y="64"/>
                    <a:pt x="48" y="65"/>
                  </a:cubicBezTo>
                  <a:cubicBezTo>
                    <a:pt x="49" y="67"/>
                    <a:pt x="51" y="68"/>
                    <a:pt x="52" y="69"/>
                  </a:cubicBezTo>
                  <a:cubicBezTo>
                    <a:pt x="52" y="69"/>
                    <a:pt x="52" y="69"/>
                    <a:pt x="53" y="69"/>
                  </a:cubicBezTo>
                  <a:cubicBezTo>
                    <a:pt x="55" y="70"/>
                    <a:pt x="57" y="70"/>
                    <a:pt x="60" y="70"/>
                  </a:cubicBezTo>
                  <a:cubicBezTo>
                    <a:pt x="61" y="70"/>
                    <a:pt x="62" y="70"/>
                    <a:pt x="62" y="68"/>
                  </a:cubicBezTo>
                  <a:cubicBezTo>
                    <a:pt x="63" y="67"/>
                    <a:pt x="64" y="67"/>
                    <a:pt x="6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6" y="67"/>
                    <a:pt x="66" y="67"/>
                    <a:pt x="67" y="67"/>
                  </a:cubicBezTo>
                  <a:cubicBezTo>
                    <a:pt x="68" y="68"/>
                    <a:pt x="69" y="69"/>
                    <a:pt x="71" y="69"/>
                  </a:cubicBezTo>
                  <a:cubicBezTo>
                    <a:pt x="72" y="69"/>
                    <a:pt x="73" y="69"/>
                    <a:pt x="74" y="69"/>
                  </a:cubicBezTo>
                  <a:cubicBezTo>
                    <a:pt x="74" y="69"/>
                    <a:pt x="75" y="69"/>
                    <a:pt x="76" y="69"/>
                  </a:cubicBezTo>
                  <a:cubicBezTo>
                    <a:pt x="78" y="70"/>
                    <a:pt x="81" y="70"/>
                    <a:pt x="83" y="70"/>
                  </a:cubicBezTo>
                  <a:cubicBezTo>
                    <a:pt x="84" y="71"/>
                    <a:pt x="85" y="70"/>
                    <a:pt x="86" y="70"/>
                  </a:cubicBezTo>
                  <a:cubicBezTo>
                    <a:pt x="88" y="68"/>
                    <a:pt x="89" y="66"/>
                    <a:pt x="88" y="63"/>
                  </a:cubicBezTo>
                  <a:cubicBezTo>
                    <a:pt x="88" y="62"/>
                    <a:pt x="88" y="61"/>
                    <a:pt x="88" y="60"/>
                  </a:cubicBezTo>
                  <a:cubicBezTo>
                    <a:pt x="86" y="59"/>
                    <a:pt x="84" y="60"/>
                    <a:pt x="83" y="60"/>
                  </a:cubicBezTo>
                  <a:cubicBezTo>
                    <a:pt x="81" y="62"/>
                    <a:pt x="79" y="61"/>
                    <a:pt x="77" y="60"/>
                  </a:cubicBezTo>
                  <a:cubicBezTo>
                    <a:pt x="74" y="58"/>
                    <a:pt x="73" y="56"/>
                    <a:pt x="72" y="53"/>
                  </a:cubicBezTo>
                  <a:cubicBezTo>
                    <a:pt x="74" y="54"/>
                    <a:pt x="75" y="53"/>
                    <a:pt x="76" y="51"/>
                  </a:cubicBezTo>
                  <a:cubicBezTo>
                    <a:pt x="73" y="51"/>
                    <a:pt x="71" y="52"/>
                    <a:pt x="68" y="53"/>
                  </a:cubicBezTo>
                  <a:cubicBezTo>
                    <a:pt x="67" y="53"/>
                    <a:pt x="66" y="54"/>
                    <a:pt x="67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7" y="57"/>
                    <a:pt x="67" y="58"/>
                    <a:pt x="67" y="58"/>
                  </a:cubicBezTo>
                  <a:cubicBezTo>
                    <a:pt x="66" y="58"/>
                    <a:pt x="65" y="58"/>
                    <a:pt x="64" y="57"/>
                  </a:cubicBezTo>
                  <a:cubicBezTo>
                    <a:pt x="64" y="57"/>
                    <a:pt x="64" y="55"/>
                    <a:pt x="62" y="55"/>
                  </a:cubicBezTo>
                  <a:cubicBezTo>
                    <a:pt x="62" y="55"/>
                    <a:pt x="62" y="54"/>
                    <a:pt x="62" y="54"/>
                  </a:cubicBezTo>
                  <a:cubicBezTo>
                    <a:pt x="62" y="52"/>
                    <a:pt x="60" y="50"/>
                    <a:pt x="59" y="48"/>
                  </a:cubicBezTo>
                  <a:cubicBezTo>
                    <a:pt x="59" y="48"/>
                    <a:pt x="58" y="48"/>
                    <a:pt x="57" y="48"/>
                  </a:cubicBezTo>
                  <a:cubicBezTo>
                    <a:pt x="55" y="48"/>
                    <a:pt x="54" y="47"/>
                    <a:pt x="53" y="45"/>
                  </a:cubicBezTo>
                  <a:cubicBezTo>
                    <a:pt x="52" y="45"/>
                    <a:pt x="52" y="44"/>
                    <a:pt x="51" y="44"/>
                  </a:cubicBezTo>
                  <a:cubicBezTo>
                    <a:pt x="50" y="43"/>
                    <a:pt x="49" y="43"/>
                    <a:pt x="49" y="44"/>
                  </a:cubicBezTo>
                  <a:cubicBezTo>
                    <a:pt x="48" y="45"/>
                    <a:pt x="48" y="46"/>
                    <a:pt x="48" y="47"/>
                  </a:cubicBezTo>
                  <a:cubicBezTo>
                    <a:pt x="48" y="47"/>
                    <a:pt x="48" y="47"/>
                    <a:pt x="49" y="47"/>
                  </a:cubicBezTo>
                  <a:cubicBezTo>
                    <a:pt x="50" y="49"/>
                    <a:pt x="52" y="50"/>
                    <a:pt x="54" y="51"/>
                  </a:cubicBezTo>
                  <a:cubicBezTo>
                    <a:pt x="55" y="51"/>
                    <a:pt x="56" y="53"/>
                    <a:pt x="57" y="54"/>
                  </a:cubicBezTo>
                  <a:cubicBezTo>
                    <a:pt x="55" y="55"/>
                    <a:pt x="52" y="55"/>
                    <a:pt x="51" y="53"/>
                  </a:cubicBezTo>
                  <a:cubicBezTo>
                    <a:pt x="50" y="53"/>
                    <a:pt x="50" y="53"/>
                    <a:pt x="50" y="52"/>
                  </a:cubicBezTo>
                  <a:cubicBezTo>
                    <a:pt x="50" y="51"/>
                    <a:pt x="49" y="51"/>
                    <a:pt x="48" y="50"/>
                  </a:cubicBezTo>
                  <a:cubicBezTo>
                    <a:pt x="47" y="49"/>
                    <a:pt x="46" y="48"/>
                    <a:pt x="45" y="46"/>
                  </a:cubicBezTo>
                  <a:cubicBezTo>
                    <a:pt x="43" y="45"/>
                    <a:pt x="40" y="45"/>
                    <a:pt x="40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7" y="47"/>
                    <a:pt x="34" y="48"/>
                    <a:pt x="34" y="50"/>
                  </a:cubicBezTo>
                  <a:cubicBezTo>
                    <a:pt x="33" y="51"/>
                    <a:pt x="33" y="51"/>
                    <a:pt x="32" y="52"/>
                  </a:cubicBezTo>
                  <a:cubicBezTo>
                    <a:pt x="32" y="52"/>
                    <a:pt x="31" y="53"/>
                    <a:pt x="31" y="53"/>
                  </a:cubicBezTo>
                  <a:cubicBezTo>
                    <a:pt x="30" y="56"/>
                    <a:pt x="29" y="57"/>
                    <a:pt x="26" y="58"/>
                  </a:cubicBezTo>
                  <a:cubicBezTo>
                    <a:pt x="23" y="58"/>
                    <a:pt x="20" y="59"/>
                    <a:pt x="17" y="59"/>
                  </a:cubicBezTo>
                  <a:cubicBezTo>
                    <a:pt x="16" y="59"/>
                    <a:pt x="16" y="58"/>
                    <a:pt x="16" y="57"/>
                  </a:cubicBezTo>
                  <a:cubicBezTo>
                    <a:pt x="15" y="55"/>
                    <a:pt x="15" y="53"/>
                    <a:pt x="16" y="51"/>
                  </a:cubicBezTo>
                  <a:cubicBezTo>
                    <a:pt x="16" y="49"/>
                    <a:pt x="18" y="47"/>
                    <a:pt x="20" y="47"/>
                  </a:cubicBezTo>
                  <a:cubicBezTo>
                    <a:pt x="22" y="47"/>
                    <a:pt x="25" y="47"/>
                    <a:pt x="27" y="47"/>
                  </a:cubicBezTo>
                  <a:cubicBezTo>
                    <a:pt x="28" y="47"/>
                    <a:pt x="28" y="47"/>
                    <a:pt x="28" y="46"/>
                  </a:cubicBezTo>
                  <a:cubicBezTo>
                    <a:pt x="28" y="46"/>
                    <a:pt x="28" y="45"/>
                    <a:pt x="28" y="45"/>
                  </a:cubicBezTo>
                  <a:cubicBezTo>
                    <a:pt x="29" y="43"/>
                    <a:pt x="28" y="42"/>
                    <a:pt x="26" y="41"/>
                  </a:cubicBezTo>
                  <a:cubicBezTo>
                    <a:pt x="25" y="40"/>
                    <a:pt x="25" y="40"/>
                    <a:pt x="24" y="4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4" y="38"/>
                    <a:pt x="24" y="38"/>
                  </a:cubicBezTo>
                  <a:cubicBezTo>
                    <a:pt x="25" y="38"/>
                    <a:pt x="26" y="38"/>
                    <a:pt x="27" y="38"/>
                  </a:cubicBezTo>
                  <a:cubicBezTo>
                    <a:pt x="30" y="38"/>
                    <a:pt x="33" y="36"/>
                    <a:pt x="35" y="33"/>
                  </a:cubicBezTo>
                  <a:cubicBezTo>
                    <a:pt x="35" y="31"/>
                    <a:pt x="37" y="29"/>
                    <a:pt x="39" y="29"/>
                  </a:cubicBezTo>
                  <a:cubicBezTo>
                    <a:pt x="42" y="29"/>
                    <a:pt x="42" y="28"/>
                    <a:pt x="43" y="25"/>
                  </a:cubicBezTo>
                  <a:cubicBezTo>
                    <a:pt x="43" y="24"/>
                    <a:pt x="43" y="23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24"/>
                    <a:pt x="45" y="25"/>
                    <a:pt x="46" y="26"/>
                  </a:cubicBezTo>
                  <a:cubicBezTo>
                    <a:pt x="46" y="27"/>
                    <a:pt x="47" y="28"/>
                    <a:pt x="48" y="28"/>
                  </a:cubicBezTo>
                  <a:cubicBezTo>
                    <a:pt x="49" y="28"/>
                    <a:pt x="50" y="28"/>
                    <a:pt x="51" y="28"/>
                  </a:cubicBezTo>
                  <a:cubicBezTo>
                    <a:pt x="53" y="28"/>
                    <a:pt x="55" y="28"/>
                    <a:pt x="57" y="27"/>
                  </a:cubicBezTo>
                  <a:cubicBezTo>
                    <a:pt x="58" y="27"/>
                    <a:pt x="59" y="27"/>
                    <a:pt x="59" y="26"/>
                  </a:cubicBezTo>
                  <a:cubicBezTo>
                    <a:pt x="59" y="25"/>
                    <a:pt x="60" y="25"/>
                    <a:pt x="61" y="24"/>
                  </a:cubicBezTo>
                  <a:cubicBezTo>
                    <a:pt x="61" y="23"/>
                    <a:pt x="62" y="23"/>
                    <a:pt x="62" y="22"/>
                  </a:cubicBezTo>
                  <a:cubicBezTo>
                    <a:pt x="62" y="20"/>
                    <a:pt x="64" y="19"/>
                    <a:pt x="66" y="19"/>
                  </a:cubicBezTo>
                  <a:cubicBezTo>
                    <a:pt x="66" y="19"/>
                    <a:pt x="67" y="20"/>
                    <a:pt x="67" y="20"/>
                  </a:cubicBezTo>
                  <a:cubicBezTo>
                    <a:pt x="68" y="21"/>
                    <a:pt x="68" y="22"/>
                    <a:pt x="68" y="23"/>
                  </a:cubicBezTo>
                  <a:cubicBezTo>
                    <a:pt x="70" y="21"/>
                    <a:pt x="71" y="18"/>
                    <a:pt x="70" y="15"/>
                  </a:cubicBezTo>
                  <a:cubicBezTo>
                    <a:pt x="70" y="15"/>
                    <a:pt x="69" y="15"/>
                    <a:pt x="68" y="16"/>
                  </a:cubicBezTo>
                  <a:cubicBezTo>
                    <a:pt x="67" y="16"/>
                    <a:pt x="66" y="16"/>
                    <a:pt x="64" y="16"/>
                  </a:cubicBezTo>
                  <a:cubicBezTo>
                    <a:pt x="61" y="15"/>
                    <a:pt x="60" y="13"/>
                    <a:pt x="62" y="10"/>
                  </a:cubicBezTo>
                  <a:cubicBezTo>
                    <a:pt x="63" y="10"/>
                    <a:pt x="64" y="7"/>
                    <a:pt x="63" y="7"/>
                  </a:cubicBezTo>
                  <a:cubicBezTo>
                    <a:pt x="62" y="6"/>
                    <a:pt x="61" y="8"/>
                    <a:pt x="60" y="8"/>
                  </a:cubicBezTo>
                  <a:cubicBezTo>
                    <a:pt x="58" y="10"/>
                    <a:pt x="56" y="12"/>
                    <a:pt x="56" y="15"/>
                  </a:cubicBezTo>
                  <a:cubicBezTo>
                    <a:pt x="55" y="18"/>
                    <a:pt x="54" y="20"/>
                    <a:pt x="53" y="22"/>
                  </a:cubicBezTo>
                  <a:cubicBezTo>
                    <a:pt x="52" y="23"/>
                    <a:pt x="50" y="23"/>
                    <a:pt x="49" y="23"/>
                  </a:cubicBezTo>
                  <a:cubicBezTo>
                    <a:pt x="49" y="23"/>
                    <a:pt x="48" y="22"/>
                    <a:pt x="48" y="22"/>
                  </a:cubicBezTo>
                  <a:cubicBezTo>
                    <a:pt x="47" y="21"/>
                    <a:pt x="47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19"/>
                  </a:cubicBezTo>
                  <a:cubicBezTo>
                    <a:pt x="38" y="14"/>
                    <a:pt x="37" y="15"/>
                    <a:pt x="42" y="13"/>
                  </a:cubicBezTo>
                  <a:cubicBezTo>
                    <a:pt x="44" y="12"/>
                    <a:pt x="45" y="11"/>
                    <a:pt x="46" y="1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6"/>
                  </a:cubicBezTo>
                  <a:cubicBezTo>
                    <a:pt x="54" y="2"/>
                    <a:pt x="59" y="1"/>
                    <a:pt x="64" y="0"/>
                  </a:cubicBezTo>
                  <a:cubicBezTo>
                    <a:pt x="68" y="0"/>
                    <a:pt x="73" y="1"/>
                    <a:pt x="77" y="3"/>
                  </a:cubicBezTo>
                  <a:cubicBezTo>
                    <a:pt x="79" y="3"/>
                    <a:pt x="81" y="4"/>
                    <a:pt x="84" y="5"/>
                  </a:cubicBezTo>
                  <a:cubicBezTo>
                    <a:pt x="81" y="7"/>
                    <a:pt x="78" y="5"/>
                    <a:pt x="75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7" y="7"/>
                    <a:pt x="78" y="9"/>
                    <a:pt x="80" y="10"/>
                  </a:cubicBezTo>
                  <a:cubicBezTo>
                    <a:pt x="81" y="11"/>
                    <a:pt x="83" y="10"/>
                    <a:pt x="84" y="9"/>
                  </a:cubicBezTo>
                  <a:cubicBezTo>
                    <a:pt x="84" y="7"/>
                    <a:pt x="84" y="7"/>
                    <a:pt x="85" y="7"/>
                  </a:cubicBezTo>
                  <a:cubicBezTo>
                    <a:pt x="87" y="7"/>
                    <a:pt x="88" y="6"/>
                    <a:pt x="89" y="5"/>
                  </a:cubicBezTo>
                  <a:cubicBezTo>
                    <a:pt x="89" y="4"/>
                    <a:pt x="90" y="4"/>
                    <a:pt x="91" y="4"/>
                  </a:cubicBezTo>
                  <a:cubicBezTo>
                    <a:pt x="91" y="5"/>
                    <a:pt x="91" y="6"/>
                    <a:pt x="93" y="5"/>
                  </a:cubicBezTo>
                  <a:cubicBezTo>
                    <a:pt x="93" y="5"/>
                    <a:pt x="94" y="5"/>
                    <a:pt x="94" y="5"/>
                  </a:cubicBezTo>
                  <a:cubicBezTo>
                    <a:pt x="95" y="4"/>
                    <a:pt x="97" y="4"/>
                    <a:pt x="99" y="4"/>
                  </a:cubicBezTo>
                  <a:cubicBezTo>
                    <a:pt x="101" y="4"/>
                    <a:pt x="104" y="3"/>
                    <a:pt x="106" y="2"/>
                  </a:cubicBezTo>
                  <a:cubicBezTo>
                    <a:pt x="107" y="2"/>
                    <a:pt x="109" y="2"/>
                    <a:pt x="110" y="3"/>
                  </a:cubicBezTo>
                  <a:cubicBezTo>
                    <a:pt x="120" y="13"/>
                    <a:pt x="128" y="25"/>
                    <a:pt x="135" y="38"/>
                  </a:cubicBezTo>
                  <a:cubicBezTo>
                    <a:pt x="143" y="53"/>
                    <a:pt x="148" y="69"/>
                    <a:pt x="151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ṧlïďe">
              <a:extLst>
                <a:ext uri="{FF2B5EF4-FFF2-40B4-BE49-F238E27FC236}">
                  <a16:creationId xmlns:a16="http://schemas.microsoft.com/office/drawing/2014/main" id="{87DE8251-56D1-403B-9BB6-69F075895AB5}"/>
                </a:ext>
              </a:extLst>
            </p:cNvPr>
            <p:cNvSpPr/>
            <p:nvPr/>
          </p:nvSpPr>
          <p:spPr bwMode="auto">
            <a:xfrm>
              <a:off x="5242744" y="2706624"/>
              <a:ext cx="497142" cy="1002400"/>
            </a:xfrm>
            <a:custGeom>
              <a:avLst/>
              <a:gdLst>
                <a:gd name="T0" fmla="*/ 64 w 118"/>
                <a:gd name="T1" fmla="*/ 37 h 238"/>
                <a:gd name="T2" fmla="*/ 81 w 118"/>
                <a:gd name="T3" fmla="*/ 21 h 238"/>
                <a:gd name="T4" fmla="*/ 92 w 118"/>
                <a:gd name="T5" fmla="*/ 23 h 238"/>
                <a:gd name="T6" fmla="*/ 97 w 118"/>
                <a:gd name="T7" fmla="*/ 35 h 238"/>
                <a:gd name="T8" fmla="*/ 81 w 118"/>
                <a:gd name="T9" fmla="*/ 41 h 238"/>
                <a:gd name="T10" fmla="*/ 74 w 118"/>
                <a:gd name="T11" fmla="*/ 45 h 238"/>
                <a:gd name="T12" fmla="*/ 85 w 118"/>
                <a:gd name="T13" fmla="*/ 49 h 238"/>
                <a:gd name="T14" fmla="*/ 76 w 118"/>
                <a:gd name="T15" fmla="*/ 49 h 238"/>
                <a:gd name="T16" fmla="*/ 62 w 118"/>
                <a:gd name="T17" fmla="*/ 60 h 238"/>
                <a:gd name="T18" fmla="*/ 55 w 118"/>
                <a:gd name="T19" fmla="*/ 64 h 238"/>
                <a:gd name="T20" fmla="*/ 44 w 118"/>
                <a:gd name="T21" fmla="*/ 82 h 238"/>
                <a:gd name="T22" fmla="*/ 41 w 118"/>
                <a:gd name="T23" fmla="*/ 86 h 238"/>
                <a:gd name="T24" fmla="*/ 38 w 118"/>
                <a:gd name="T25" fmla="*/ 78 h 238"/>
                <a:gd name="T26" fmla="*/ 36 w 118"/>
                <a:gd name="T27" fmla="*/ 79 h 238"/>
                <a:gd name="T28" fmla="*/ 28 w 118"/>
                <a:gd name="T29" fmla="*/ 82 h 238"/>
                <a:gd name="T30" fmla="*/ 19 w 118"/>
                <a:gd name="T31" fmla="*/ 82 h 238"/>
                <a:gd name="T32" fmla="*/ 14 w 118"/>
                <a:gd name="T33" fmla="*/ 93 h 238"/>
                <a:gd name="T34" fmla="*/ 25 w 118"/>
                <a:gd name="T35" fmla="*/ 97 h 238"/>
                <a:gd name="T36" fmla="*/ 29 w 118"/>
                <a:gd name="T37" fmla="*/ 98 h 238"/>
                <a:gd name="T38" fmla="*/ 33 w 118"/>
                <a:gd name="T39" fmla="*/ 106 h 238"/>
                <a:gd name="T40" fmla="*/ 35 w 118"/>
                <a:gd name="T41" fmla="*/ 114 h 238"/>
                <a:gd name="T42" fmla="*/ 43 w 118"/>
                <a:gd name="T43" fmla="*/ 117 h 238"/>
                <a:gd name="T44" fmla="*/ 53 w 118"/>
                <a:gd name="T45" fmla="*/ 113 h 238"/>
                <a:gd name="T46" fmla="*/ 54 w 118"/>
                <a:gd name="T47" fmla="*/ 117 h 238"/>
                <a:gd name="T48" fmla="*/ 60 w 118"/>
                <a:gd name="T49" fmla="*/ 113 h 238"/>
                <a:gd name="T50" fmla="*/ 85 w 118"/>
                <a:gd name="T51" fmla="*/ 124 h 238"/>
                <a:gd name="T52" fmla="*/ 91 w 118"/>
                <a:gd name="T53" fmla="*/ 134 h 238"/>
                <a:gd name="T54" fmla="*/ 90 w 118"/>
                <a:gd name="T55" fmla="*/ 136 h 238"/>
                <a:gd name="T56" fmla="*/ 93 w 118"/>
                <a:gd name="T57" fmla="*/ 137 h 238"/>
                <a:gd name="T58" fmla="*/ 95 w 118"/>
                <a:gd name="T59" fmla="*/ 138 h 238"/>
                <a:gd name="T60" fmla="*/ 101 w 118"/>
                <a:gd name="T61" fmla="*/ 138 h 238"/>
                <a:gd name="T62" fmla="*/ 116 w 118"/>
                <a:gd name="T63" fmla="*/ 143 h 238"/>
                <a:gd name="T64" fmla="*/ 113 w 118"/>
                <a:gd name="T65" fmla="*/ 158 h 238"/>
                <a:gd name="T66" fmla="*/ 109 w 118"/>
                <a:gd name="T67" fmla="*/ 175 h 238"/>
                <a:gd name="T68" fmla="*/ 98 w 118"/>
                <a:gd name="T69" fmla="*/ 182 h 238"/>
                <a:gd name="T70" fmla="*/ 91 w 118"/>
                <a:gd name="T71" fmla="*/ 197 h 238"/>
                <a:gd name="T72" fmla="*/ 85 w 118"/>
                <a:gd name="T73" fmla="*/ 206 h 238"/>
                <a:gd name="T74" fmla="*/ 78 w 118"/>
                <a:gd name="T75" fmla="*/ 218 h 238"/>
                <a:gd name="T76" fmla="*/ 79 w 118"/>
                <a:gd name="T77" fmla="*/ 231 h 238"/>
                <a:gd name="T78" fmla="*/ 83 w 118"/>
                <a:gd name="T79" fmla="*/ 237 h 238"/>
                <a:gd name="T80" fmla="*/ 75 w 118"/>
                <a:gd name="T81" fmla="*/ 233 h 238"/>
                <a:gd name="T82" fmla="*/ 64 w 118"/>
                <a:gd name="T83" fmla="*/ 213 h 238"/>
                <a:gd name="T84" fmla="*/ 61 w 118"/>
                <a:gd name="T85" fmla="*/ 191 h 238"/>
                <a:gd name="T86" fmla="*/ 54 w 118"/>
                <a:gd name="T87" fmla="*/ 167 h 238"/>
                <a:gd name="T88" fmla="*/ 43 w 118"/>
                <a:gd name="T89" fmla="*/ 152 h 238"/>
                <a:gd name="T90" fmla="*/ 40 w 118"/>
                <a:gd name="T91" fmla="*/ 142 h 238"/>
                <a:gd name="T92" fmla="*/ 45 w 118"/>
                <a:gd name="T93" fmla="*/ 127 h 238"/>
                <a:gd name="T94" fmla="*/ 36 w 118"/>
                <a:gd name="T95" fmla="*/ 120 h 238"/>
                <a:gd name="T96" fmla="*/ 26 w 118"/>
                <a:gd name="T97" fmla="*/ 111 h 238"/>
                <a:gd name="T98" fmla="*/ 13 w 118"/>
                <a:gd name="T99" fmla="*/ 106 h 238"/>
                <a:gd name="T100" fmla="*/ 6 w 118"/>
                <a:gd name="T101" fmla="*/ 67 h 238"/>
                <a:gd name="T102" fmla="*/ 37 w 118"/>
                <a:gd name="T103" fmla="*/ 14 h 238"/>
                <a:gd name="T104" fmla="*/ 58 w 118"/>
                <a:gd name="T105" fmla="*/ 11 h 238"/>
                <a:gd name="T106" fmla="*/ 67 w 118"/>
                <a:gd name="T107" fmla="*/ 1 h 238"/>
                <a:gd name="T108" fmla="*/ 67 w 118"/>
                <a:gd name="T109" fmla="*/ 6 h 238"/>
                <a:gd name="T110" fmla="*/ 79 w 118"/>
                <a:gd name="T111" fmla="*/ 9 h 238"/>
                <a:gd name="T112" fmla="*/ 65 w 118"/>
                <a:gd name="T113" fmla="*/ 15 h 238"/>
                <a:gd name="T114" fmla="*/ 50 w 118"/>
                <a:gd name="T115" fmla="*/ 28 h 238"/>
                <a:gd name="T116" fmla="*/ 57 w 118"/>
                <a:gd name="T117" fmla="*/ 3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238">
                  <a:moveTo>
                    <a:pt x="61" y="33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2" y="39"/>
                    <a:pt x="63" y="39"/>
                    <a:pt x="64" y="37"/>
                  </a:cubicBezTo>
                  <a:cubicBezTo>
                    <a:pt x="67" y="34"/>
                    <a:pt x="69" y="30"/>
                    <a:pt x="72" y="26"/>
                  </a:cubicBezTo>
                  <a:cubicBezTo>
                    <a:pt x="72" y="26"/>
                    <a:pt x="73" y="25"/>
                    <a:pt x="73" y="25"/>
                  </a:cubicBezTo>
                  <a:cubicBezTo>
                    <a:pt x="75" y="22"/>
                    <a:pt x="78" y="20"/>
                    <a:pt x="81" y="21"/>
                  </a:cubicBezTo>
                  <a:cubicBezTo>
                    <a:pt x="83" y="21"/>
                    <a:pt x="84" y="22"/>
                    <a:pt x="84" y="24"/>
                  </a:cubicBezTo>
                  <a:cubicBezTo>
                    <a:pt x="84" y="24"/>
                    <a:pt x="85" y="25"/>
                    <a:pt x="86" y="25"/>
                  </a:cubicBezTo>
                  <a:cubicBezTo>
                    <a:pt x="88" y="25"/>
                    <a:pt x="90" y="24"/>
                    <a:pt x="92" y="23"/>
                  </a:cubicBezTo>
                  <a:cubicBezTo>
                    <a:pt x="93" y="23"/>
                    <a:pt x="93" y="24"/>
                    <a:pt x="93" y="24"/>
                  </a:cubicBezTo>
                  <a:cubicBezTo>
                    <a:pt x="93" y="25"/>
                    <a:pt x="93" y="25"/>
                    <a:pt x="93" y="26"/>
                  </a:cubicBezTo>
                  <a:cubicBezTo>
                    <a:pt x="92" y="29"/>
                    <a:pt x="94" y="33"/>
                    <a:pt x="97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5" y="38"/>
                    <a:pt x="92" y="39"/>
                    <a:pt x="88" y="39"/>
                  </a:cubicBezTo>
                  <a:cubicBezTo>
                    <a:pt x="86" y="39"/>
                    <a:pt x="83" y="40"/>
                    <a:pt x="81" y="41"/>
                  </a:cubicBezTo>
                  <a:cubicBezTo>
                    <a:pt x="79" y="42"/>
                    <a:pt x="77" y="43"/>
                    <a:pt x="75" y="43"/>
                  </a:cubicBezTo>
                  <a:cubicBezTo>
                    <a:pt x="75" y="44"/>
                    <a:pt x="74" y="44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7"/>
                    <a:pt x="81" y="48"/>
                    <a:pt x="83" y="48"/>
                  </a:cubicBezTo>
                  <a:cubicBezTo>
                    <a:pt x="84" y="48"/>
                    <a:pt x="84" y="49"/>
                    <a:pt x="85" y="49"/>
                  </a:cubicBezTo>
                  <a:cubicBezTo>
                    <a:pt x="82" y="50"/>
                    <a:pt x="80" y="53"/>
                    <a:pt x="76" y="53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8"/>
                    <a:pt x="78" y="48"/>
                    <a:pt x="76" y="49"/>
                  </a:cubicBezTo>
                  <a:cubicBezTo>
                    <a:pt x="74" y="50"/>
                    <a:pt x="72" y="52"/>
                    <a:pt x="70" y="53"/>
                  </a:cubicBezTo>
                  <a:cubicBezTo>
                    <a:pt x="70" y="54"/>
                    <a:pt x="69" y="54"/>
                    <a:pt x="69" y="54"/>
                  </a:cubicBezTo>
                  <a:cubicBezTo>
                    <a:pt x="66" y="55"/>
                    <a:pt x="64" y="57"/>
                    <a:pt x="62" y="60"/>
                  </a:cubicBezTo>
                  <a:cubicBezTo>
                    <a:pt x="61" y="61"/>
                    <a:pt x="60" y="62"/>
                    <a:pt x="58" y="62"/>
                  </a:cubicBezTo>
                  <a:cubicBezTo>
                    <a:pt x="57" y="62"/>
                    <a:pt x="57" y="62"/>
                    <a:pt x="56" y="63"/>
                  </a:cubicBezTo>
                  <a:cubicBezTo>
                    <a:pt x="56" y="63"/>
                    <a:pt x="55" y="64"/>
                    <a:pt x="55" y="64"/>
                  </a:cubicBezTo>
                  <a:cubicBezTo>
                    <a:pt x="56" y="67"/>
                    <a:pt x="54" y="70"/>
                    <a:pt x="51" y="71"/>
                  </a:cubicBezTo>
                  <a:cubicBezTo>
                    <a:pt x="49" y="72"/>
                    <a:pt x="47" y="73"/>
                    <a:pt x="45" y="75"/>
                  </a:cubicBezTo>
                  <a:cubicBezTo>
                    <a:pt x="43" y="77"/>
                    <a:pt x="43" y="79"/>
                    <a:pt x="44" y="82"/>
                  </a:cubicBezTo>
                  <a:cubicBezTo>
                    <a:pt x="45" y="83"/>
                    <a:pt x="45" y="85"/>
                    <a:pt x="44" y="87"/>
                  </a:cubicBezTo>
                  <a:cubicBezTo>
                    <a:pt x="44" y="87"/>
                    <a:pt x="43" y="87"/>
                    <a:pt x="42" y="87"/>
                  </a:cubicBezTo>
                  <a:cubicBezTo>
                    <a:pt x="42" y="87"/>
                    <a:pt x="41" y="87"/>
                    <a:pt x="41" y="86"/>
                  </a:cubicBezTo>
                  <a:cubicBezTo>
                    <a:pt x="41" y="84"/>
                    <a:pt x="40" y="82"/>
                    <a:pt x="40" y="80"/>
                  </a:cubicBezTo>
                  <a:cubicBezTo>
                    <a:pt x="40" y="80"/>
                    <a:pt x="39" y="79"/>
                    <a:pt x="39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37" y="80"/>
                    <a:pt x="37" y="80"/>
                    <a:pt x="36" y="79"/>
                  </a:cubicBezTo>
                  <a:cubicBezTo>
                    <a:pt x="36" y="79"/>
                    <a:pt x="35" y="78"/>
                    <a:pt x="34" y="78"/>
                  </a:cubicBezTo>
                  <a:cubicBezTo>
                    <a:pt x="33" y="77"/>
                    <a:pt x="32" y="77"/>
                    <a:pt x="31" y="78"/>
                  </a:cubicBezTo>
                  <a:cubicBezTo>
                    <a:pt x="30" y="80"/>
                    <a:pt x="29" y="81"/>
                    <a:pt x="28" y="82"/>
                  </a:cubicBezTo>
                  <a:cubicBezTo>
                    <a:pt x="27" y="81"/>
                    <a:pt x="26" y="80"/>
                    <a:pt x="25" y="79"/>
                  </a:cubicBezTo>
                  <a:cubicBezTo>
                    <a:pt x="25" y="79"/>
                    <a:pt x="25" y="79"/>
                    <a:pt x="24" y="79"/>
                  </a:cubicBezTo>
                  <a:cubicBezTo>
                    <a:pt x="22" y="79"/>
                    <a:pt x="20" y="80"/>
                    <a:pt x="19" y="82"/>
                  </a:cubicBezTo>
                  <a:cubicBezTo>
                    <a:pt x="18" y="83"/>
                    <a:pt x="16" y="85"/>
                    <a:pt x="15" y="86"/>
                  </a:cubicBezTo>
                  <a:cubicBezTo>
                    <a:pt x="13" y="87"/>
                    <a:pt x="13" y="89"/>
                    <a:pt x="14" y="91"/>
                  </a:cubicBezTo>
                  <a:cubicBezTo>
                    <a:pt x="14" y="91"/>
                    <a:pt x="14" y="92"/>
                    <a:pt x="14" y="93"/>
                  </a:cubicBezTo>
                  <a:cubicBezTo>
                    <a:pt x="13" y="96"/>
                    <a:pt x="15" y="100"/>
                    <a:pt x="19" y="101"/>
                  </a:cubicBezTo>
                  <a:cubicBezTo>
                    <a:pt x="21" y="102"/>
                    <a:pt x="23" y="101"/>
                    <a:pt x="24" y="99"/>
                  </a:cubicBezTo>
                  <a:cubicBezTo>
                    <a:pt x="25" y="98"/>
                    <a:pt x="25" y="97"/>
                    <a:pt x="25" y="97"/>
                  </a:cubicBezTo>
                  <a:cubicBezTo>
                    <a:pt x="26" y="96"/>
                    <a:pt x="27" y="95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9" y="96"/>
                    <a:pt x="29" y="97"/>
                    <a:pt x="29" y="98"/>
                  </a:cubicBezTo>
                  <a:cubicBezTo>
                    <a:pt x="29" y="99"/>
                    <a:pt x="28" y="101"/>
                    <a:pt x="28" y="102"/>
                  </a:cubicBezTo>
                  <a:cubicBezTo>
                    <a:pt x="27" y="104"/>
                    <a:pt x="28" y="105"/>
                    <a:pt x="29" y="105"/>
                  </a:cubicBezTo>
                  <a:cubicBezTo>
                    <a:pt x="31" y="105"/>
                    <a:pt x="32" y="105"/>
                    <a:pt x="33" y="106"/>
                  </a:cubicBezTo>
                  <a:cubicBezTo>
                    <a:pt x="34" y="106"/>
                    <a:pt x="35" y="107"/>
                    <a:pt x="35" y="108"/>
                  </a:cubicBezTo>
                  <a:cubicBezTo>
                    <a:pt x="36" y="108"/>
                    <a:pt x="35" y="108"/>
                    <a:pt x="35" y="108"/>
                  </a:cubicBezTo>
                  <a:cubicBezTo>
                    <a:pt x="35" y="110"/>
                    <a:pt x="35" y="112"/>
                    <a:pt x="35" y="114"/>
                  </a:cubicBezTo>
                  <a:cubicBezTo>
                    <a:pt x="36" y="115"/>
                    <a:pt x="36" y="116"/>
                    <a:pt x="37" y="117"/>
                  </a:cubicBezTo>
                  <a:cubicBezTo>
                    <a:pt x="38" y="117"/>
                    <a:pt x="39" y="117"/>
                    <a:pt x="39" y="117"/>
                  </a:cubicBezTo>
                  <a:cubicBezTo>
                    <a:pt x="40" y="116"/>
                    <a:pt x="42" y="116"/>
                    <a:pt x="43" y="11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7" y="118"/>
                    <a:pt x="48" y="117"/>
                    <a:pt x="49" y="116"/>
                  </a:cubicBezTo>
                  <a:cubicBezTo>
                    <a:pt x="50" y="115"/>
                    <a:pt x="51" y="114"/>
                    <a:pt x="53" y="113"/>
                  </a:cubicBezTo>
                  <a:cubicBezTo>
                    <a:pt x="53" y="113"/>
                    <a:pt x="53" y="113"/>
                    <a:pt x="54" y="113"/>
                  </a:cubicBezTo>
                  <a:cubicBezTo>
                    <a:pt x="54" y="114"/>
                    <a:pt x="54" y="114"/>
                    <a:pt x="54" y="115"/>
                  </a:cubicBezTo>
                  <a:cubicBezTo>
                    <a:pt x="53" y="116"/>
                    <a:pt x="53" y="116"/>
                    <a:pt x="54" y="117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55" y="115"/>
                    <a:pt x="58" y="114"/>
                    <a:pt x="59" y="112"/>
                  </a:cubicBezTo>
                  <a:cubicBezTo>
                    <a:pt x="59" y="113"/>
                    <a:pt x="59" y="113"/>
                    <a:pt x="60" y="113"/>
                  </a:cubicBezTo>
                  <a:cubicBezTo>
                    <a:pt x="61" y="115"/>
                    <a:pt x="64" y="116"/>
                    <a:pt x="66" y="116"/>
                  </a:cubicBezTo>
                  <a:cubicBezTo>
                    <a:pt x="69" y="115"/>
                    <a:pt x="72" y="117"/>
                    <a:pt x="74" y="119"/>
                  </a:cubicBezTo>
                  <a:cubicBezTo>
                    <a:pt x="77" y="121"/>
                    <a:pt x="81" y="123"/>
                    <a:pt x="85" y="124"/>
                  </a:cubicBezTo>
                  <a:cubicBezTo>
                    <a:pt x="86" y="124"/>
                    <a:pt x="88" y="125"/>
                    <a:pt x="89" y="127"/>
                  </a:cubicBezTo>
                  <a:cubicBezTo>
                    <a:pt x="89" y="128"/>
                    <a:pt x="90" y="129"/>
                    <a:pt x="91" y="130"/>
                  </a:cubicBezTo>
                  <a:cubicBezTo>
                    <a:pt x="92" y="131"/>
                    <a:pt x="92" y="133"/>
                    <a:pt x="91" y="134"/>
                  </a:cubicBezTo>
                  <a:cubicBezTo>
                    <a:pt x="91" y="134"/>
                    <a:pt x="90" y="134"/>
                    <a:pt x="90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9" y="136"/>
                    <a:pt x="89" y="136"/>
                    <a:pt x="90" y="136"/>
                  </a:cubicBezTo>
                  <a:cubicBezTo>
                    <a:pt x="91" y="136"/>
                    <a:pt x="91" y="135"/>
                    <a:pt x="92" y="135"/>
                  </a:cubicBezTo>
                  <a:cubicBezTo>
                    <a:pt x="93" y="135"/>
                    <a:pt x="93" y="135"/>
                    <a:pt x="94" y="136"/>
                  </a:cubicBezTo>
                  <a:cubicBezTo>
                    <a:pt x="94" y="136"/>
                    <a:pt x="93" y="137"/>
                    <a:pt x="93" y="137"/>
                  </a:cubicBezTo>
                  <a:cubicBezTo>
                    <a:pt x="93" y="137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6" y="136"/>
                    <a:pt x="99" y="136"/>
                    <a:pt x="100" y="137"/>
                  </a:cubicBezTo>
                  <a:cubicBezTo>
                    <a:pt x="100" y="137"/>
                    <a:pt x="100" y="138"/>
                    <a:pt x="100" y="138"/>
                  </a:cubicBezTo>
                  <a:cubicBezTo>
                    <a:pt x="100" y="138"/>
                    <a:pt x="101" y="138"/>
                    <a:pt x="101" y="138"/>
                  </a:cubicBezTo>
                  <a:cubicBezTo>
                    <a:pt x="101" y="141"/>
                    <a:pt x="103" y="140"/>
                    <a:pt x="104" y="139"/>
                  </a:cubicBezTo>
                  <a:cubicBezTo>
                    <a:pt x="105" y="139"/>
                    <a:pt x="106" y="139"/>
                    <a:pt x="108" y="139"/>
                  </a:cubicBezTo>
                  <a:cubicBezTo>
                    <a:pt x="110" y="141"/>
                    <a:pt x="113" y="142"/>
                    <a:pt x="116" y="143"/>
                  </a:cubicBezTo>
                  <a:cubicBezTo>
                    <a:pt x="117" y="143"/>
                    <a:pt x="118" y="144"/>
                    <a:pt x="118" y="145"/>
                  </a:cubicBezTo>
                  <a:cubicBezTo>
                    <a:pt x="118" y="149"/>
                    <a:pt x="117" y="154"/>
                    <a:pt x="114" y="157"/>
                  </a:cubicBezTo>
                  <a:cubicBezTo>
                    <a:pt x="114" y="157"/>
                    <a:pt x="113" y="158"/>
                    <a:pt x="113" y="158"/>
                  </a:cubicBezTo>
                  <a:cubicBezTo>
                    <a:pt x="112" y="158"/>
                    <a:pt x="111" y="159"/>
                    <a:pt x="111" y="161"/>
                  </a:cubicBezTo>
                  <a:cubicBezTo>
                    <a:pt x="111" y="164"/>
                    <a:pt x="111" y="167"/>
                    <a:pt x="111" y="169"/>
                  </a:cubicBezTo>
                  <a:cubicBezTo>
                    <a:pt x="111" y="171"/>
                    <a:pt x="110" y="173"/>
                    <a:pt x="109" y="175"/>
                  </a:cubicBezTo>
                  <a:cubicBezTo>
                    <a:pt x="108" y="176"/>
                    <a:pt x="108" y="177"/>
                    <a:pt x="106" y="177"/>
                  </a:cubicBezTo>
                  <a:cubicBezTo>
                    <a:pt x="105" y="177"/>
                    <a:pt x="103" y="178"/>
                    <a:pt x="103" y="179"/>
                  </a:cubicBezTo>
                  <a:cubicBezTo>
                    <a:pt x="101" y="180"/>
                    <a:pt x="99" y="181"/>
                    <a:pt x="98" y="182"/>
                  </a:cubicBezTo>
                  <a:cubicBezTo>
                    <a:pt x="97" y="183"/>
                    <a:pt x="97" y="185"/>
                    <a:pt x="97" y="186"/>
                  </a:cubicBezTo>
                  <a:cubicBezTo>
                    <a:pt x="96" y="189"/>
                    <a:pt x="96" y="191"/>
                    <a:pt x="95" y="194"/>
                  </a:cubicBezTo>
                  <a:cubicBezTo>
                    <a:pt x="94" y="195"/>
                    <a:pt x="92" y="196"/>
                    <a:pt x="91" y="197"/>
                  </a:cubicBezTo>
                  <a:cubicBezTo>
                    <a:pt x="90" y="200"/>
                    <a:pt x="86" y="200"/>
                    <a:pt x="84" y="199"/>
                  </a:cubicBezTo>
                  <a:cubicBezTo>
                    <a:pt x="83" y="201"/>
                    <a:pt x="85" y="202"/>
                    <a:pt x="85" y="203"/>
                  </a:cubicBezTo>
                  <a:cubicBezTo>
                    <a:pt x="86" y="205"/>
                    <a:pt x="86" y="205"/>
                    <a:pt x="85" y="206"/>
                  </a:cubicBezTo>
                  <a:cubicBezTo>
                    <a:pt x="83" y="207"/>
                    <a:pt x="81" y="209"/>
                    <a:pt x="80" y="210"/>
                  </a:cubicBezTo>
                  <a:cubicBezTo>
                    <a:pt x="79" y="211"/>
                    <a:pt x="78" y="212"/>
                    <a:pt x="79" y="214"/>
                  </a:cubicBezTo>
                  <a:cubicBezTo>
                    <a:pt x="79" y="215"/>
                    <a:pt x="79" y="217"/>
                    <a:pt x="78" y="218"/>
                  </a:cubicBezTo>
                  <a:cubicBezTo>
                    <a:pt x="78" y="219"/>
                    <a:pt x="78" y="219"/>
                    <a:pt x="78" y="220"/>
                  </a:cubicBezTo>
                  <a:cubicBezTo>
                    <a:pt x="78" y="221"/>
                    <a:pt x="79" y="223"/>
                    <a:pt x="79" y="224"/>
                  </a:cubicBezTo>
                  <a:cubicBezTo>
                    <a:pt x="79" y="226"/>
                    <a:pt x="79" y="228"/>
                    <a:pt x="79" y="231"/>
                  </a:cubicBezTo>
                  <a:cubicBezTo>
                    <a:pt x="79" y="231"/>
                    <a:pt x="80" y="232"/>
                    <a:pt x="81" y="232"/>
                  </a:cubicBezTo>
                  <a:cubicBezTo>
                    <a:pt x="81" y="232"/>
                    <a:pt x="82" y="233"/>
                    <a:pt x="82" y="233"/>
                  </a:cubicBezTo>
                  <a:cubicBezTo>
                    <a:pt x="82" y="234"/>
                    <a:pt x="83" y="236"/>
                    <a:pt x="83" y="237"/>
                  </a:cubicBezTo>
                  <a:cubicBezTo>
                    <a:pt x="82" y="238"/>
                    <a:pt x="80" y="238"/>
                    <a:pt x="79" y="236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8" y="235"/>
                    <a:pt x="77" y="234"/>
                    <a:pt x="75" y="233"/>
                  </a:cubicBezTo>
                  <a:cubicBezTo>
                    <a:pt x="72" y="232"/>
                    <a:pt x="70" y="230"/>
                    <a:pt x="69" y="227"/>
                  </a:cubicBezTo>
                  <a:cubicBezTo>
                    <a:pt x="67" y="225"/>
                    <a:pt x="66" y="222"/>
                    <a:pt x="67" y="218"/>
                  </a:cubicBezTo>
                  <a:cubicBezTo>
                    <a:pt x="67" y="216"/>
                    <a:pt x="66" y="214"/>
                    <a:pt x="64" y="213"/>
                  </a:cubicBezTo>
                  <a:cubicBezTo>
                    <a:pt x="63" y="213"/>
                    <a:pt x="63" y="212"/>
                    <a:pt x="63" y="212"/>
                  </a:cubicBezTo>
                  <a:cubicBezTo>
                    <a:pt x="63" y="210"/>
                    <a:pt x="63" y="207"/>
                    <a:pt x="62" y="205"/>
                  </a:cubicBezTo>
                  <a:cubicBezTo>
                    <a:pt x="62" y="200"/>
                    <a:pt x="61" y="196"/>
                    <a:pt x="61" y="191"/>
                  </a:cubicBezTo>
                  <a:cubicBezTo>
                    <a:pt x="61" y="188"/>
                    <a:pt x="61" y="184"/>
                    <a:pt x="61" y="181"/>
                  </a:cubicBezTo>
                  <a:cubicBezTo>
                    <a:pt x="61" y="179"/>
                    <a:pt x="61" y="178"/>
                    <a:pt x="61" y="176"/>
                  </a:cubicBezTo>
                  <a:cubicBezTo>
                    <a:pt x="61" y="172"/>
                    <a:pt x="58" y="168"/>
                    <a:pt x="54" y="167"/>
                  </a:cubicBezTo>
                  <a:cubicBezTo>
                    <a:pt x="52" y="167"/>
                    <a:pt x="50" y="165"/>
                    <a:pt x="50" y="163"/>
                  </a:cubicBezTo>
                  <a:cubicBezTo>
                    <a:pt x="50" y="161"/>
                    <a:pt x="49" y="159"/>
                    <a:pt x="48" y="158"/>
                  </a:cubicBezTo>
                  <a:cubicBezTo>
                    <a:pt x="45" y="157"/>
                    <a:pt x="44" y="155"/>
                    <a:pt x="43" y="152"/>
                  </a:cubicBezTo>
                  <a:cubicBezTo>
                    <a:pt x="42" y="151"/>
                    <a:pt x="42" y="151"/>
                    <a:pt x="41" y="150"/>
                  </a:cubicBezTo>
                  <a:cubicBezTo>
                    <a:pt x="40" y="149"/>
                    <a:pt x="39" y="147"/>
                    <a:pt x="40" y="145"/>
                  </a:cubicBezTo>
                  <a:cubicBezTo>
                    <a:pt x="40" y="144"/>
                    <a:pt x="40" y="143"/>
                    <a:pt x="40" y="142"/>
                  </a:cubicBezTo>
                  <a:cubicBezTo>
                    <a:pt x="39" y="141"/>
                    <a:pt x="39" y="140"/>
                    <a:pt x="39" y="140"/>
                  </a:cubicBezTo>
                  <a:cubicBezTo>
                    <a:pt x="40" y="137"/>
                    <a:pt x="41" y="135"/>
                    <a:pt x="42" y="133"/>
                  </a:cubicBezTo>
                  <a:cubicBezTo>
                    <a:pt x="43" y="131"/>
                    <a:pt x="44" y="129"/>
                    <a:pt x="45" y="127"/>
                  </a:cubicBezTo>
                  <a:cubicBezTo>
                    <a:pt x="46" y="124"/>
                    <a:pt x="45" y="121"/>
                    <a:pt x="43" y="120"/>
                  </a:cubicBezTo>
                  <a:cubicBezTo>
                    <a:pt x="42" y="120"/>
                    <a:pt x="42" y="120"/>
                    <a:pt x="41" y="120"/>
                  </a:cubicBezTo>
                  <a:cubicBezTo>
                    <a:pt x="39" y="121"/>
                    <a:pt x="37" y="121"/>
                    <a:pt x="36" y="120"/>
                  </a:cubicBezTo>
                  <a:cubicBezTo>
                    <a:pt x="33" y="118"/>
                    <a:pt x="31" y="115"/>
                    <a:pt x="29" y="112"/>
                  </a:cubicBezTo>
                  <a:cubicBezTo>
                    <a:pt x="29" y="112"/>
                    <a:pt x="29" y="111"/>
                    <a:pt x="28" y="111"/>
                  </a:cubicBezTo>
                  <a:cubicBezTo>
                    <a:pt x="27" y="111"/>
                    <a:pt x="27" y="111"/>
                    <a:pt x="26" y="111"/>
                  </a:cubicBezTo>
                  <a:cubicBezTo>
                    <a:pt x="24" y="111"/>
                    <a:pt x="22" y="110"/>
                    <a:pt x="21" y="108"/>
                  </a:cubicBezTo>
                  <a:cubicBezTo>
                    <a:pt x="19" y="106"/>
                    <a:pt x="17" y="106"/>
                    <a:pt x="14" y="106"/>
                  </a:cubicBezTo>
                  <a:cubicBezTo>
                    <a:pt x="14" y="106"/>
                    <a:pt x="14" y="106"/>
                    <a:pt x="13" y="106"/>
                  </a:cubicBezTo>
                  <a:cubicBezTo>
                    <a:pt x="9" y="105"/>
                    <a:pt x="5" y="102"/>
                    <a:pt x="1" y="99"/>
                  </a:cubicBezTo>
                  <a:cubicBezTo>
                    <a:pt x="0" y="97"/>
                    <a:pt x="0" y="96"/>
                    <a:pt x="0" y="94"/>
                  </a:cubicBezTo>
                  <a:cubicBezTo>
                    <a:pt x="1" y="85"/>
                    <a:pt x="3" y="75"/>
                    <a:pt x="6" y="67"/>
                  </a:cubicBezTo>
                  <a:cubicBezTo>
                    <a:pt x="11" y="53"/>
                    <a:pt x="17" y="40"/>
                    <a:pt x="26" y="28"/>
                  </a:cubicBezTo>
                  <a:cubicBezTo>
                    <a:pt x="29" y="23"/>
                    <a:pt x="32" y="19"/>
                    <a:pt x="36" y="15"/>
                  </a:cubicBezTo>
                  <a:cubicBezTo>
                    <a:pt x="36" y="14"/>
                    <a:pt x="37" y="14"/>
                    <a:pt x="37" y="14"/>
                  </a:cubicBezTo>
                  <a:cubicBezTo>
                    <a:pt x="39" y="15"/>
                    <a:pt x="40" y="15"/>
                    <a:pt x="41" y="15"/>
                  </a:cubicBezTo>
                  <a:cubicBezTo>
                    <a:pt x="44" y="15"/>
                    <a:pt x="46" y="15"/>
                    <a:pt x="49" y="14"/>
                  </a:cubicBezTo>
                  <a:cubicBezTo>
                    <a:pt x="52" y="13"/>
                    <a:pt x="55" y="12"/>
                    <a:pt x="58" y="11"/>
                  </a:cubicBezTo>
                  <a:cubicBezTo>
                    <a:pt x="61" y="10"/>
                    <a:pt x="62" y="8"/>
                    <a:pt x="63" y="5"/>
                  </a:cubicBezTo>
                  <a:cubicBezTo>
                    <a:pt x="63" y="4"/>
                    <a:pt x="63" y="4"/>
                    <a:pt x="63" y="3"/>
                  </a:cubicBezTo>
                  <a:cubicBezTo>
                    <a:pt x="64" y="0"/>
                    <a:pt x="64" y="0"/>
                    <a:pt x="67" y="1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1" y="3"/>
                    <a:pt x="69" y="3"/>
                    <a:pt x="68" y="4"/>
                  </a:cubicBezTo>
                  <a:cubicBezTo>
                    <a:pt x="67" y="4"/>
                    <a:pt x="67" y="5"/>
                    <a:pt x="67" y="6"/>
                  </a:cubicBezTo>
                  <a:cubicBezTo>
                    <a:pt x="68" y="6"/>
                    <a:pt x="69" y="8"/>
                    <a:pt x="70" y="10"/>
                  </a:cubicBezTo>
                  <a:cubicBezTo>
                    <a:pt x="71" y="10"/>
                    <a:pt x="71" y="10"/>
                    <a:pt x="72" y="10"/>
                  </a:cubicBezTo>
                  <a:cubicBezTo>
                    <a:pt x="74" y="9"/>
                    <a:pt x="77" y="9"/>
                    <a:pt x="79" y="9"/>
                  </a:cubicBezTo>
                  <a:cubicBezTo>
                    <a:pt x="78" y="10"/>
                    <a:pt x="78" y="11"/>
                    <a:pt x="77" y="12"/>
                  </a:cubicBezTo>
                  <a:cubicBezTo>
                    <a:pt x="76" y="13"/>
                    <a:pt x="75" y="13"/>
                    <a:pt x="74" y="13"/>
                  </a:cubicBezTo>
                  <a:cubicBezTo>
                    <a:pt x="71" y="14"/>
                    <a:pt x="68" y="14"/>
                    <a:pt x="65" y="15"/>
                  </a:cubicBezTo>
                  <a:cubicBezTo>
                    <a:pt x="65" y="17"/>
                    <a:pt x="63" y="18"/>
                    <a:pt x="61" y="18"/>
                  </a:cubicBezTo>
                  <a:cubicBezTo>
                    <a:pt x="58" y="19"/>
                    <a:pt x="54" y="20"/>
                    <a:pt x="52" y="23"/>
                  </a:cubicBezTo>
                  <a:cubicBezTo>
                    <a:pt x="50" y="24"/>
                    <a:pt x="49" y="26"/>
                    <a:pt x="50" y="28"/>
                  </a:cubicBezTo>
                  <a:cubicBezTo>
                    <a:pt x="50" y="29"/>
                    <a:pt x="50" y="30"/>
                    <a:pt x="52" y="30"/>
                  </a:cubicBezTo>
                  <a:cubicBezTo>
                    <a:pt x="52" y="30"/>
                    <a:pt x="52" y="30"/>
                    <a:pt x="53" y="30"/>
                  </a:cubicBezTo>
                  <a:cubicBezTo>
                    <a:pt x="54" y="31"/>
                    <a:pt x="55" y="31"/>
                    <a:pt x="57" y="32"/>
                  </a:cubicBezTo>
                  <a:cubicBezTo>
                    <a:pt x="58" y="33"/>
                    <a:pt x="59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ṣḷîḓè">
              <a:extLst>
                <a:ext uri="{FF2B5EF4-FFF2-40B4-BE49-F238E27FC236}">
                  <a16:creationId xmlns:a16="http://schemas.microsoft.com/office/drawing/2014/main" id="{D5EA6B62-6E8B-4E77-AD76-36684ED98233}"/>
                </a:ext>
              </a:extLst>
            </p:cNvPr>
            <p:cNvSpPr/>
            <p:nvPr/>
          </p:nvSpPr>
          <p:spPr bwMode="auto">
            <a:xfrm>
              <a:off x="5681040" y="2655895"/>
              <a:ext cx="277994" cy="146099"/>
            </a:xfrm>
            <a:custGeom>
              <a:avLst/>
              <a:gdLst>
                <a:gd name="T0" fmla="*/ 0 w 66"/>
                <a:gd name="T1" fmla="*/ 7 h 35"/>
                <a:gd name="T2" fmla="*/ 10 w 66"/>
                <a:gd name="T3" fmla="*/ 6 h 35"/>
                <a:gd name="T4" fmla="*/ 14 w 66"/>
                <a:gd name="T5" fmla="*/ 4 h 35"/>
                <a:gd name="T6" fmla="*/ 25 w 66"/>
                <a:gd name="T7" fmla="*/ 2 h 35"/>
                <a:gd name="T8" fmla="*/ 36 w 66"/>
                <a:gd name="T9" fmla="*/ 3 h 35"/>
                <a:gd name="T10" fmla="*/ 39 w 66"/>
                <a:gd name="T11" fmla="*/ 2 h 35"/>
                <a:gd name="T12" fmla="*/ 41 w 66"/>
                <a:gd name="T13" fmla="*/ 1 h 35"/>
                <a:gd name="T14" fmla="*/ 50 w 66"/>
                <a:gd name="T15" fmla="*/ 0 h 35"/>
                <a:gd name="T16" fmla="*/ 54 w 66"/>
                <a:gd name="T17" fmla="*/ 0 h 35"/>
                <a:gd name="T18" fmla="*/ 65 w 66"/>
                <a:gd name="T19" fmla="*/ 2 h 35"/>
                <a:gd name="T20" fmla="*/ 66 w 66"/>
                <a:gd name="T21" fmla="*/ 3 h 35"/>
                <a:gd name="T22" fmla="*/ 62 w 66"/>
                <a:gd name="T23" fmla="*/ 3 h 35"/>
                <a:gd name="T24" fmla="*/ 59 w 66"/>
                <a:gd name="T25" fmla="*/ 4 h 35"/>
                <a:gd name="T26" fmla="*/ 57 w 66"/>
                <a:gd name="T27" fmla="*/ 7 h 35"/>
                <a:gd name="T28" fmla="*/ 53 w 66"/>
                <a:gd name="T29" fmla="*/ 11 h 35"/>
                <a:gd name="T30" fmla="*/ 48 w 66"/>
                <a:gd name="T31" fmla="*/ 13 h 35"/>
                <a:gd name="T32" fmla="*/ 48 w 66"/>
                <a:gd name="T33" fmla="*/ 15 h 35"/>
                <a:gd name="T34" fmla="*/ 52 w 66"/>
                <a:gd name="T35" fmla="*/ 17 h 35"/>
                <a:gd name="T36" fmla="*/ 45 w 66"/>
                <a:gd name="T37" fmla="*/ 16 h 35"/>
                <a:gd name="T38" fmla="*/ 47 w 66"/>
                <a:gd name="T39" fmla="*/ 19 h 35"/>
                <a:gd name="T40" fmla="*/ 38 w 66"/>
                <a:gd name="T41" fmla="*/ 21 h 35"/>
                <a:gd name="T42" fmla="*/ 31 w 66"/>
                <a:gd name="T43" fmla="*/ 25 h 35"/>
                <a:gd name="T44" fmla="*/ 23 w 66"/>
                <a:gd name="T45" fmla="*/ 27 h 35"/>
                <a:gd name="T46" fmla="*/ 21 w 66"/>
                <a:gd name="T47" fmla="*/ 30 h 35"/>
                <a:gd name="T48" fmla="*/ 19 w 66"/>
                <a:gd name="T49" fmla="*/ 32 h 35"/>
                <a:gd name="T50" fmla="*/ 17 w 66"/>
                <a:gd name="T51" fmla="*/ 34 h 35"/>
                <a:gd name="T52" fmla="*/ 10 w 66"/>
                <a:gd name="T53" fmla="*/ 33 h 35"/>
                <a:gd name="T54" fmla="*/ 9 w 66"/>
                <a:gd name="T55" fmla="*/ 30 h 35"/>
                <a:gd name="T56" fmla="*/ 9 w 66"/>
                <a:gd name="T57" fmla="*/ 27 h 35"/>
                <a:gd name="T58" fmla="*/ 11 w 66"/>
                <a:gd name="T59" fmla="*/ 24 h 35"/>
                <a:gd name="T60" fmla="*/ 12 w 66"/>
                <a:gd name="T61" fmla="*/ 22 h 35"/>
                <a:gd name="T62" fmla="*/ 13 w 66"/>
                <a:gd name="T63" fmla="*/ 13 h 35"/>
                <a:gd name="T64" fmla="*/ 10 w 66"/>
                <a:gd name="T65" fmla="*/ 11 h 35"/>
                <a:gd name="T66" fmla="*/ 2 w 66"/>
                <a:gd name="T67" fmla="*/ 8 h 35"/>
                <a:gd name="T68" fmla="*/ 0 w 66"/>
                <a:gd name="T6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" h="35">
                  <a:moveTo>
                    <a:pt x="0" y="7"/>
                  </a:moveTo>
                  <a:cubicBezTo>
                    <a:pt x="3" y="7"/>
                    <a:pt x="7" y="6"/>
                    <a:pt x="10" y="6"/>
                  </a:cubicBezTo>
                  <a:cubicBezTo>
                    <a:pt x="11" y="5"/>
                    <a:pt x="13" y="5"/>
                    <a:pt x="14" y="4"/>
                  </a:cubicBezTo>
                  <a:cubicBezTo>
                    <a:pt x="17" y="3"/>
                    <a:pt x="21" y="2"/>
                    <a:pt x="25" y="2"/>
                  </a:cubicBezTo>
                  <a:cubicBezTo>
                    <a:pt x="28" y="3"/>
                    <a:pt x="32" y="3"/>
                    <a:pt x="36" y="3"/>
                  </a:cubicBezTo>
                  <a:cubicBezTo>
                    <a:pt x="37" y="4"/>
                    <a:pt x="38" y="3"/>
                    <a:pt x="39" y="2"/>
                  </a:cubicBezTo>
                  <a:cubicBezTo>
                    <a:pt x="40" y="2"/>
                    <a:pt x="41" y="2"/>
                    <a:pt x="41" y="1"/>
                  </a:cubicBezTo>
                  <a:cubicBezTo>
                    <a:pt x="44" y="1"/>
                    <a:pt x="47" y="0"/>
                    <a:pt x="50" y="0"/>
                  </a:cubicBezTo>
                  <a:cubicBezTo>
                    <a:pt x="51" y="0"/>
                    <a:pt x="53" y="0"/>
                    <a:pt x="54" y="0"/>
                  </a:cubicBezTo>
                  <a:cubicBezTo>
                    <a:pt x="58" y="1"/>
                    <a:pt x="61" y="1"/>
                    <a:pt x="65" y="2"/>
                  </a:cubicBezTo>
                  <a:cubicBezTo>
                    <a:pt x="65" y="2"/>
                    <a:pt x="66" y="2"/>
                    <a:pt x="66" y="3"/>
                  </a:cubicBezTo>
                  <a:cubicBezTo>
                    <a:pt x="65" y="3"/>
                    <a:pt x="63" y="3"/>
                    <a:pt x="62" y="3"/>
                  </a:cubicBezTo>
                  <a:cubicBezTo>
                    <a:pt x="61" y="3"/>
                    <a:pt x="60" y="3"/>
                    <a:pt x="59" y="4"/>
                  </a:cubicBezTo>
                  <a:cubicBezTo>
                    <a:pt x="58" y="4"/>
                    <a:pt x="57" y="5"/>
                    <a:pt x="57" y="7"/>
                  </a:cubicBezTo>
                  <a:cubicBezTo>
                    <a:pt x="57" y="9"/>
                    <a:pt x="55" y="10"/>
                    <a:pt x="53" y="11"/>
                  </a:cubicBezTo>
                  <a:cubicBezTo>
                    <a:pt x="52" y="12"/>
                    <a:pt x="50" y="12"/>
                    <a:pt x="48" y="13"/>
                  </a:cubicBezTo>
                  <a:cubicBezTo>
                    <a:pt x="47" y="14"/>
                    <a:pt x="47" y="14"/>
                    <a:pt x="48" y="15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8"/>
                    <a:pt x="50" y="18"/>
                    <a:pt x="45" y="16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4" y="20"/>
                    <a:pt x="41" y="21"/>
                    <a:pt x="38" y="21"/>
                  </a:cubicBezTo>
                  <a:cubicBezTo>
                    <a:pt x="35" y="22"/>
                    <a:pt x="33" y="23"/>
                    <a:pt x="31" y="25"/>
                  </a:cubicBezTo>
                  <a:cubicBezTo>
                    <a:pt x="28" y="26"/>
                    <a:pt x="26" y="27"/>
                    <a:pt x="23" y="27"/>
                  </a:cubicBezTo>
                  <a:cubicBezTo>
                    <a:pt x="22" y="28"/>
                    <a:pt x="20" y="28"/>
                    <a:pt x="21" y="30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3"/>
                    <a:pt x="18" y="33"/>
                    <a:pt x="17" y="34"/>
                  </a:cubicBezTo>
                  <a:cubicBezTo>
                    <a:pt x="15" y="35"/>
                    <a:pt x="12" y="35"/>
                    <a:pt x="10" y="33"/>
                  </a:cubicBezTo>
                  <a:cubicBezTo>
                    <a:pt x="9" y="32"/>
                    <a:pt x="9" y="31"/>
                    <a:pt x="9" y="30"/>
                  </a:cubicBezTo>
                  <a:cubicBezTo>
                    <a:pt x="9" y="29"/>
                    <a:pt x="9" y="28"/>
                    <a:pt x="9" y="27"/>
                  </a:cubicBezTo>
                  <a:cubicBezTo>
                    <a:pt x="9" y="26"/>
                    <a:pt x="10" y="25"/>
                    <a:pt x="11" y="24"/>
                  </a:cubicBezTo>
                  <a:cubicBezTo>
                    <a:pt x="11" y="23"/>
                    <a:pt x="11" y="23"/>
                    <a:pt x="12" y="22"/>
                  </a:cubicBezTo>
                  <a:cubicBezTo>
                    <a:pt x="14" y="20"/>
                    <a:pt x="15" y="16"/>
                    <a:pt x="13" y="13"/>
                  </a:cubicBezTo>
                  <a:cubicBezTo>
                    <a:pt x="12" y="12"/>
                    <a:pt x="11" y="11"/>
                    <a:pt x="10" y="11"/>
                  </a:cubicBezTo>
                  <a:cubicBezTo>
                    <a:pt x="7" y="9"/>
                    <a:pt x="5" y="9"/>
                    <a:pt x="2" y="8"/>
                  </a:cubicBezTo>
                  <a:cubicBezTo>
                    <a:pt x="2" y="8"/>
                    <a:pt x="1" y="8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Sḻîḍè">
              <a:extLst>
                <a:ext uri="{FF2B5EF4-FFF2-40B4-BE49-F238E27FC236}">
                  <a16:creationId xmlns:a16="http://schemas.microsoft.com/office/drawing/2014/main" id="{77A24D20-EC02-4558-96E2-7E9E496AF7B0}"/>
                </a:ext>
              </a:extLst>
            </p:cNvPr>
            <p:cNvSpPr/>
            <p:nvPr/>
          </p:nvSpPr>
          <p:spPr bwMode="auto">
            <a:xfrm>
              <a:off x="5541028" y="2692419"/>
              <a:ext cx="121749" cy="97399"/>
            </a:xfrm>
            <a:custGeom>
              <a:avLst/>
              <a:gdLst>
                <a:gd name="T0" fmla="*/ 7 w 29"/>
                <a:gd name="T1" fmla="*/ 2 h 23"/>
                <a:gd name="T2" fmla="*/ 11 w 29"/>
                <a:gd name="T3" fmla="*/ 1 h 23"/>
                <a:gd name="T4" fmla="*/ 17 w 29"/>
                <a:gd name="T5" fmla="*/ 1 h 23"/>
                <a:gd name="T6" fmla="*/ 18 w 29"/>
                <a:gd name="T7" fmla="*/ 2 h 23"/>
                <a:gd name="T8" fmla="*/ 17 w 29"/>
                <a:gd name="T9" fmla="*/ 3 h 23"/>
                <a:gd name="T10" fmla="*/ 14 w 29"/>
                <a:gd name="T11" fmla="*/ 4 h 23"/>
                <a:gd name="T12" fmla="*/ 13 w 29"/>
                <a:gd name="T13" fmla="*/ 5 h 23"/>
                <a:gd name="T14" fmla="*/ 14 w 29"/>
                <a:gd name="T15" fmla="*/ 6 h 23"/>
                <a:gd name="T16" fmla="*/ 26 w 29"/>
                <a:gd name="T17" fmla="*/ 9 h 23"/>
                <a:gd name="T18" fmla="*/ 26 w 29"/>
                <a:gd name="T19" fmla="*/ 10 h 23"/>
                <a:gd name="T20" fmla="*/ 26 w 29"/>
                <a:gd name="T21" fmla="*/ 12 h 23"/>
                <a:gd name="T22" fmla="*/ 29 w 29"/>
                <a:gd name="T23" fmla="*/ 16 h 23"/>
                <a:gd name="T24" fmla="*/ 27 w 29"/>
                <a:gd name="T25" fmla="*/ 18 h 23"/>
                <a:gd name="T26" fmla="*/ 22 w 29"/>
                <a:gd name="T27" fmla="*/ 19 h 23"/>
                <a:gd name="T28" fmla="*/ 20 w 29"/>
                <a:gd name="T29" fmla="*/ 21 h 23"/>
                <a:gd name="T30" fmla="*/ 20 w 29"/>
                <a:gd name="T31" fmla="*/ 22 h 23"/>
                <a:gd name="T32" fmla="*/ 14 w 29"/>
                <a:gd name="T33" fmla="*/ 22 h 23"/>
                <a:gd name="T34" fmla="*/ 15 w 29"/>
                <a:gd name="T35" fmla="*/ 18 h 23"/>
                <a:gd name="T36" fmla="*/ 16 w 29"/>
                <a:gd name="T37" fmla="*/ 17 h 23"/>
                <a:gd name="T38" fmla="*/ 19 w 29"/>
                <a:gd name="T39" fmla="*/ 17 h 23"/>
                <a:gd name="T40" fmla="*/ 21 w 29"/>
                <a:gd name="T41" fmla="*/ 16 h 23"/>
                <a:gd name="T42" fmla="*/ 20 w 29"/>
                <a:gd name="T43" fmla="*/ 15 h 23"/>
                <a:gd name="T44" fmla="*/ 9 w 29"/>
                <a:gd name="T45" fmla="*/ 10 h 23"/>
                <a:gd name="T46" fmla="*/ 3 w 29"/>
                <a:gd name="T47" fmla="*/ 10 h 23"/>
                <a:gd name="T48" fmla="*/ 0 w 29"/>
                <a:gd name="T49" fmla="*/ 8 h 23"/>
                <a:gd name="T50" fmla="*/ 2 w 29"/>
                <a:gd name="T51" fmla="*/ 6 h 23"/>
                <a:gd name="T52" fmla="*/ 3 w 29"/>
                <a:gd name="T53" fmla="*/ 6 h 23"/>
                <a:gd name="T54" fmla="*/ 7 w 29"/>
                <a:gd name="T55" fmla="*/ 6 h 23"/>
                <a:gd name="T56" fmla="*/ 9 w 29"/>
                <a:gd name="T57" fmla="*/ 5 h 23"/>
                <a:gd name="T58" fmla="*/ 7 w 29"/>
                <a:gd name="T59" fmla="*/ 3 h 23"/>
                <a:gd name="T60" fmla="*/ 7 w 29"/>
                <a:gd name="T6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23">
                  <a:moveTo>
                    <a:pt x="7" y="2"/>
                  </a:moveTo>
                  <a:cubicBezTo>
                    <a:pt x="8" y="0"/>
                    <a:pt x="9" y="0"/>
                    <a:pt x="11" y="1"/>
                  </a:cubicBezTo>
                  <a:cubicBezTo>
                    <a:pt x="13" y="2"/>
                    <a:pt x="15" y="2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3"/>
                    <a:pt x="15" y="3"/>
                    <a:pt x="14" y="4"/>
                  </a:cubicBezTo>
                  <a:cubicBezTo>
                    <a:pt x="13" y="4"/>
                    <a:pt x="13" y="4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10"/>
                    <a:pt x="26" y="10"/>
                  </a:cubicBezTo>
                  <a:cubicBezTo>
                    <a:pt x="26" y="11"/>
                    <a:pt x="26" y="11"/>
                    <a:pt x="26" y="12"/>
                  </a:cubicBezTo>
                  <a:cubicBezTo>
                    <a:pt x="25" y="15"/>
                    <a:pt x="26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6" y="18"/>
                    <a:pt x="23" y="19"/>
                    <a:pt x="22" y="19"/>
                  </a:cubicBezTo>
                  <a:cubicBezTo>
                    <a:pt x="21" y="20"/>
                    <a:pt x="20" y="20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8" y="23"/>
                    <a:pt x="16" y="23"/>
                    <a:pt x="14" y="22"/>
                  </a:cubicBezTo>
                  <a:cubicBezTo>
                    <a:pt x="13" y="21"/>
                    <a:pt x="13" y="19"/>
                    <a:pt x="15" y="18"/>
                  </a:cubicBezTo>
                  <a:cubicBezTo>
                    <a:pt x="15" y="18"/>
                    <a:pt x="15" y="18"/>
                    <a:pt x="16" y="17"/>
                  </a:cubicBezTo>
                  <a:cubicBezTo>
                    <a:pt x="17" y="17"/>
                    <a:pt x="18" y="17"/>
                    <a:pt x="19" y="17"/>
                  </a:cubicBezTo>
                  <a:cubicBezTo>
                    <a:pt x="20" y="17"/>
                    <a:pt x="20" y="16"/>
                    <a:pt x="21" y="16"/>
                  </a:cubicBezTo>
                  <a:cubicBezTo>
                    <a:pt x="21" y="16"/>
                    <a:pt x="20" y="15"/>
                    <a:pt x="20" y="15"/>
                  </a:cubicBezTo>
                  <a:cubicBezTo>
                    <a:pt x="17" y="12"/>
                    <a:pt x="13" y="10"/>
                    <a:pt x="9" y="10"/>
                  </a:cubicBezTo>
                  <a:cubicBezTo>
                    <a:pt x="7" y="10"/>
                    <a:pt x="5" y="10"/>
                    <a:pt x="3" y="10"/>
                  </a:cubicBezTo>
                  <a:cubicBezTo>
                    <a:pt x="2" y="10"/>
                    <a:pt x="1" y="10"/>
                    <a:pt x="0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4" y="6"/>
                    <a:pt x="5" y="6"/>
                    <a:pt x="7" y="6"/>
                  </a:cubicBezTo>
                  <a:cubicBezTo>
                    <a:pt x="7" y="6"/>
                    <a:pt x="8" y="5"/>
                    <a:pt x="9" y="5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ṣḻîďe">
              <a:extLst>
                <a:ext uri="{FF2B5EF4-FFF2-40B4-BE49-F238E27FC236}">
                  <a16:creationId xmlns:a16="http://schemas.microsoft.com/office/drawing/2014/main" id="{77AE719A-9C81-4AEE-BE68-F622C64F010B}"/>
                </a:ext>
              </a:extLst>
            </p:cNvPr>
            <p:cNvSpPr/>
            <p:nvPr/>
          </p:nvSpPr>
          <p:spPr bwMode="auto">
            <a:xfrm>
              <a:off x="6299930" y="3368127"/>
              <a:ext cx="58846" cy="101457"/>
            </a:xfrm>
            <a:custGeom>
              <a:avLst/>
              <a:gdLst>
                <a:gd name="T0" fmla="*/ 12 w 14"/>
                <a:gd name="T1" fmla="*/ 0 h 24"/>
                <a:gd name="T2" fmla="*/ 13 w 14"/>
                <a:gd name="T3" fmla="*/ 10 h 24"/>
                <a:gd name="T4" fmla="*/ 10 w 14"/>
                <a:gd name="T5" fmla="*/ 19 h 24"/>
                <a:gd name="T6" fmla="*/ 8 w 14"/>
                <a:gd name="T7" fmla="*/ 22 h 24"/>
                <a:gd name="T8" fmla="*/ 4 w 14"/>
                <a:gd name="T9" fmla="*/ 24 h 24"/>
                <a:gd name="T10" fmla="*/ 1 w 14"/>
                <a:gd name="T11" fmla="*/ 18 h 24"/>
                <a:gd name="T12" fmla="*/ 1 w 14"/>
                <a:gd name="T13" fmla="*/ 18 h 24"/>
                <a:gd name="T14" fmla="*/ 3 w 14"/>
                <a:gd name="T15" fmla="*/ 15 h 24"/>
                <a:gd name="T16" fmla="*/ 3 w 14"/>
                <a:gd name="T17" fmla="*/ 11 h 24"/>
                <a:gd name="T18" fmla="*/ 5 w 14"/>
                <a:gd name="T19" fmla="*/ 6 h 24"/>
                <a:gd name="T20" fmla="*/ 7 w 14"/>
                <a:gd name="T21" fmla="*/ 6 h 24"/>
                <a:gd name="T22" fmla="*/ 11 w 14"/>
                <a:gd name="T23" fmla="*/ 1 h 24"/>
                <a:gd name="T24" fmla="*/ 12 w 14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24">
                  <a:moveTo>
                    <a:pt x="12" y="0"/>
                  </a:moveTo>
                  <a:cubicBezTo>
                    <a:pt x="13" y="3"/>
                    <a:pt x="14" y="7"/>
                    <a:pt x="13" y="10"/>
                  </a:cubicBezTo>
                  <a:cubicBezTo>
                    <a:pt x="11" y="13"/>
                    <a:pt x="11" y="16"/>
                    <a:pt x="10" y="19"/>
                  </a:cubicBezTo>
                  <a:cubicBezTo>
                    <a:pt x="9" y="20"/>
                    <a:pt x="9" y="21"/>
                    <a:pt x="8" y="22"/>
                  </a:cubicBezTo>
                  <a:cubicBezTo>
                    <a:pt x="7" y="24"/>
                    <a:pt x="7" y="24"/>
                    <a:pt x="4" y="24"/>
                  </a:cubicBezTo>
                  <a:cubicBezTo>
                    <a:pt x="1" y="23"/>
                    <a:pt x="0" y="20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3"/>
                    <a:pt x="3" y="12"/>
                    <a:pt x="3" y="11"/>
                  </a:cubicBezTo>
                  <a:cubicBezTo>
                    <a:pt x="3" y="9"/>
                    <a:pt x="4" y="7"/>
                    <a:pt x="5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4"/>
                    <a:pt x="10" y="3"/>
                    <a:pt x="11" y="1"/>
                  </a:cubicBezTo>
                  <a:cubicBezTo>
                    <a:pt x="12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ṧľîḓè">
              <a:extLst>
                <a:ext uri="{FF2B5EF4-FFF2-40B4-BE49-F238E27FC236}">
                  <a16:creationId xmlns:a16="http://schemas.microsoft.com/office/drawing/2014/main" id="{86CB32F6-FAC9-484F-BF49-4D862592643C}"/>
                </a:ext>
              </a:extLst>
            </p:cNvPr>
            <p:cNvSpPr/>
            <p:nvPr/>
          </p:nvSpPr>
          <p:spPr bwMode="auto">
            <a:xfrm>
              <a:off x="5599874" y="2655895"/>
              <a:ext cx="131895" cy="44641"/>
            </a:xfrm>
            <a:custGeom>
              <a:avLst/>
              <a:gdLst>
                <a:gd name="T0" fmla="*/ 31 w 31"/>
                <a:gd name="T1" fmla="*/ 0 h 11"/>
                <a:gd name="T2" fmla="*/ 22 w 31"/>
                <a:gd name="T3" fmla="*/ 4 h 11"/>
                <a:gd name="T4" fmla="*/ 9 w 31"/>
                <a:gd name="T5" fmla="*/ 10 h 11"/>
                <a:gd name="T6" fmla="*/ 5 w 31"/>
                <a:gd name="T7" fmla="*/ 9 h 11"/>
                <a:gd name="T8" fmla="*/ 4 w 31"/>
                <a:gd name="T9" fmla="*/ 8 h 11"/>
                <a:gd name="T10" fmla="*/ 0 w 31"/>
                <a:gd name="T11" fmla="*/ 8 h 11"/>
                <a:gd name="T12" fmla="*/ 1 w 31"/>
                <a:gd name="T13" fmla="*/ 7 h 11"/>
                <a:gd name="T14" fmla="*/ 4 w 31"/>
                <a:gd name="T15" fmla="*/ 6 h 11"/>
                <a:gd name="T16" fmla="*/ 7 w 31"/>
                <a:gd name="T17" fmla="*/ 4 h 11"/>
                <a:gd name="T18" fmla="*/ 9 w 31"/>
                <a:gd name="T19" fmla="*/ 3 h 11"/>
                <a:gd name="T20" fmla="*/ 15 w 31"/>
                <a:gd name="T21" fmla="*/ 2 h 11"/>
                <a:gd name="T22" fmla="*/ 19 w 31"/>
                <a:gd name="T23" fmla="*/ 1 h 11"/>
                <a:gd name="T24" fmla="*/ 27 w 31"/>
                <a:gd name="T25" fmla="*/ 0 h 11"/>
                <a:gd name="T26" fmla="*/ 29 w 31"/>
                <a:gd name="T27" fmla="*/ 0 h 11"/>
                <a:gd name="T28" fmla="*/ 31 w 31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11">
                  <a:moveTo>
                    <a:pt x="31" y="0"/>
                  </a:moveTo>
                  <a:cubicBezTo>
                    <a:pt x="28" y="3"/>
                    <a:pt x="25" y="4"/>
                    <a:pt x="22" y="4"/>
                  </a:cubicBezTo>
                  <a:cubicBezTo>
                    <a:pt x="17" y="5"/>
                    <a:pt x="13" y="7"/>
                    <a:pt x="9" y="10"/>
                  </a:cubicBezTo>
                  <a:cubicBezTo>
                    <a:pt x="7" y="10"/>
                    <a:pt x="6" y="11"/>
                    <a:pt x="5" y="9"/>
                  </a:cubicBezTo>
                  <a:cubicBezTo>
                    <a:pt x="5" y="9"/>
                    <a:pt x="4" y="9"/>
                    <a:pt x="4" y="8"/>
                  </a:cubicBezTo>
                  <a:cubicBezTo>
                    <a:pt x="2" y="8"/>
                    <a:pt x="1" y="8"/>
                    <a:pt x="0" y="8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3" y="6"/>
                    <a:pt x="4" y="6"/>
                  </a:cubicBezTo>
                  <a:cubicBezTo>
                    <a:pt x="5" y="6"/>
                    <a:pt x="7" y="6"/>
                    <a:pt x="7" y="4"/>
                  </a:cubicBezTo>
                  <a:cubicBezTo>
                    <a:pt x="7" y="3"/>
                    <a:pt x="8" y="3"/>
                    <a:pt x="9" y="3"/>
                  </a:cubicBezTo>
                  <a:cubicBezTo>
                    <a:pt x="11" y="2"/>
                    <a:pt x="13" y="2"/>
                    <a:pt x="15" y="2"/>
                  </a:cubicBezTo>
                  <a:cubicBezTo>
                    <a:pt x="16" y="2"/>
                    <a:pt x="18" y="1"/>
                    <a:pt x="19" y="1"/>
                  </a:cubicBezTo>
                  <a:cubicBezTo>
                    <a:pt x="21" y="0"/>
                    <a:pt x="24" y="0"/>
                    <a:pt x="27" y="0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ṡḻide">
              <a:extLst>
                <a:ext uri="{FF2B5EF4-FFF2-40B4-BE49-F238E27FC236}">
                  <a16:creationId xmlns:a16="http://schemas.microsoft.com/office/drawing/2014/main" id="{E55833CD-56D5-4950-A95A-3F69C67D30FD}"/>
                </a:ext>
              </a:extLst>
            </p:cNvPr>
            <p:cNvSpPr/>
            <p:nvPr/>
          </p:nvSpPr>
          <p:spPr bwMode="auto">
            <a:xfrm>
              <a:off x="5938741" y="2820256"/>
              <a:ext cx="75079" cy="54788"/>
            </a:xfrm>
            <a:custGeom>
              <a:avLst/>
              <a:gdLst>
                <a:gd name="T0" fmla="*/ 11 w 18"/>
                <a:gd name="T1" fmla="*/ 7 h 13"/>
                <a:gd name="T2" fmla="*/ 7 w 18"/>
                <a:gd name="T3" fmla="*/ 5 h 13"/>
                <a:gd name="T4" fmla="*/ 6 w 18"/>
                <a:gd name="T5" fmla="*/ 10 h 13"/>
                <a:gd name="T6" fmla="*/ 0 w 18"/>
                <a:gd name="T7" fmla="*/ 12 h 13"/>
                <a:gd name="T8" fmla="*/ 0 w 18"/>
                <a:gd name="T9" fmla="*/ 6 h 13"/>
                <a:gd name="T10" fmla="*/ 4 w 18"/>
                <a:gd name="T11" fmla="*/ 4 h 13"/>
                <a:gd name="T12" fmla="*/ 6 w 18"/>
                <a:gd name="T13" fmla="*/ 4 h 13"/>
                <a:gd name="T14" fmla="*/ 8 w 18"/>
                <a:gd name="T15" fmla="*/ 3 h 13"/>
                <a:gd name="T16" fmla="*/ 8 w 18"/>
                <a:gd name="T17" fmla="*/ 1 h 13"/>
                <a:gd name="T18" fmla="*/ 10 w 18"/>
                <a:gd name="T19" fmla="*/ 0 h 13"/>
                <a:gd name="T20" fmla="*/ 12 w 18"/>
                <a:gd name="T21" fmla="*/ 1 h 13"/>
                <a:gd name="T22" fmla="*/ 12 w 18"/>
                <a:gd name="T23" fmla="*/ 4 h 13"/>
                <a:gd name="T24" fmla="*/ 13 w 18"/>
                <a:gd name="T25" fmla="*/ 5 h 13"/>
                <a:gd name="T26" fmla="*/ 15 w 18"/>
                <a:gd name="T27" fmla="*/ 8 h 13"/>
                <a:gd name="T28" fmla="*/ 18 w 18"/>
                <a:gd name="T29" fmla="*/ 10 h 13"/>
                <a:gd name="T30" fmla="*/ 15 w 18"/>
                <a:gd name="T31" fmla="*/ 12 h 13"/>
                <a:gd name="T32" fmla="*/ 12 w 18"/>
                <a:gd name="T33" fmla="*/ 13 h 13"/>
                <a:gd name="T34" fmla="*/ 9 w 18"/>
                <a:gd name="T35" fmla="*/ 13 h 13"/>
                <a:gd name="T36" fmla="*/ 9 w 18"/>
                <a:gd name="T37" fmla="*/ 13 h 13"/>
                <a:gd name="T38" fmla="*/ 11 w 18"/>
                <a:gd name="T39" fmla="*/ 12 h 13"/>
                <a:gd name="T40" fmla="*/ 9 w 18"/>
                <a:gd name="T41" fmla="*/ 9 h 13"/>
                <a:gd name="T42" fmla="*/ 11 w 18"/>
                <a:gd name="T4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3">
                  <a:moveTo>
                    <a:pt x="11" y="7"/>
                  </a:moveTo>
                  <a:cubicBezTo>
                    <a:pt x="10" y="5"/>
                    <a:pt x="8" y="5"/>
                    <a:pt x="7" y="5"/>
                  </a:cubicBezTo>
                  <a:cubicBezTo>
                    <a:pt x="5" y="7"/>
                    <a:pt x="5" y="8"/>
                    <a:pt x="6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2" y="8"/>
                    <a:pt x="0" y="6"/>
                  </a:cubicBezTo>
                  <a:cubicBezTo>
                    <a:pt x="1" y="5"/>
                    <a:pt x="3" y="4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4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0" y="2"/>
                    <a:pt x="11" y="3"/>
                    <a:pt x="12" y="4"/>
                  </a:cubicBezTo>
                  <a:cubicBezTo>
                    <a:pt x="13" y="4"/>
                    <a:pt x="13" y="4"/>
                    <a:pt x="13" y="5"/>
                  </a:cubicBezTo>
                  <a:cubicBezTo>
                    <a:pt x="14" y="6"/>
                    <a:pt x="14" y="7"/>
                    <a:pt x="15" y="8"/>
                  </a:cubicBezTo>
                  <a:cubicBezTo>
                    <a:pt x="16" y="9"/>
                    <a:pt x="17" y="9"/>
                    <a:pt x="18" y="10"/>
                  </a:cubicBezTo>
                  <a:cubicBezTo>
                    <a:pt x="17" y="10"/>
                    <a:pt x="16" y="11"/>
                    <a:pt x="15" y="12"/>
                  </a:cubicBezTo>
                  <a:cubicBezTo>
                    <a:pt x="14" y="13"/>
                    <a:pt x="13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8"/>
                    <a:pt x="10" y="8"/>
                    <a:pt x="1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šľíḋè">
              <a:extLst>
                <a:ext uri="{FF2B5EF4-FFF2-40B4-BE49-F238E27FC236}">
                  <a16:creationId xmlns:a16="http://schemas.microsoft.com/office/drawing/2014/main" id="{24B6C650-8BEC-4327-86F5-9F08BE7CB4EC}"/>
                </a:ext>
              </a:extLst>
            </p:cNvPr>
            <p:cNvSpPr/>
            <p:nvPr/>
          </p:nvSpPr>
          <p:spPr bwMode="auto">
            <a:xfrm>
              <a:off x="5883955" y="2761411"/>
              <a:ext cx="44641" cy="20291"/>
            </a:xfrm>
            <a:custGeom>
              <a:avLst/>
              <a:gdLst>
                <a:gd name="T0" fmla="*/ 0 w 11"/>
                <a:gd name="T1" fmla="*/ 2 h 5"/>
                <a:gd name="T2" fmla="*/ 2 w 11"/>
                <a:gd name="T3" fmla="*/ 2 h 5"/>
                <a:gd name="T4" fmla="*/ 8 w 11"/>
                <a:gd name="T5" fmla="*/ 0 h 5"/>
                <a:gd name="T6" fmla="*/ 11 w 11"/>
                <a:gd name="T7" fmla="*/ 1 h 5"/>
                <a:gd name="T8" fmla="*/ 10 w 11"/>
                <a:gd name="T9" fmla="*/ 3 h 5"/>
                <a:gd name="T10" fmla="*/ 6 w 11"/>
                <a:gd name="T11" fmla="*/ 5 h 5"/>
                <a:gd name="T12" fmla="*/ 2 w 11"/>
                <a:gd name="T13" fmla="*/ 4 h 5"/>
                <a:gd name="T14" fmla="*/ 0 w 11"/>
                <a:gd name="T15" fmla="*/ 3 h 5"/>
                <a:gd name="T16" fmla="*/ 0 w 11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2"/>
                  </a:moveTo>
                  <a:cubicBezTo>
                    <a:pt x="0" y="2"/>
                    <a:pt x="1" y="2"/>
                    <a:pt x="2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1" y="2"/>
                    <a:pt x="10" y="2"/>
                    <a:pt x="10" y="3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1" y="3"/>
                    <a:pt x="0" y="3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śļîďe">
              <a:extLst>
                <a:ext uri="{FF2B5EF4-FFF2-40B4-BE49-F238E27FC236}">
                  <a16:creationId xmlns:a16="http://schemas.microsoft.com/office/drawing/2014/main" id="{FDE039AA-DD86-45BB-9209-9F6763AB0A68}"/>
                </a:ext>
              </a:extLst>
            </p:cNvPr>
            <p:cNvSpPr/>
            <p:nvPr/>
          </p:nvSpPr>
          <p:spPr bwMode="auto">
            <a:xfrm>
              <a:off x="5622194" y="2875043"/>
              <a:ext cx="36525" cy="24350"/>
            </a:xfrm>
            <a:custGeom>
              <a:avLst/>
              <a:gdLst>
                <a:gd name="T0" fmla="*/ 0 w 9"/>
                <a:gd name="T1" fmla="*/ 5 h 6"/>
                <a:gd name="T2" fmla="*/ 7 w 9"/>
                <a:gd name="T3" fmla="*/ 0 h 6"/>
                <a:gd name="T4" fmla="*/ 5 w 9"/>
                <a:gd name="T5" fmla="*/ 1 h 6"/>
                <a:gd name="T6" fmla="*/ 7 w 9"/>
                <a:gd name="T7" fmla="*/ 2 h 6"/>
                <a:gd name="T8" fmla="*/ 8 w 9"/>
                <a:gd name="T9" fmla="*/ 4 h 6"/>
                <a:gd name="T10" fmla="*/ 6 w 9"/>
                <a:gd name="T11" fmla="*/ 6 h 6"/>
                <a:gd name="T12" fmla="*/ 0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0" y="5"/>
                  </a:moveTo>
                  <a:cubicBezTo>
                    <a:pt x="2" y="3"/>
                    <a:pt x="4" y="1"/>
                    <a:pt x="7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7" y="2"/>
                    <a:pt x="9" y="4"/>
                    <a:pt x="8" y="4"/>
                  </a:cubicBezTo>
                  <a:cubicBezTo>
                    <a:pt x="8" y="5"/>
                    <a:pt x="7" y="6"/>
                    <a:pt x="6" y="6"/>
                  </a:cubicBezTo>
                  <a:cubicBezTo>
                    <a:pt x="4" y="5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ṡľïďe">
              <a:extLst>
                <a:ext uri="{FF2B5EF4-FFF2-40B4-BE49-F238E27FC236}">
                  <a16:creationId xmlns:a16="http://schemas.microsoft.com/office/drawing/2014/main" id="{AE23CA28-BCC2-4D14-9BAC-BD23E244E855}"/>
                </a:ext>
              </a:extLst>
            </p:cNvPr>
            <p:cNvSpPr/>
            <p:nvPr/>
          </p:nvSpPr>
          <p:spPr bwMode="auto">
            <a:xfrm>
              <a:off x="5137228" y="2540234"/>
              <a:ext cx="1075449" cy="1379821"/>
            </a:xfrm>
            <a:custGeom>
              <a:avLst/>
              <a:gdLst>
                <a:gd name="T0" fmla="*/ 255 w 255"/>
                <a:gd name="T1" fmla="*/ 281 h 327"/>
                <a:gd name="T2" fmla="*/ 254 w 255"/>
                <a:gd name="T3" fmla="*/ 283 h 327"/>
                <a:gd name="T4" fmla="*/ 43 w 255"/>
                <a:gd name="T5" fmla="*/ 230 h 327"/>
                <a:gd name="T6" fmla="*/ 96 w 255"/>
                <a:gd name="T7" fmla="*/ 20 h 327"/>
                <a:gd name="T8" fmla="*/ 150 w 255"/>
                <a:gd name="T9" fmla="*/ 0 h 327"/>
                <a:gd name="T10" fmla="*/ 120 w 255"/>
                <a:gd name="T11" fmla="*/ 30 h 327"/>
                <a:gd name="T12" fmla="*/ 115 w 255"/>
                <a:gd name="T13" fmla="*/ 36 h 327"/>
                <a:gd name="T14" fmla="*/ 111 w 255"/>
                <a:gd name="T15" fmla="*/ 42 h 327"/>
                <a:gd name="T16" fmla="*/ 108 w 255"/>
                <a:gd name="T17" fmla="*/ 46 h 327"/>
                <a:gd name="T18" fmla="*/ 98 w 255"/>
                <a:gd name="T19" fmla="*/ 64 h 327"/>
                <a:gd name="T20" fmla="*/ 98 w 255"/>
                <a:gd name="T21" fmla="*/ 64 h 327"/>
                <a:gd name="T22" fmla="*/ 87 w 255"/>
                <a:gd name="T23" fmla="*/ 99 h 327"/>
                <a:gd name="T24" fmla="*/ 91 w 255"/>
                <a:gd name="T25" fmla="*/ 155 h 327"/>
                <a:gd name="T26" fmla="*/ 103 w 255"/>
                <a:gd name="T27" fmla="*/ 181 h 327"/>
                <a:gd name="T28" fmla="*/ 129 w 255"/>
                <a:gd name="T29" fmla="*/ 217 h 327"/>
                <a:gd name="T30" fmla="*/ 255 w 255"/>
                <a:gd name="T31" fmla="*/ 28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5" h="327">
                  <a:moveTo>
                    <a:pt x="255" y="281"/>
                  </a:moveTo>
                  <a:cubicBezTo>
                    <a:pt x="254" y="283"/>
                    <a:pt x="254" y="283"/>
                    <a:pt x="254" y="283"/>
                  </a:cubicBezTo>
                  <a:cubicBezTo>
                    <a:pt x="182" y="327"/>
                    <a:pt x="87" y="303"/>
                    <a:pt x="43" y="230"/>
                  </a:cubicBezTo>
                  <a:cubicBezTo>
                    <a:pt x="0" y="158"/>
                    <a:pt x="23" y="63"/>
                    <a:pt x="96" y="20"/>
                  </a:cubicBezTo>
                  <a:cubicBezTo>
                    <a:pt x="113" y="10"/>
                    <a:pt x="131" y="3"/>
                    <a:pt x="150" y="0"/>
                  </a:cubicBezTo>
                  <a:cubicBezTo>
                    <a:pt x="139" y="9"/>
                    <a:pt x="129" y="19"/>
                    <a:pt x="120" y="30"/>
                  </a:cubicBezTo>
                  <a:cubicBezTo>
                    <a:pt x="119" y="32"/>
                    <a:pt x="117" y="34"/>
                    <a:pt x="115" y="36"/>
                  </a:cubicBezTo>
                  <a:cubicBezTo>
                    <a:pt x="113" y="39"/>
                    <a:pt x="112" y="40"/>
                    <a:pt x="111" y="42"/>
                  </a:cubicBezTo>
                  <a:cubicBezTo>
                    <a:pt x="110" y="44"/>
                    <a:pt x="109" y="45"/>
                    <a:pt x="108" y="46"/>
                  </a:cubicBezTo>
                  <a:cubicBezTo>
                    <a:pt x="104" y="52"/>
                    <a:pt x="101" y="58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3" y="75"/>
                    <a:pt x="89" y="87"/>
                    <a:pt x="87" y="99"/>
                  </a:cubicBezTo>
                  <a:cubicBezTo>
                    <a:pt x="83" y="118"/>
                    <a:pt x="85" y="137"/>
                    <a:pt x="91" y="155"/>
                  </a:cubicBezTo>
                  <a:cubicBezTo>
                    <a:pt x="94" y="164"/>
                    <a:pt x="98" y="173"/>
                    <a:pt x="103" y="181"/>
                  </a:cubicBezTo>
                  <a:cubicBezTo>
                    <a:pt x="111" y="194"/>
                    <a:pt x="119" y="206"/>
                    <a:pt x="129" y="217"/>
                  </a:cubicBezTo>
                  <a:cubicBezTo>
                    <a:pt x="187" y="285"/>
                    <a:pt x="255" y="281"/>
                    <a:pt x="255" y="28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ṩḻide">
              <a:extLst>
                <a:ext uri="{FF2B5EF4-FFF2-40B4-BE49-F238E27FC236}">
                  <a16:creationId xmlns:a16="http://schemas.microsoft.com/office/drawing/2014/main" id="{E6E82294-FEF9-428C-9AE2-A5264B0B8DF2}"/>
                </a:ext>
              </a:extLst>
            </p:cNvPr>
            <p:cNvSpPr/>
            <p:nvPr/>
          </p:nvSpPr>
          <p:spPr bwMode="auto">
            <a:xfrm>
              <a:off x="8304729" y="3301164"/>
              <a:ext cx="606716" cy="375393"/>
            </a:xfrm>
            <a:custGeom>
              <a:avLst/>
              <a:gdLst>
                <a:gd name="T0" fmla="*/ 140 w 144"/>
                <a:gd name="T1" fmla="*/ 73 h 89"/>
                <a:gd name="T2" fmla="*/ 117 w 144"/>
                <a:gd name="T3" fmla="*/ 86 h 89"/>
                <a:gd name="T4" fmla="*/ 2 w 144"/>
                <a:gd name="T5" fmla="*/ 86 h 89"/>
                <a:gd name="T6" fmla="*/ 2 w 144"/>
                <a:gd name="T7" fmla="*/ 76 h 89"/>
                <a:gd name="T8" fmla="*/ 2 w 144"/>
                <a:gd name="T9" fmla="*/ 75 h 89"/>
                <a:gd name="T10" fmla="*/ 34 w 144"/>
                <a:gd name="T11" fmla="*/ 75 h 89"/>
                <a:gd name="T12" fmla="*/ 25 w 144"/>
                <a:gd name="T13" fmla="*/ 31 h 89"/>
                <a:gd name="T14" fmla="*/ 108 w 144"/>
                <a:gd name="T15" fmla="*/ 0 h 89"/>
                <a:gd name="T16" fmla="*/ 116 w 144"/>
                <a:gd name="T17" fmla="*/ 0 h 89"/>
                <a:gd name="T18" fmla="*/ 140 w 144"/>
                <a:gd name="T19" fmla="*/ 7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89">
                  <a:moveTo>
                    <a:pt x="140" y="73"/>
                  </a:moveTo>
                  <a:cubicBezTo>
                    <a:pt x="136" y="89"/>
                    <a:pt x="117" y="86"/>
                    <a:pt x="117" y="86"/>
                  </a:cubicBezTo>
                  <a:cubicBezTo>
                    <a:pt x="117" y="86"/>
                    <a:pt x="5" y="88"/>
                    <a:pt x="2" y="86"/>
                  </a:cubicBezTo>
                  <a:cubicBezTo>
                    <a:pt x="0" y="84"/>
                    <a:pt x="2" y="78"/>
                    <a:pt x="2" y="76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5"/>
                    <a:pt x="49" y="67"/>
                    <a:pt x="25" y="31"/>
                  </a:cubicBezTo>
                  <a:cubicBezTo>
                    <a:pt x="4" y="1"/>
                    <a:pt x="82" y="0"/>
                    <a:pt x="108" y="0"/>
                  </a:cubicBezTo>
                  <a:cubicBezTo>
                    <a:pt x="113" y="0"/>
                    <a:pt x="116" y="0"/>
                    <a:pt x="116" y="0"/>
                  </a:cubicBezTo>
                  <a:cubicBezTo>
                    <a:pt x="116" y="0"/>
                    <a:pt x="144" y="57"/>
                    <a:pt x="140" y="73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ṡḻíḍè">
              <a:extLst>
                <a:ext uri="{FF2B5EF4-FFF2-40B4-BE49-F238E27FC236}">
                  <a16:creationId xmlns:a16="http://schemas.microsoft.com/office/drawing/2014/main" id="{378C9A7D-8175-4E45-8302-F99FD4769B3C}"/>
                </a:ext>
              </a:extLst>
            </p:cNvPr>
            <p:cNvSpPr/>
            <p:nvPr/>
          </p:nvSpPr>
          <p:spPr bwMode="auto">
            <a:xfrm>
              <a:off x="8312845" y="3301164"/>
              <a:ext cx="539754" cy="328722"/>
            </a:xfrm>
            <a:custGeom>
              <a:avLst/>
              <a:gdLst>
                <a:gd name="T0" fmla="*/ 125 w 128"/>
                <a:gd name="T1" fmla="*/ 61 h 78"/>
                <a:gd name="T2" fmla="*/ 101 w 128"/>
                <a:gd name="T3" fmla="*/ 75 h 78"/>
                <a:gd name="T4" fmla="*/ 0 w 128"/>
                <a:gd name="T5" fmla="*/ 76 h 78"/>
                <a:gd name="T6" fmla="*/ 0 w 128"/>
                <a:gd name="T7" fmla="*/ 75 h 78"/>
                <a:gd name="T8" fmla="*/ 32 w 128"/>
                <a:gd name="T9" fmla="*/ 75 h 78"/>
                <a:gd name="T10" fmla="*/ 23 w 128"/>
                <a:gd name="T11" fmla="*/ 31 h 78"/>
                <a:gd name="T12" fmla="*/ 106 w 128"/>
                <a:gd name="T13" fmla="*/ 0 h 78"/>
                <a:gd name="T14" fmla="*/ 125 w 128"/>
                <a:gd name="T15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78">
                  <a:moveTo>
                    <a:pt x="125" y="61"/>
                  </a:moveTo>
                  <a:cubicBezTo>
                    <a:pt x="121" y="78"/>
                    <a:pt x="101" y="75"/>
                    <a:pt x="101" y="75"/>
                  </a:cubicBezTo>
                  <a:cubicBezTo>
                    <a:pt x="101" y="75"/>
                    <a:pt x="30" y="76"/>
                    <a:pt x="0" y="7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7" y="67"/>
                    <a:pt x="23" y="31"/>
                  </a:cubicBezTo>
                  <a:cubicBezTo>
                    <a:pt x="2" y="1"/>
                    <a:pt x="80" y="0"/>
                    <a:pt x="106" y="0"/>
                  </a:cubicBezTo>
                  <a:cubicBezTo>
                    <a:pt x="114" y="18"/>
                    <a:pt x="128" y="50"/>
                    <a:pt x="125" y="6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sḻïḑé">
              <a:extLst>
                <a:ext uri="{FF2B5EF4-FFF2-40B4-BE49-F238E27FC236}">
                  <a16:creationId xmlns:a16="http://schemas.microsoft.com/office/drawing/2014/main" id="{D69300FA-5D0A-45E8-978F-5B4556A1E7F0}"/>
                </a:ext>
              </a:extLst>
            </p:cNvPr>
            <p:cNvSpPr/>
            <p:nvPr/>
          </p:nvSpPr>
          <p:spPr bwMode="auto">
            <a:xfrm>
              <a:off x="8312845" y="3301164"/>
              <a:ext cx="555987" cy="336839"/>
            </a:xfrm>
            <a:custGeom>
              <a:avLst/>
              <a:gdLst>
                <a:gd name="T0" fmla="*/ 129 w 132"/>
                <a:gd name="T1" fmla="*/ 64 h 80"/>
                <a:gd name="T2" fmla="*/ 101 w 132"/>
                <a:gd name="T3" fmla="*/ 75 h 80"/>
                <a:gd name="T4" fmla="*/ 0 w 132"/>
                <a:gd name="T5" fmla="*/ 76 h 80"/>
                <a:gd name="T6" fmla="*/ 0 w 132"/>
                <a:gd name="T7" fmla="*/ 75 h 80"/>
                <a:gd name="T8" fmla="*/ 32 w 132"/>
                <a:gd name="T9" fmla="*/ 75 h 80"/>
                <a:gd name="T10" fmla="*/ 23 w 132"/>
                <a:gd name="T11" fmla="*/ 31 h 80"/>
                <a:gd name="T12" fmla="*/ 106 w 132"/>
                <a:gd name="T13" fmla="*/ 0 h 80"/>
                <a:gd name="T14" fmla="*/ 129 w 132"/>
                <a:gd name="T15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80">
                  <a:moveTo>
                    <a:pt x="129" y="64"/>
                  </a:moveTo>
                  <a:cubicBezTo>
                    <a:pt x="125" y="80"/>
                    <a:pt x="101" y="75"/>
                    <a:pt x="101" y="75"/>
                  </a:cubicBezTo>
                  <a:cubicBezTo>
                    <a:pt x="101" y="75"/>
                    <a:pt x="30" y="76"/>
                    <a:pt x="0" y="7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2" y="75"/>
                    <a:pt x="48" y="67"/>
                    <a:pt x="23" y="31"/>
                  </a:cubicBezTo>
                  <a:cubicBezTo>
                    <a:pt x="2" y="1"/>
                    <a:pt x="80" y="0"/>
                    <a:pt x="106" y="0"/>
                  </a:cubicBezTo>
                  <a:cubicBezTo>
                    <a:pt x="114" y="18"/>
                    <a:pt x="132" y="52"/>
                    <a:pt x="129" y="64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ṥľîḓé">
              <a:extLst>
                <a:ext uri="{FF2B5EF4-FFF2-40B4-BE49-F238E27FC236}">
                  <a16:creationId xmlns:a16="http://schemas.microsoft.com/office/drawing/2014/main" id="{A98F8851-F30B-425B-84BE-5EB57A494834}"/>
                </a:ext>
              </a:extLst>
            </p:cNvPr>
            <p:cNvSpPr/>
            <p:nvPr/>
          </p:nvSpPr>
          <p:spPr bwMode="auto">
            <a:xfrm>
              <a:off x="7953686" y="2621400"/>
              <a:ext cx="1203286" cy="805573"/>
            </a:xfrm>
            <a:custGeom>
              <a:avLst/>
              <a:gdLst>
                <a:gd name="T0" fmla="*/ 23 w 285"/>
                <a:gd name="T1" fmla="*/ 0 h 191"/>
                <a:gd name="T2" fmla="*/ 262 w 285"/>
                <a:gd name="T3" fmla="*/ 0 h 191"/>
                <a:gd name="T4" fmla="*/ 285 w 285"/>
                <a:gd name="T5" fmla="*/ 23 h 191"/>
                <a:gd name="T6" fmla="*/ 285 w 285"/>
                <a:gd name="T7" fmla="*/ 169 h 191"/>
                <a:gd name="T8" fmla="*/ 262 w 285"/>
                <a:gd name="T9" fmla="*/ 191 h 191"/>
                <a:gd name="T10" fmla="*/ 23 w 285"/>
                <a:gd name="T11" fmla="*/ 191 h 191"/>
                <a:gd name="T12" fmla="*/ 0 w 285"/>
                <a:gd name="T13" fmla="*/ 169 h 191"/>
                <a:gd name="T14" fmla="*/ 0 w 285"/>
                <a:gd name="T15" fmla="*/ 23 h 191"/>
                <a:gd name="T16" fmla="*/ 23 w 285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91">
                  <a:moveTo>
                    <a:pt x="2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75" y="0"/>
                    <a:pt x="285" y="10"/>
                    <a:pt x="285" y="23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81"/>
                    <a:pt x="275" y="191"/>
                    <a:pt x="262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10" y="191"/>
                    <a:pt x="0" y="181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Sḻíḍè">
              <a:extLst>
                <a:ext uri="{FF2B5EF4-FFF2-40B4-BE49-F238E27FC236}">
                  <a16:creationId xmlns:a16="http://schemas.microsoft.com/office/drawing/2014/main" id="{92D1DDCC-521E-4D50-8C35-9FE1C96FD1FA}"/>
                </a:ext>
              </a:extLst>
            </p:cNvPr>
            <p:cNvSpPr/>
            <p:nvPr/>
          </p:nvSpPr>
          <p:spPr bwMode="auto">
            <a:xfrm>
              <a:off x="7953686" y="2621400"/>
              <a:ext cx="1203286" cy="805573"/>
            </a:xfrm>
            <a:custGeom>
              <a:avLst/>
              <a:gdLst>
                <a:gd name="T0" fmla="*/ 23 w 285"/>
                <a:gd name="T1" fmla="*/ 0 h 191"/>
                <a:gd name="T2" fmla="*/ 262 w 285"/>
                <a:gd name="T3" fmla="*/ 0 h 191"/>
                <a:gd name="T4" fmla="*/ 285 w 285"/>
                <a:gd name="T5" fmla="*/ 23 h 191"/>
                <a:gd name="T6" fmla="*/ 285 w 285"/>
                <a:gd name="T7" fmla="*/ 169 h 191"/>
                <a:gd name="T8" fmla="*/ 262 w 285"/>
                <a:gd name="T9" fmla="*/ 191 h 191"/>
                <a:gd name="T10" fmla="*/ 23 w 285"/>
                <a:gd name="T11" fmla="*/ 191 h 191"/>
                <a:gd name="T12" fmla="*/ 0 w 285"/>
                <a:gd name="T13" fmla="*/ 169 h 191"/>
                <a:gd name="T14" fmla="*/ 0 w 285"/>
                <a:gd name="T15" fmla="*/ 23 h 191"/>
                <a:gd name="T16" fmla="*/ 23 w 285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91">
                  <a:moveTo>
                    <a:pt x="2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75" y="0"/>
                    <a:pt x="285" y="10"/>
                    <a:pt x="285" y="23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81"/>
                    <a:pt x="275" y="191"/>
                    <a:pt x="262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10" y="191"/>
                    <a:pt x="0" y="181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śľïdé">
              <a:extLst>
                <a:ext uri="{FF2B5EF4-FFF2-40B4-BE49-F238E27FC236}">
                  <a16:creationId xmlns:a16="http://schemas.microsoft.com/office/drawing/2014/main" id="{14A5024A-4946-47F5-9D71-5B5ABDDB3220}"/>
                </a:ext>
              </a:extLst>
            </p:cNvPr>
            <p:cNvSpPr/>
            <p:nvPr/>
          </p:nvSpPr>
          <p:spPr bwMode="auto">
            <a:xfrm>
              <a:off x="7929337" y="2621400"/>
              <a:ext cx="1201256" cy="805573"/>
            </a:xfrm>
            <a:custGeom>
              <a:avLst/>
              <a:gdLst>
                <a:gd name="T0" fmla="*/ 23 w 285"/>
                <a:gd name="T1" fmla="*/ 0 h 191"/>
                <a:gd name="T2" fmla="*/ 262 w 285"/>
                <a:gd name="T3" fmla="*/ 0 h 191"/>
                <a:gd name="T4" fmla="*/ 285 w 285"/>
                <a:gd name="T5" fmla="*/ 23 h 191"/>
                <a:gd name="T6" fmla="*/ 285 w 285"/>
                <a:gd name="T7" fmla="*/ 169 h 191"/>
                <a:gd name="T8" fmla="*/ 262 w 285"/>
                <a:gd name="T9" fmla="*/ 191 h 191"/>
                <a:gd name="T10" fmla="*/ 23 w 285"/>
                <a:gd name="T11" fmla="*/ 191 h 191"/>
                <a:gd name="T12" fmla="*/ 0 w 285"/>
                <a:gd name="T13" fmla="*/ 169 h 191"/>
                <a:gd name="T14" fmla="*/ 0 w 285"/>
                <a:gd name="T15" fmla="*/ 23 h 191"/>
                <a:gd name="T16" fmla="*/ 23 w 285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91">
                  <a:moveTo>
                    <a:pt x="2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75" y="0"/>
                    <a:pt x="285" y="10"/>
                    <a:pt x="285" y="23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81"/>
                    <a:pt x="275" y="191"/>
                    <a:pt x="262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10" y="191"/>
                    <a:pt x="0" y="181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şḻíḓê">
              <a:extLst>
                <a:ext uri="{FF2B5EF4-FFF2-40B4-BE49-F238E27FC236}">
                  <a16:creationId xmlns:a16="http://schemas.microsoft.com/office/drawing/2014/main" id="{175F1C1D-1A5A-4E8E-8EF3-6B56869A005D}"/>
                </a:ext>
              </a:extLst>
            </p:cNvPr>
            <p:cNvSpPr/>
            <p:nvPr/>
          </p:nvSpPr>
          <p:spPr bwMode="auto">
            <a:xfrm>
              <a:off x="7929337" y="2621400"/>
              <a:ext cx="1201256" cy="805573"/>
            </a:xfrm>
            <a:custGeom>
              <a:avLst/>
              <a:gdLst>
                <a:gd name="T0" fmla="*/ 23 w 285"/>
                <a:gd name="T1" fmla="*/ 0 h 191"/>
                <a:gd name="T2" fmla="*/ 262 w 285"/>
                <a:gd name="T3" fmla="*/ 0 h 191"/>
                <a:gd name="T4" fmla="*/ 285 w 285"/>
                <a:gd name="T5" fmla="*/ 23 h 191"/>
                <a:gd name="T6" fmla="*/ 285 w 285"/>
                <a:gd name="T7" fmla="*/ 169 h 191"/>
                <a:gd name="T8" fmla="*/ 262 w 285"/>
                <a:gd name="T9" fmla="*/ 191 h 191"/>
                <a:gd name="T10" fmla="*/ 23 w 285"/>
                <a:gd name="T11" fmla="*/ 191 h 191"/>
                <a:gd name="T12" fmla="*/ 0 w 285"/>
                <a:gd name="T13" fmla="*/ 169 h 191"/>
                <a:gd name="T14" fmla="*/ 0 w 285"/>
                <a:gd name="T15" fmla="*/ 23 h 191"/>
                <a:gd name="T16" fmla="*/ 23 w 285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191">
                  <a:moveTo>
                    <a:pt x="23" y="0"/>
                  </a:moveTo>
                  <a:cubicBezTo>
                    <a:pt x="262" y="0"/>
                    <a:pt x="262" y="0"/>
                    <a:pt x="262" y="0"/>
                  </a:cubicBezTo>
                  <a:cubicBezTo>
                    <a:pt x="275" y="0"/>
                    <a:pt x="285" y="10"/>
                    <a:pt x="285" y="23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81"/>
                    <a:pt x="275" y="191"/>
                    <a:pt x="262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10" y="191"/>
                    <a:pt x="0" y="181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6000">
                  <a:srgbClr val="68AFFD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ṡḻiḋê">
              <a:extLst>
                <a:ext uri="{FF2B5EF4-FFF2-40B4-BE49-F238E27FC236}">
                  <a16:creationId xmlns:a16="http://schemas.microsoft.com/office/drawing/2014/main" id="{A15B1EFE-7296-4819-8C70-035399B804ED}"/>
                </a:ext>
              </a:extLst>
            </p:cNvPr>
            <p:cNvSpPr/>
            <p:nvPr/>
          </p:nvSpPr>
          <p:spPr bwMode="auto">
            <a:xfrm>
              <a:off x="7929337" y="3254494"/>
              <a:ext cx="1201256" cy="172478"/>
            </a:xfrm>
            <a:custGeom>
              <a:avLst/>
              <a:gdLst>
                <a:gd name="T0" fmla="*/ 285 w 285"/>
                <a:gd name="T1" fmla="*/ 0 h 41"/>
                <a:gd name="T2" fmla="*/ 285 w 285"/>
                <a:gd name="T3" fmla="*/ 19 h 41"/>
                <a:gd name="T4" fmla="*/ 262 w 285"/>
                <a:gd name="T5" fmla="*/ 41 h 41"/>
                <a:gd name="T6" fmla="*/ 262 w 285"/>
                <a:gd name="T7" fmla="*/ 41 h 41"/>
                <a:gd name="T8" fmla="*/ 23 w 285"/>
                <a:gd name="T9" fmla="*/ 41 h 41"/>
                <a:gd name="T10" fmla="*/ 0 w 285"/>
                <a:gd name="T11" fmla="*/ 19 h 41"/>
                <a:gd name="T12" fmla="*/ 0 w 285"/>
                <a:gd name="T13" fmla="*/ 19 h 41"/>
                <a:gd name="T14" fmla="*/ 0 w 285"/>
                <a:gd name="T15" fmla="*/ 0 h 41"/>
                <a:gd name="T16" fmla="*/ 285 w 285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41">
                  <a:moveTo>
                    <a:pt x="285" y="0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31"/>
                    <a:pt x="275" y="41"/>
                    <a:pt x="262" y="41"/>
                  </a:cubicBezTo>
                  <a:cubicBezTo>
                    <a:pt x="262" y="41"/>
                    <a:pt x="262" y="41"/>
                    <a:pt x="26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0" y="41"/>
                    <a:pt x="0" y="3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śḷïḓè">
              <a:extLst>
                <a:ext uri="{FF2B5EF4-FFF2-40B4-BE49-F238E27FC236}">
                  <a16:creationId xmlns:a16="http://schemas.microsoft.com/office/drawing/2014/main" id="{A5D251F4-E23B-442C-B2F7-6FE6DD12D735}"/>
                </a:ext>
              </a:extLst>
            </p:cNvPr>
            <p:cNvSpPr/>
            <p:nvPr/>
          </p:nvSpPr>
          <p:spPr bwMode="auto">
            <a:xfrm>
              <a:off x="8312845" y="3621770"/>
              <a:ext cx="472792" cy="40583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ṩḷíḑê">
              <a:extLst>
                <a:ext uri="{FF2B5EF4-FFF2-40B4-BE49-F238E27FC236}">
                  <a16:creationId xmlns:a16="http://schemas.microsoft.com/office/drawing/2014/main" id="{BDDC69C5-CD17-4753-A459-CFDD23B810B3}"/>
                </a:ext>
              </a:extLst>
            </p:cNvPr>
            <p:cNvSpPr/>
            <p:nvPr/>
          </p:nvSpPr>
          <p:spPr bwMode="auto">
            <a:xfrm>
              <a:off x="8785637" y="3571042"/>
              <a:ext cx="75079" cy="101457"/>
            </a:xfrm>
            <a:custGeom>
              <a:avLst/>
              <a:gdLst>
                <a:gd name="T0" fmla="*/ 17 w 18"/>
                <a:gd name="T1" fmla="*/ 0 h 24"/>
                <a:gd name="T2" fmla="*/ 18 w 18"/>
                <a:gd name="T3" fmla="*/ 19 h 24"/>
                <a:gd name="T4" fmla="*/ 0 w 18"/>
                <a:gd name="T5" fmla="*/ 22 h 24"/>
                <a:gd name="T6" fmla="*/ 0 w 18"/>
                <a:gd name="T7" fmla="*/ 12 h 24"/>
                <a:gd name="T8" fmla="*/ 17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7" y="0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3" y="22"/>
                    <a:pt x="6" y="24"/>
                    <a:pt x="0" y="2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6" y="16"/>
                    <a:pt x="1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śḻíḑe">
              <a:extLst>
                <a:ext uri="{FF2B5EF4-FFF2-40B4-BE49-F238E27FC236}">
                  <a16:creationId xmlns:a16="http://schemas.microsoft.com/office/drawing/2014/main" id="{9702F3C8-D1E4-4D95-BA85-74DB9A95D585}"/>
                </a:ext>
              </a:extLst>
            </p:cNvPr>
            <p:cNvSpPr/>
            <p:nvPr/>
          </p:nvSpPr>
          <p:spPr bwMode="auto">
            <a:xfrm>
              <a:off x="3229828" y="2870985"/>
              <a:ext cx="460617" cy="282052"/>
            </a:xfrm>
            <a:custGeom>
              <a:avLst/>
              <a:gdLst>
                <a:gd name="T0" fmla="*/ 3 w 109"/>
                <a:gd name="T1" fmla="*/ 55 h 67"/>
                <a:gd name="T2" fmla="*/ 21 w 109"/>
                <a:gd name="T3" fmla="*/ 65 h 67"/>
                <a:gd name="T4" fmla="*/ 107 w 109"/>
                <a:gd name="T5" fmla="*/ 65 h 67"/>
                <a:gd name="T6" fmla="*/ 107 w 109"/>
                <a:gd name="T7" fmla="*/ 57 h 67"/>
                <a:gd name="T8" fmla="*/ 107 w 109"/>
                <a:gd name="T9" fmla="*/ 57 h 67"/>
                <a:gd name="T10" fmla="*/ 83 w 109"/>
                <a:gd name="T11" fmla="*/ 57 h 67"/>
                <a:gd name="T12" fmla="*/ 90 w 109"/>
                <a:gd name="T13" fmla="*/ 24 h 67"/>
                <a:gd name="T14" fmla="*/ 27 w 109"/>
                <a:gd name="T15" fmla="*/ 0 h 67"/>
                <a:gd name="T16" fmla="*/ 21 w 109"/>
                <a:gd name="T17" fmla="*/ 0 h 67"/>
                <a:gd name="T18" fmla="*/ 3 w 109"/>
                <a:gd name="T19" fmla="*/ 5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67">
                  <a:moveTo>
                    <a:pt x="3" y="55"/>
                  </a:moveTo>
                  <a:cubicBezTo>
                    <a:pt x="6" y="67"/>
                    <a:pt x="21" y="65"/>
                    <a:pt x="21" y="65"/>
                  </a:cubicBezTo>
                  <a:cubicBezTo>
                    <a:pt x="21" y="65"/>
                    <a:pt x="105" y="67"/>
                    <a:pt x="107" y="65"/>
                  </a:cubicBezTo>
                  <a:cubicBezTo>
                    <a:pt x="109" y="64"/>
                    <a:pt x="108" y="59"/>
                    <a:pt x="107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7"/>
                    <a:pt x="71" y="51"/>
                    <a:pt x="90" y="24"/>
                  </a:cubicBezTo>
                  <a:cubicBezTo>
                    <a:pt x="106" y="1"/>
                    <a:pt x="46" y="0"/>
                    <a:pt x="27" y="0"/>
                  </a:cubicBezTo>
                  <a:cubicBezTo>
                    <a:pt x="23" y="0"/>
                    <a:pt x="21" y="0"/>
                    <a:pt x="21" y="0"/>
                  </a:cubicBezTo>
                  <a:cubicBezTo>
                    <a:pt x="21" y="0"/>
                    <a:pt x="0" y="43"/>
                    <a:pt x="3" y="55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ŝḻiḑé">
              <a:extLst>
                <a:ext uri="{FF2B5EF4-FFF2-40B4-BE49-F238E27FC236}">
                  <a16:creationId xmlns:a16="http://schemas.microsoft.com/office/drawing/2014/main" id="{0C953BE6-DCD0-4AD1-8E30-27E217A9F7F2}"/>
                </a:ext>
              </a:extLst>
            </p:cNvPr>
            <p:cNvSpPr/>
            <p:nvPr/>
          </p:nvSpPr>
          <p:spPr bwMode="auto">
            <a:xfrm>
              <a:off x="3272440" y="2870985"/>
              <a:ext cx="407860" cy="247556"/>
            </a:xfrm>
            <a:custGeom>
              <a:avLst/>
              <a:gdLst>
                <a:gd name="T0" fmla="*/ 3 w 97"/>
                <a:gd name="T1" fmla="*/ 46 h 59"/>
                <a:gd name="T2" fmla="*/ 21 w 97"/>
                <a:gd name="T3" fmla="*/ 56 h 59"/>
                <a:gd name="T4" fmla="*/ 97 w 97"/>
                <a:gd name="T5" fmla="*/ 57 h 59"/>
                <a:gd name="T6" fmla="*/ 97 w 97"/>
                <a:gd name="T7" fmla="*/ 56 h 59"/>
                <a:gd name="T8" fmla="*/ 73 w 97"/>
                <a:gd name="T9" fmla="*/ 56 h 59"/>
                <a:gd name="T10" fmla="*/ 80 w 97"/>
                <a:gd name="T11" fmla="*/ 23 h 59"/>
                <a:gd name="T12" fmla="*/ 17 w 97"/>
                <a:gd name="T13" fmla="*/ 0 h 59"/>
                <a:gd name="T14" fmla="*/ 3 w 97"/>
                <a:gd name="T15" fmla="*/ 4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59">
                  <a:moveTo>
                    <a:pt x="3" y="46"/>
                  </a:moveTo>
                  <a:cubicBezTo>
                    <a:pt x="6" y="59"/>
                    <a:pt x="21" y="56"/>
                    <a:pt x="21" y="56"/>
                  </a:cubicBezTo>
                  <a:cubicBezTo>
                    <a:pt x="21" y="56"/>
                    <a:pt x="74" y="57"/>
                    <a:pt x="97" y="57"/>
                  </a:cubicBezTo>
                  <a:cubicBezTo>
                    <a:pt x="97" y="57"/>
                    <a:pt x="97" y="57"/>
                    <a:pt x="97" y="56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3" y="56"/>
                    <a:pt x="61" y="50"/>
                    <a:pt x="80" y="23"/>
                  </a:cubicBezTo>
                  <a:cubicBezTo>
                    <a:pt x="96" y="1"/>
                    <a:pt x="36" y="0"/>
                    <a:pt x="17" y="0"/>
                  </a:cubicBezTo>
                  <a:cubicBezTo>
                    <a:pt x="11" y="13"/>
                    <a:pt x="0" y="37"/>
                    <a:pt x="3" y="46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ŝḻîdè">
              <a:extLst>
                <a:ext uri="{FF2B5EF4-FFF2-40B4-BE49-F238E27FC236}">
                  <a16:creationId xmlns:a16="http://schemas.microsoft.com/office/drawing/2014/main" id="{0167371E-3097-4AAC-9E10-32F98997DD23}"/>
                </a:ext>
              </a:extLst>
            </p:cNvPr>
            <p:cNvSpPr/>
            <p:nvPr/>
          </p:nvSpPr>
          <p:spPr bwMode="auto">
            <a:xfrm>
              <a:off x="3258236" y="2870985"/>
              <a:ext cx="422063" cy="255673"/>
            </a:xfrm>
            <a:custGeom>
              <a:avLst/>
              <a:gdLst>
                <a:gd name="T0" fmla="*/ 2 w 100"/>
                <a:gd name="T1" fmla="*/ 48 h 61"/>
                <a:gd name="T2" fmla="*/ 24 w 100"/>
                <a:gd name="T3" fmla="*/ 57 h 61"/>
                <a:gd name="T4" fmla="*/ 100 w 100"/>
                <a:gd name="T5" fmla="*/ 57 h 61"/>
                <a:gd name="T6" fmla="*/ 100 w 100"/>
                <a:gd name="T7" fmla="*/ 57 h 61"/>
                <a:gd name="T8" fmla="*/ 76 w 100"/>
                <a:gd name="T9" fmla="*/ 57 h 61"/>
                <a:gd name="T10" fmla="*/ 83 w 100"/>
                <a:gd name="T11" fmla="*/ 24 h 61"/>
                <a:gd name="T12" fmla="*/ 20 w 100"/>
                <a:gd name="T13" fmla="*/ 0 h 61"/>
                <a:gd name="T14" fmla="*/ 2 w 100"/>
                <a:gd name="T15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61">
                  <a:moveTo>
                    <a:pt x="2" y="48"/>
                  </a:moveTo>
                  <a:cubicBezTo>
                    <a:pt x="5" y="61"/>
                    <a:pt x="24" y="57"/>
                    <a:pt x="24" y="57"/>
                  </a:cubicBezTo>
                  <a:cubicBezTo>
                    <a:pt x="24" y="57"/>
                    <a:pt x="77" y="58"/>
                    <a:pt x="100" y="57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6" y="57"/>
                    <a:pt x="64" y="51"/>
                    <a:pt x="83" y="24"/>
                  </a:cubicBezTo>
                  <a:cubicBezTo>
                    <a:pt x="99" y="1"/>
                    <a:pt x="39" y="0"/>
                    <a:pt x="20" y="0"/>
                  </a:cubicBezTo>
                  <a:cubicBezTo>
                    <a:pt x="14" y="13"/>
                    <a:pt x="0" y="39"/>
                    <a:pt x="2" y="48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śḻïde">
              <a:extLst>
                <a:ext uri="{FF2B5EF4-FFF2-40B4-BE49-F238E27FC236}">
                  <a16:creationId xmlns:a16="http://schemas.microsoft.com/office/drawing/2014/main" id="{BA863A5A-816F-4CC8-8C74-0A50B5318555}"/>
                </a:ext>
              </a:extLst>
            </p:cNvPr>
            <p:cNvSpPr/>
            <p:nvPr/>
          </p:nvSpPr>
          <p:spPr bwMode="auto">
            <a:xfrm>
              <a:off x="3043147" y="2355581"/>
              <a:ext cx="913117" cy="610774"/>
            </a:xfrm>
            <a:custGeom>
              <a:avLst/>
              <a:gdLst>
                <a:gd name="T0" fmla="*/ 17 w 216"/>
                <a:gd name="T1" fmla="*/ 0 h 145"/>
                <a:gd name="T2" fmla="*/ 198 w 216"/>
                <a:gd name="T3" fmla="*/ 0 h 145"/>
                <a:gd name="T4" fmla="*/ 216 w 216"/>
                <a:gd name="T5" fmla="*/ 17 h 145"/>
                <a:gd name="T6" fmla="*/ 216 w 216"/>
                <a:gd name="T7" fmla="*/ 127 h 145"/>
                <a:gd name="T8" fmla="*/ 198 w 216"/>
                <a:gd name="T9" fmla="*/ 145 h 145"/>
                <a:gd name="T10" fmla="*/ 17 w 216"/>
                <a:gd name="T11" fmla="*/ 145 h 145"/>
                <a:gd name="T12" fmla="*/ 0 w 216"/>
                <a:gd name="T13" fmla="*/ 127 h 145"/>
                <a:gd name="T14" fmla="*/ 0 w 216"/>
                <a:gd name="T15" fmla="*/ 17 h 145"/>
                <a:gd name="T16" fmla="*/ 17 w 216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45">
                  <a:moveTo>
                    <a:pt x="17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208" y="0"/>
                    <a:pt x="216" y="7"/>
                    <a:pt x="216" y="17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6" y="137"/>
                    <a:pt x="208" y="145"/>
                    <a:pt x="198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7"/>
                    <a:pt x="0" y="1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šľiďé">
              <a:extLst>
                <a:ext uri="{FF2B5EF4-FFF2-40B4-BE49-F238E27FC236}">
                  <a16:creationId xmlns:a16="http://schemas.microsoft.com/office/drawing/2014/main" id="{50ABC272-BEB0-42D0-B53E-F0496F546FE3}"/>
                </a:ext>
              </a:extLst>
            </p:cNvPr>
            <p:cNvSpPr/>
            <p:nvPr/>
          </p:nvSpPr>
          <p:spPr bwMode="auto">
            <a:xfrm>
              <a:off x="3043147" y="2355581"/>
              <a:ext cx="913117" cy="610774"/>
            </a:xfrm>
            <a:custGeom>
              <a:avLst/>
              <a:gdLst>
                <a:gd name="T0" fmla="*/ 17 w 216"/>
                <a:gd name="T1" fmla="*/ 0 h 145"/>
                <a:gd name="T2" fmla="*/ 198 w 216"/>
                <a:gd name="T3" fmla="*/ 0 h 145"/>
                <a:gd name="T4" fmla="*/ 216 w 216"/>
                <a:gd name="T5" fmla="*/ 17 h 145"/>
                <a:gd name="T6" fmla="*/ 216 w 216"/>
                <a:gd name="T7" fmla="*/ 127 h 145"/>
                <a:gd name="T8" fmla="*/ 198 w 216"/>
                <a:gd name="T9" fmla="*/ 145 h 145"/>
                <a:gd name="T10" fmla="*/ 17 w 216"/>
                <a:gd name="T11" fmla="*/ 145 h 145"/>
                <a:gd name="T12" fmla="*/ 0 w 216"/>
                <a:gd name="T13" fmla="*/ 127 h 145"/>
                <a:gd name="T14" fmla="*/ 0 w 216"/>
                <a:gd name="T15" fmla="*/ 17 h 145"/>
                <a:gd name="T16" fmla="*/ 17 w 216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45">
                  <a:moveTo>
                    <a:pt x="17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208" y="0"/>
                    <a:pt x="216" y="7"/>
                    <a:pt x="216" y="17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6" y="137"/>
                    <a:pt x="208" y="145"/>
                    <a:pt x="198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7"/>
                    <a:pt x="0" y="1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šľïdè">
              <a:extLst>
                <a:ext uri="{FF2B5EF4-FFF2-40B4-BE49-F238E27FC236}">
                  <a16:creationId xmlns:a16="http://schemas.microsoft.com/office/drawing/2014/main" id="{5370E422-9B0D-46FB-ADAD-37B70875CDB2}"/>
                </a:ext>
              </a:extLst>
            </p:cNvPr>
            <p:cNvSpPr/>
            <p:nvPr/>
          </p:nvSpPr>
          <p:spPr bwMode="auto">
            <a:xfrm>
              <a:off x="3061408" y="2355581"/>
              <a:ext cx="911088" cy="610774"/>
            </a:xfrm>
            <a:custGeom>
              <a:avLst/>
              <a:gdLst>
                <a:gd name="T0" fmla="*/ 17 w 216"/>
                <a:gd name="T1" fmla="*/ 0 h 145"/>
                <a:gd name="T2" fmla="*/ 199 w 216"/>
                <a:gd name="T3" fmla="*/ 0 h 145"/>
                <a:gd name="T4" fmla="*/ 216 w 216"/>
                <a:gd name="T5" fmla="*/ 17 h 145"/>
                <a:gd name="T6" fmla="*/ 216 w 216"/>
                <a:gd name="T7" fmla="*/ 127 h 145"/>
                <a:gd name="T8" fmla="*/ 199 w 216"/>
                <a:gd name="T9" fmla="*/ 145 h 145"/>
                <a:gd name="T10" fmla="*/ 17 w 216"/>
                <a:gd name="T11" fmla="*/ 145 h 145"/>
                <a:gd name="T12" fmla="*/ 0 w 216"/>
                <a:gd name="T13" fmla="*/ 127 h 145"/>
                <a:gd name="T14" fmla="*/ 0 w 216"/>
                <a:gd name="T15" fmla="*/ 17 h 145"/>
                <a:gd name="T16" fmla="*/ 17 w 216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45">
                  <a:moveTo>
                    <a:pt x="17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08" y="0"/>
                    <a:pt x="216" y="7"/>
                    <a:pt x="216" y="17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6" y="137"/>
                    <a:pt x="208" y="145"/>
                    <a:pt x="199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8" y="145"/>
                    <a:pt x="0" y="137"/>
                    <a:pt x="0" y="1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Sḷîḋé">
              <a:extLst>
                <a:ext uri="{FF2B5EF4-FFF2-40B4-BE49-F238E27FC236}">
                  <a16:creationId xmlns:a16="http://schemas.microsoft.com/office/drawing/2014/main" id="{DEC551FD-A9E0-490E-9F6B-32317FA05AFF}"/>
                </a:ext>
              </a:extLst>
            </p:cNvPr>
            <p:cNvSpPr/>
            <p:nvPr/>
          </p:nvSpPr>
          <p:spPr bwMode="auto">
            <a:xfrm>
              <a:off x="3061408" y="2355581"/>
              <a:ext cx="911088" cy="610774"/>
            </a:xfrm>
            <a:custGeom>
              <a:avLst/>
              <a:gdLst>
                <a:gd name="T0" fmla="*/ 17 w 216"/>
                <a:gd name="T1" fmla="*/ 0 h 145"/>
                <a:gd name="T2" fmla="*/ 199 w 216"/>
                <a:gd name="T3" fmla="*/ 0 h 145"/>
                <a:gd name="T4" fmla="*/ 216 w 216"/>
                <a:gd name="T5" fmla="*/ 17 h 145"/>
                <a:gd name="T6" fmla="*/ 216 w 216"/>
                <a:gd name="T7" fmla="*/ 127 h 145"/>
                <a:gd name="T8" fmla="*/ 199 w 216"/>
                <a:gd name="T9" fmla="*/ 145 h 145"/>
                <a:gd name="T10" fmla="*/ 17 w 216"/>
                <a:gd name="T11" fmla="*/ 145 h 145"/>
                <a:gd name="T12" fmla="*/ 0 w 216"/>
                <a:gd name="T13" fmla="*/ 127 h 145"/>
                <a:gd name="T14" fmla="*/ 0 w 216"/>
                <a:gd name="T15" fmla="*/ 17 h 145"/>
                <a:gd name="T16" fmla="*/ 17 w 216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145">
                  <a:moveTo>
                    <a:pt x="17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08" y="0"/>
                    <a:pt x="216" y="7"/>
                    <a:pt x="216" y="17"/>
                  </a:cubicBezTo>
                  <a:cubicBezTo>
                    <a:pt x="216" y="127"/>
                    <a:pt x="216" y="127"/>
                    <a:pt x="216" y="127"/>
                  </a:cubicBezTo>
                  <a:cubicBezTo>
                    <a:pt x="216" y="137"/>
                    <a:pt x="208" y="145"/>
                    <a:pt x="199" y="145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8" y="145"/>
                    <a:pt x="0" y="137"/>
                    <a:pt x="0" y="1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6000">
                  <a:srgbClr val="68AFFD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ḷiḋe">
              <a:extLst>
                <a:ext uri="{FF2B5EF4-FFF2-40B4-BE49-F238E27FC236}">
                  <a16:creationId xmlns:a16="http://schemas.microsoft.com/office/drawing/2014/main" id="{2DCA6774-EA0D-4ABA-88F3-F2BDCC781ABF}"/>
                </a:ext>
              </a:extLst>
            </p:cNvPr>
            <p:cNvSpPr/>
            <p:nvPr/>
          </p:nvSpPr>
          <p:spPr bwMode="auto">
            <a:xfrm>
              <a:off x="3065467" y="2832431"/>
              <a:ext cx="907030" cy="133924"/>
            </a:xfrm>
            <a:custGeom>
              <a:avLst/>
              <a:gdLst>
                <a:gd name="T0" fmla="*/ 0 w 215"/>
                <a:gd name="T1" fmla="*/ 0 h 32"/>
                <a:gd name="T2" fmla="*/ 0 w 215"/>
                <a:gd name="T3" fmla="*/ 14 h 32"/>
                <a:gd name="T4" fmla="*/ 17 w 215"/>
                <a:gd name="T5" fmla="*/ 32 h 32"/>
                <a:gd name="T6" fmla="*/ 17 w 215"/>
                <a:gd name="T7" fmla="*/ 32 h 32"/>
                <a:gd name="T8" fmla="*/ 198 w 215"/>
                <a:gd name="T9" fmla="*/ 32 h 32"/>
                <a:gd name="T10" fmla="*/ 215 w 215"/>
                <a:gd name="T11" fmla="*/ 14 h 32"/>
                <a:gd name="T12" fmla="*/ 215 w 215"/>
                <a:gd name="T13" fmla="*/ 14 h 32"/>
                <a:gd name="T14" fmla="*/ 215 w 215"/>
                <a:gd name="T15" fmla="*/ 0 h 32"/>
                <a:gd name="T16" fmla="*/ 0 w 21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2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4"/>
                    <a:pt x="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207" y="32"/>
                    <a:pt x="215" y="24"/>
                    <a:pt x="215" y="14"/>
                  </a:cubicBezTo>
                  <a:cubicBezTo>
                    <a:pt x="215" y="14"/>
                    <a:pt x="215" y="14"/>
                    <a:pt x="215" y="14"/>
                  </a:cubicBezTo>
                  <a:cubicBezTo>
                    <a:pt x="215" y="0"/>
                    <a:pt x="215" y="0"/>
                    <a:pt x="21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sľíḑe">
              <a:extLst>
                <a:ext uri="{FF2B5EF4-FFF2-40B4-BE49-F238E27FC236}">
                  <a16:creationId xmlns:a16="http://schemas.microsoft.com/office/drawing/2014/main" id="{E4050661-C504-44D6-A931-5BE8F2E82493}"/>
                </a:ext>
              </a:extLst>
            </p:cNvPr>
            <p:cNvSpPr/>
            <p:nvPr/>
          </p:nvSpPr>
          <p:spPr bwMode="auto">
            <a:xfrm>
              <a:off x="3323169" y="3110424"/>
              <a:ext cx="357130" cy="34496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ślïďé">
              <a:extLst>
                <a:ext uri="{FF2B5EF4-FFF2-40B4-BE49-F238E27FC236}">
                  <a16:creationId xmlns:a16="http://schemas.microsoft.com/office/drawing/2014/main" id="{BEFF58DA-2B9F-4FFE-9261-847A5D4F1AFF}"/>
                </a:ext>
              </a:extLst>
            </p:cNvPr>
            <p:cNvSpPr/>
            <p:nvPr/>
          </p:nvSpPr>
          <p:spPr bwMode="auto">
            <a:xfrm>
              <a:off x="3264323" y="3071871"/>
              <a:ext cx="58846" cy="77108"/>
            </a:xfrm>
            <a:custGeom>
              <a:avLst/>
              <a:gdLst>
                <a:gd name="T0" fmla="*/ 1 w 14"/>
                <a:gd name="T1" fmla="*/ 0 h 18"/>
                <a:gd name="T2" fmla="*/ 0 w 14"/>
                <a:gd name="T3" fmla="*/ 15 h 18"/>
                <a:gd name="T4" fmla="*/ 14 w 14"/>
                <a:gd name="T5" fmla="*/ 17 h 18"/>
                <a:gd name="T6" fmla="*/ 14 w 14"/>
                <a:gd name="T7" fmla="*/ 9 h 18"/>
                <a:gd name="T8" fmla="*/ 1 w 1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5" y="18"/>
                    <a:pt x="10" y="18"/>
                    <a:pt x="14" y="1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2" y="12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şḷíḋé">
              <a:extLst>
                <a:ext uri="{FF2B5EF4-FFF2-40B4-BE49-F238E27FC236}">
                  <a16:creationId xmlns:a16="http://schemas.microsoft.com/office/drawing/2014/main" id="{378C8743-A9CE-423B-BF1D-7A93A8B4F14E}"/>
                </a:ext>
              </a:extLst>
            </p:cNvPr>
            <p:cNvSpPr/>
            <p:nvPr/>
          </p:nvSpPr>
          <p:spPr bwMode="auto">
            <a:xfrm>
              <a:off x="6515019" y="2199337"/>
              <a:ext cx="574250" cy="519462"/>
            </a:xfrm>
            <a:custGeom>
              <a:avLst/>
              <a:gdLst>
                <a:gd name="T0" fmla="*/ 126 w 136"/>
                <a:gd name="T1" fmla="*/ 123 h 123"/>
                <a:gd name="T2" fmla="*/ 15 w 136"/>
                <a:gd name="T3" fmla="*/ 106 h 123"/>
                <a:gd name="T4" fmla="*/ 9 w 136"/>
                <a:gd name="T5" fmla="*/ 99 h 123"/>
                <a:gd name="T6" fmla="*/ 1 w 136"/>
                <a:gd name="T7" fmla="*/ 9 h 123"/>
                <a:gd name="T8" fmla="*/ 8 w 136"/>
                <a:gd name="T9" fmla="*/ 0 h 123"/>
                <a:gd name="T10" fmla="*/ 10 w 136"/>
                <a:gd name="T11" fmla="*/ 0 h 123"/>
                <a:gd name="T12" fmla="*/ 121 w 136"/>
                <a:gd name="T13" fmla="*/ 17 h 123"/>
                <a:gd name="T14" fmla="*/ 127 w 136"/>
                <a:gd name="T15" fmla="*/ 24 h 123"/>
                <a:gd name="T16" fmla="*/ 135 w 136"/>
                <a:gd name="T17" fmla="*/ 114 h 123"/>
                <a:gd name="T18" fmla="*/ 128 w 136"/>
                <a:gd name="T19" fmla="*/ 123 h 123"/>
                <a:gd name="T20" fmla="*/ 126 w 136"/>
                <a:gd name="T2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23">
                  <a:moveTo>
                    <a:pt x="126" y="123"/>
                  </a:moveTo>
                  <a:cubicBezTo>
                    <a:pt x="15" y="106"/>
                    <a:pt x="15" y="106"/>
                    <a:pt x="15" y="106"/>
                  </a:cubicBezTo>
                  <a:cubicBezTo>
                    <a:pt x="12" y="106"/>
                    <a:pt x="9" y="103"/>
                    <a:pt x="9" y="9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1"/>
                    <a:pt x="8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4" y="18"/>
                    <a:pt x="127" y="21"/>
                    <a:pt x="127" y="24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36" y="119"/>
                    <a:pt x="132" y="123"/>
                    <a:pt x="128" y="123"/>
                  </a:cubicBezTo>
                  <a:cubicBezTo>
                    <a:pt x="127" y="123"/>
                    <a:pt x="127" y="123"/>
                    <a:pt x="126" y="123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ṧļíḓê">
              <a:extLst>
                <a:ext uri="{FF2B5EF4-FFF2-40B4-BE49-F238E27FC236}">
                  <a16:creationId xmlns:a16="http://schemas.microsoft.com/office/drawing/2014/main" id="{CF703F0B-5F3B-4CDE-8A3C-532F8C64E865}"/>
                </a:ext>
              </a:extLst>
            </p:cNvPr>
            <p:cNvSpPr/>
            <p:nvPr/>
          </p:nvSpPr>
          <p:spPr bwMode="auto">
            <a:xfrm>
              <a:off x="6545457" y="2225715"/>
              <a:ext cx="515404" cy="450471"/>
            </a:xfrm>
            <a:custGeom>
              <a:avLst/>
              <a:gdLst>
                <a:gd name="T0" fmla="*/ 114 w 122"/>
                <a:gd name="T1" fmla="*/ 107 h 107"/>
                <a:gd name="T2" fmla="*/ 14 w 122"/>
                <a:gd name="T3" fmla="*/ 92 h 107"/>
                <a:gd name="T4" fmla="*/ 8 w 122"/>
                <a:gd name="T5" fmla="*/ 85 h 107"/>
                <a:gd name="T6" fmla="*/ 0 w 122"/>
                <a:gd name="T7" fmla="*/ 7 h 107"/>
                <a:gd name="T8" fmla="*/ 7 w 122"/>
                <a:gd name="T9" fmla="*/ 0 h 107"/>
                <a:gd name="T10" fmla="*/ 8 w 122"/>
                <a:gd name="T11" fmla="*/ 0 h 107"/>
                <a:gd name="T12" fmla="*/ 108 w 122"/>
                <a:gd name="T13" fmla="*/ 15 h 107"/>
                <a:gd name="T14" fmla="*/ 115 w 122"/>
                <a:gd name="T15" fmla="*/ 21 h 107"/>
                <a:gd name="T16" fmla="*/ 122 w 122"/>
                <a:gd name="T17" fmla="*/ 99 h 107"/>
                <a:gd name="T18" fmla="*/ 116 w 122"/>
                <a:gd name="T19" fmla="*/ 107 h 107"/>
                <a:gd name="T20" fmla="*/ 114 w 122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07">
                  <a:moveTo>
                    <a:pt x="114" y="107"/>
                  </a:moveTo>
                  <a:cubicBezTo>
                    <a:pt x="14" y="92"/>
                    <a:pt x="14" y="92"/>
                    <a:pt x="14" y="92"/>
                  </a:cubicBezTo>
                  <a:cubicBezTo>
                    <a:pt x="10" y="91"/>
                    <a:pt x="8" y="89"/>
                    <a:pt x="8" y="8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12" y="15"/>
                    <a:pt x="114" y="18"/>
                    <a:pt x="115" y="21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2" y="103"/>
                    <a:pt x="119" y="106"/>
                    <a:pt x="116" y="107"/>
                  </a:cubicBezTo>
                  <a:cubicBezTo>
                    <a:pt x="115" y="107"/>
                    <a:pt x="114" y="107"/>
                    <a:pt x="114" y="10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îş1íde">
              <a:extLst>
                <a:ext uri="{FF2B5EF4-FFF2-40B4-BE49-F238E27FC236}">
                  <a16:creationId xmlns:a16="http://schemas.microsoft.com/office/drawing/2014/main" id="{D034D4A3-B20F-4C39-B19F-D047C5925413}"/>
                </a:ext>
              </a:extLst>
            </p:cNvPr>
            <p:cNvSpPr/>
            <p:nvPr/>
          </p:nvSpPr>
          <p:spPr bwMode="auto">
            <a:xfrm>
              <a:off x="6561690" y="2633575"/>
              <a:ext cx="655416" cy="135954"/>
            </a:xfrm>
            <a:custGeom>
              <a:avLst/>
              <a:gdLst>
                <a:gd name="T0" fmla="*/ 6 w 155"/>
                <a:gd name="T1" fmla="*/ 0 h 32"/>
                <a:gd name="T2" fmla="*/ 151 w 155"/>
                <a:gd name="T3" fmla="*/ 22 h 32"/>
                <a:gd name="T4" fmla="*/ 155 w 155"/>
                <a:gd name="T5" fmla="*/ 27 h 32"/>
                <a:gd name="T6" fmla="*/ 155 w 155"/>
                <a:gd name="T7" fmla="*/ 27 h 32"/>
                <a:gd name="T8" fmla="*/ 155 w 155"/>
                <a:gd name="T9" fmla="*/ 27 h 32"/>
                <a:gd name="T10" fmla="*/ 149 w 155"/>
                <a:gd name="T11" fmla="*/ 32 h 32"/>
                <a:gd name="T12" fmla="*/ 149 w 155"/>
                <a:gd name="T13" fmla="*/ 32 h 32"/>
                <a:gd name="T14" fmla="*/ 5 w 155"/>
                <a:gd name="T15" fmla="*/ 10 h 32"/>
                <a:gd name="T16" fmla="*/ 1 w 155"/>
                <a:gd name="T17" fmla="*/ 4 h 32"/>
                <a:gd name="T18" fmla="*/ 1 w 155"/>
                <a:gd name="T19" fmla="*/ 4 h 32"/>
                <a:gd name="T20" fmla="*/ 1 w 155"/>
                <a:gd name="T21" fmla="*/ 4 h 32"/>
                <a:gd name="T22" fmla="*/ 6 w 155"/>
                <a:gd name="T23" fmla="*/ 0 h 32"/>
                <a:gd name="T24" fmla="*/ 6 w 155"/>
                <a:gd name="T2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32">
                  <a:moveTo>
                    <a:pt x="6" y="0"/>
                  </a:moveTo>
                  <a:cubicBezTo>
                    <a:pt x="151" y="22"/>
                    <a:pt x="151" y="22"/>
                    <a:pt x="151" y="22"/>
                  </a:cubicBezTo>
                  <a:cubicBezTo>
                    <a:pt x="153" y="22"/>
                    <a:pt x="155" y="25"/>
                    <a:pt x="155" y="27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5" y="27"/>
                    <a:pt x="155" y="27"/>
                    <a:pt x="155" y="27"/>
                  </a:cubicBezTo>
                  <a:cubicBezTo>
                    <a:pt x="155" y="30"/>
                    <a:pt x="152" y="32"/>
                    <a:pt x="149" y="32"/>
                  </a:cubicBezTo>
                  <a:cubicBezTo>
                    <a:pt x="149" y="32"/>
                    <a:pt x="149" y="32"/>
                    <a:pt x="149" y="3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ṩḷíḑê">
              <a:extLst>
                <a:ext uri="{FF2B5EF4-FFF2-40B4-BE49-F238E27FC236}">
                  <a16:creationId xmlns:a16="http://schemas.microsoft.com/office/drawing/2014/main" id="{E1FAA486-5CEE-4A20-8C7A-D4A58A86A00A}"/>
                </a:ext>
              </a:extLst>
            </p:cNvPr>
            <p:cNvSpPr/>
            <p:nvPr/>
          </p:nvSpPr>
          <p:spPr bwMode="auto">
            <a:xfrm>
              <a:off x="6831567" y="2672128"/>
              <a:ext cx="531637" cy="117691"/>
            </a:xfrm>
            <a:custGeom>
              <a:avLst/>
              <a:gdLst>
                <a:gd name="T0" fmla="*/ 6 w 126"/>
                <a:gd name="T1" fmla="*/ 1 h 28"/>
                <a:gd name="T2" fmla="*/ 122 w 126"/>
                <a:gd name="T3" fmla="*/ 18 h 28"/>
                <a:gd name="T4" fmla="*/ 125 w 126"/>
                <a:gd name="T5" fmla="*/ 23 h 28"/>
                <a:gd name="T6" fmla="*/ 125 w 126"/>
                <a:gd name="T7" fmla="*/ 24 h 28"/>
                <a:gd name="T8" fmla="*/ 120 w 126"/>
                <a:gd name="T9" fmla="*/ 28 h 28"/>
                <a:gd name="T10" fmla="*/ 4 w 126"/>
                <a:gd name="T11" fmla="*/ 10 h 28"/>
                <a:gd name="T12" fmla="*/ 0 w 126"/>
                <a:gd name="T13" fmla="*/ 5 h 28"/>
                <a:gd name="T14" fmla="*/ 1 w 126"/>
                <a:gd name="T15" fmla="*/ 4 h 28"/>
                <a:gd name="T16" fmla="*/ 6 w 126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28">
                  <a:moveTo>
                    <a:pt x="6" y="1"/>
                  </a:moveTo>
                  <a:cubicBezTo>
                    <a:pt x="122" y="18"/>
                    <a:pt x="122" y="18"/>
                    <a:pt x="122" y="18"/>
                  </a:cubicBezTo>
                  <a:cubicBezTo>
                    <a:pt x="124" y="18"/>
                    <a:pt x="126" y="21"/>
                    <a:pt x="125" y="23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6"/>
                    <a:pt x="123" y="28"/>
                    <a:pt x="120" y="2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6" y="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ṣlíďê">
              <a:extLst>
                <a:ext uri="{FF2B5EF4-FFF2-40B4-BE49-F238E27FC236}">
                  <a16:creationId xmlns:a16="http://schemas.microsoft.com/office/drawing/2014/main" id="{5C9B690E-C89C-49B5-99A0-90CF9D99A8E6}"/>
                </a:ext>
              </a:extLst>
            </p:cNvPr>
            <p:cNvSpPr/>
            <p:nvPr/>
          </p:nvSpPr>
          <p:spPr bwMode="auto">
            <a:xfrm>
              <a:off x="6831567" y="2672128"/>
              <a:ext cx="531637" cy="117691"/>
            </a:xfrm>
            <a:custGeom>
              <a:avLst/>
              <a:gdLst>
                <a:gd name="T0" fmla="*/ 6 w 126"/>
                <a:gd name="T1" fmla="*/ 1 h 28"/>
                <a:gd name="T2" fmla="*/ 122 w 126"/>
                <a:gd name="T3" fmla="*/ 18 h 28"/>
                <a:gd name="T4" fmla="*/ 125 w 126"/>
                <a:gd name="T5" fmla="*/ 23 h 28"/>
                <a:gd name="T6" fmla="*/ 125 w 126"/>
                <a:gd name="T7" fmla="*/ 24 h 28"/>
                <a:gd name="T8" fmla="*/ 120 w 126"/>
                <a:gd name="T9" fmla="*/ 28 h 28"/>
                <a:gd name="T10" fmla="*/ 4 w 126"/>
                <a:gd name="T11" fmla="*/ 10 h 28"/>
                <a:gd name="T12" fmla="*/ 0 w 126"/>
                <a:gd name="T13" fmla="*/ 5 h 28"/>
                <a:gd name="T14" fmla="*/ 1 w 126"/>
                <a:gd name="T15" fmla="*/ 4 h 28"/>
                <a:gd name="T16" fmla="*/ 6 w 126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28">
                  <a:moveTo>
                    <a:pt x="6" y="1"/>
                  </a:moveTo>
                  <a:cubicBezTo>
                    <a:pt x="122" y="18"/>
                    <a:pt x="122" y="18"/>
                    <a:pt x="122" y="18"/>
                  </a:cubicBezTo>
                  <a:cubicBezTo>
                    <a:pt x="124" y="18"/>
                    <a:pt x="126" y="21"/>
                    <a:pt x="125" y="23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5" y="26"/>
                    <a:pt x="123" y="28"/>
                    <a:pt x="120" y="2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3" y="0"/>
                    <a:pt x="6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s1ïdè">
              <a:extLst>
                <a:ext uri="{FF2B5EF4-FFF2-40B4-BE49-F238E27FC236}">
                  <a16:creationId xmlns:a16="http://schemas.microsoft.com/office/drawing/2014/main" id="{7578BC90-F8B3-404C-8958-E2646A592226}"/>
                </a:ext>
              </a:extLst>
            </p:cNvPr>
            <p:cNvSpPr/>
            <p:nvPr/>
          </p:nvSpPr>
          <p:spPr bwMode="auto">
            <a:xfrm>
              <a:off x="3976555" y="2992733"/>
              <a:ext cx="675707" cy="515404"/>
            </a:xfrm>
            <a:custGeom>
              <a:avLst/>
              <a:gdLst>
                <a:gd name="T0" fmla="*/ 155 w 160"/>
                <a:gd name="T1" fmla="*/ 84 h 122"/>
                <a:gd name="T2" fmla="*/ 58 w 160"/>
                <a:gd name="T3" fmla="*/ 121 h 122"/>
                <a:gd name="T4" fmla="*/ 49 w 160"/>
                <a:gd name="T5" fmla="*/ 118 h 122"/>
                <a:gd name="T6" fmla="*/ 2 w 160"/>
                <a:gd name="T7" fmla="*/ 49 h 122"/>
                <a:gd name="T8" fmla="*/ 4 w 160"/>
                <a:gd name="T9" fmla="*/ 39 h 122"/>
                <a:gd name="T10" fmla="*/ 6 w 160"/>
                <a:gd name="T11" fmla="*/ 38 h 122"/>
                <a:gd name="T12" fmla="*/ 102 w 160"/>
                <a:gd name="T13" fmla="*/ 1 h 122"/>
                <a:gd name="T14" fmla="*/ 111 w 160"/>
                <a:gd name="T15" fmla="*/ 4 h 122"/>
                <a:gd name="T16" fmla="*/ 158 w 160"/>
                <a:gd name="T17" fmla="*/ 73 h 122"/>
                <a:gd name="T18" fmla="*/ 156 w 160"/>
                <a:gd name="T19" fmla="*/ 83 h 122"/>
                <a:gd name="T20" fmla="*/ 155 w 160"/>
                <a:gd name="T21" fmla="*/ 8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22">
                  <a:moveTo>
                    <a:pt x="155" y="84"/>
                  </a:moveTo>
                  <a:cubicBezTo>
                    <a:pt x="58" y="121"/>
                    <a:pt x="58" y="121"/>
                    <a:pt x="58" y="121"/>
                  </a:cubicBezTo>
                  <a:cubicBezTo>
                    <a:pt x="55" y="122"/>
                    <a:pt x="51" y="121"/>
                    <a:pt x="49" y="11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0" y="46"/>
                    <a:pt x="1" y="41"/>
                    <a:pt x="4" y="39"/>
                  </a:cubicBezTo>
                  <a:cubicBezTo>
                    <a:pt x="5" y="38"/>
                    <a:pt x="5" y="38"/>
                    <a:pt x="6" y="38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6" y="0"/>
                    <a:pt x="109" y="1"/>
                    <a:pt x="111" y="4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60" y="76"/>
                    <a:pt x="159" y="81"/>
                    <a:pt x="156" y="83"/>
                  </a:cubicBezTo>
                  <a:cubicBezTo>
                    <a:pt x="156" y="84"/>
                    <a:pt x="155" y="84"/>
                    <a:pt x="155" y="84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ḷiďè">
              <a:extLst>
                <a:ext uri="{FF2B5EF4-FFF2-40B4-BE49-F238E27FC236}">
                  <a16:creationId xmlns:a16="http://schemas.microsoft.com/office/drawing/2014/main" id="{659D35FD-8CE3-4F00-9030-6E80C1214646}"/>
                </a:ext>
              </a:extLst>
            </p:cNvPr>
            <p:cNvSpPr/>
            <p:nvPr/>
          </p:nvSpPr>
          <p:spPr bwMode="auto">
            <a:xfrm>
              <a:off x="4004963" y="3013025"/>
              <a:ext cx="608745" cy="456559"/>
            </a:xfrm>
            <a:custGeom>
              <a:avLst/>
              <a:gdLst>
                <a:gd name="T0" fmla="*/ 139 w 144"/>
                <a:gd name="T1" fmla="*/ 73 h 108"/>
                <a:gd name="T2" fmla="*/ 51 w 144"/>
                <a:gd name="T3" fmla="*/ 106 h 108"/>
                <a:gd name="T4" fmla="*/ 43 w 144"/>
                <a:gd name="T5" fmla="*/ 104 h 108"/>
                <a:gd name="T6" fmla="*/ 2 w 144"/>
                <a:gd name="T7" fmla="*/ 44 h 108"/>
                <a:gd name="T8" fmla="*/ 4 w 144"/>
                <a:gd name="T9" fmla="*/ 35 h 108"/>
                <a:gd name="T10" fmla="*/ 5 w 144"/>
                <a:gd name="T11" fmla="*/ 35 h 108"/>
                <a:gd name="T12" fmla="*/ 93 w 144"/>
                <a:gd name="T13" fmla="*/ 2 h 108"/>
                <a:gd name="T14" fmla="*/ 101 w 144"/>
                <a:gd name="T15" fmla="*/ 4 h 108"/>
                <a:gd name="T16" fmla="*/ 142 w 144"/>
                <a:gd name="T17" fmla="*/ 64 h 108"/>
                <a:gd name="T18" fmla="*/ 140 w 144"/>
                <a:gd name="T19" fmla="*/ 73 h 108"/>
                <a:gd name="T20" fmla="*/ 139 w 144"/>
                <a:gd name="T21" fmla="*/ 7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08">
                  <a:moveTo>
                    <a:pt x="139" y="73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48" y="108"/>
                    <a:pt x="45" y="107"/>
                    <a:pt x="43" y="10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2"/>
                    <a:pt x="1" y="37"/>
                    <a:pt x="4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6" y="0"/>
                    <a:pt x="99" y="1"/>
                    <a:pt x="101" y="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4" y="67"/>
                    <a:pt x="143" y="71"/>
                    <a:pt x="140" y="73"/>
                  </a:cubicBezTo>
                  <a:cubicBezTo>
                    <a:pt x="140" y="73"/>
                    <a:pt x="139" y="73"/>
                    <a:pt x="139" y="7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Slîḓé">
              <a:extLst>
                <a:ext uri="{FF2B5EF4-FFF2-40B4-BE49-F238E27FC236}">
                  <a16:creationId xmlns:a16="http://schemas.microsoft.com/office/drawing/2014/main" id="{BA967A9A-2021-47A9-9FB7-35E27B133610}"/>
                </a:ext>
              </a:extLst>
            </p:cNvPr>
            <p:cNvSpPr/>
            <p:nvPr/>
          </p:nvSpPr>
          <p:spPr bwMode="auto">
            <a:xfrm>
              <a:off x="4203820" y="3282902"/>
              <a:ext cx="578308" cy="245528"/>
            </a:xfrm>
            <a:custGeom>
              <a:avLst/>
              <a:gdLst>
                <a:gd name="T0" fmla="*/ 4 w 137"/>
                <a:gd name="T1" fmla="*/ 48 h 58"/>
                <a:gd name="T2" fmla="*/ 130 w 137"/>
                <a:gd name="T3" fmla="*/ 1 h 58"/>
                <a:gd name="T4" fmla="*/ 136 w 137"/>
                <a:gd name="T5" fmla="*/ 3 h 58"/>
                <a:gd name="T6" fmla="*/ 136 w 137"/>
                <a:gd name="T7" fmla="*/ 3 h 58"/>
                <a:gd name="T8" fmla="*/ 133 w 137"/>
                <a:gd name="T9" fmla="*/ 9 h 58"/>
                <a:gd name="T10" fmla="*/ 7 w 137"/>
                <a:gd name="T11" fmla="*/ 57 h 58"/>
                <a:gd name="T12" fmla="*/ 1 w 137"/>
                <a:gd name="T13" fmla="*/ 54 h 58"/>
                <a:gd name="T14" fmla="*/ 1 w 137"/>
                <a:gd name="T15" fmla="*/ 54 h 58"/>
                <a:gd name="T16" fmla="*/ 1 w 137"/>
                <a:gd name="T17" fmla="*/ 54 h 58"/>
                <a:gd name="T18" fmla="*/ 4 w 137"/>
                <a:gd name="T19" fmla="*/ 48 h 58"/>
                <a:gd name="T20" fmla="*/ 4 w 137"/>
                <a:gd name="T21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58">
                  <a:moveTo>
                    <a:pt x="4" y="48"/>
                  </a:moveTo>
                  <a:cubicBezTo>
                    <a:pt x="130" y="1"/>
                    <a:pt x="130" y="1"/>
                    <a:pt x="130" y="1"/>
                  </a:cubicBezTo>
                  <a:cubicBezTo>
                    <a:pt x="133" y="0"/>
                    <a:pt x="135" y="1"/>
                    <a:pt x="136" y="3"/>
                  </a:cubicBezTo>
                  <a:cubicBezTo>
                    <a:pt x="136" y="3"/>
                    <a:pt x="136" y="3"/>
                    <a:pt x="136" y="3"/>
                  </a:cubicBezTo>
                  <a:cubicBezTo>
                    <a:pt x="137" y="6"/>
                    <a:pt x="136" y="8"/>
                    <a:pt x="133" y="9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5" y="58"/>
                    <a:pt x="2" y="57"/>
                    <a:pt x="1" y="5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2"/>
                    <a:pt x="2" y="49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ṧliḍè">
              <a:extLst>
                <a:ext uri="{FF2B5EF4-FFF2-40B4-BE49-F238E27FC236}">
                  <a16:creationId xmlns:a16="http://schemas.microsoft.com/office/drawing/2014/main" id="{7BFEFE99-73E3-4395-88CB-6A0B6A4DBF9C}"/>
                </a:ext>
              </a:extLst>
            </p:cNvPr>
            <p:cNvSpPr/>
            <p:nvPr/>
          </p:nvSpPr>
          <p:spPr bwMode="auto">
            <a:xfrm>
              <a:off x="4441229" y="3232173"/>
              <a:ext cx="466704" cy="206973"/>
            </a:xfrm>
            <a:custGeom>
              <a:avLst/>
              <a:gdLst>
                <a:gd name="T0" fmla="*/ 3 w 111"/>
                <a:gd name="T1" fmla="*/ 39 h 49"/>
                <a:gd name="T2" fmla="*/ 105 w 111"/>
                <a:gd name="T3" fmla="*/ 1 h 49"/>
                <a:gd name="T4" fmla="*/ 110 w 111"/>
                <a:gd name="T5" fmla="*/ 3 h 49"/>
                <a:gd name="T6" fmla="*/ 110 w 111"/>
                <a:gd name="T7" fmla="*/ 4 h 49"/>
                <a:gd name="T8" fmla="*/ 108 w 111"/>
                <a:gd name="T9" fmla="*/ 10 h 49"/>
                <a:gd name="T10" fmla="*/ 6 w 111"/>
                <a:gd name="T11" fmla="*/ 48 h 49"/>
                <a:gd name="T12" fmla="*/ 1 w 111"/>
                <a:gd name="T13" fmla="*/ 46 h 49"/>
                <a:gd name="T14" fmla="*/ 1 w 111"/>
                <a:gd name="T15" fmla="*/ 45 h 49"/>
                <a:gd name="T16" fmla="*/ 3 w 111"/>
                <a:gd name="T1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49">
                  <a:moveTo>
                    <a:pt x="3" y="39"/>
                  </a:move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9" y="1"/>
                    <a:pt x="110" y="3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6"/>
                    <a:pt x="110" y="9"/>
                    <a:pt x="108" y="10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4" y="49"/>
                    <a:pt x="2" y="48"/>
                    <a:pt x="1" y="46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3"/>
                    <a:pt x="1" y="40"/>
                    <a:pt x="3" y="39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śľïdé">
              <a:extLst>
                <a:ext uri="{FF2B5EF4-FFF2-40B4-BE49-F238E27FC236}">
                  <a16:creationId xmlns:a16="http://schemas.microsoft.com/office/drawing/2014/main" id="{8857E27D-F38B-42A2-A415-C2409FD6345B}"/>
                </a:ext>
              </a:extLst>
            </p:cNvPr>
            <p:cNvSpPr/>
            <p:nvPr/>
          </p:nvSpPr>
          <p:spPr bwMode="auto">
            <a:xfrm>
              <a:off x="4441229" y="3232173"/>
              <a:ext cx="466704" cy="206973"/>
            </a:xfrm>
            <a:custGeom>
              <a:avLst/>
              <a:gdLst>
                <a:gd name="T0" fmla="*/ 3 w 111"/>
                <a:gd name="T1" fmla="*/ 39 h 49"/>
                <a:gd name="T2" fmla="*/ 105 w 111"/>
                <a:gd name="T3" fmla="*/ 1 h 49"/>
                <a:gd name="T4" fmla="*/ 110 w 111"/>
                <a:gd name="T5" fmla="*/ 3 h 49"/>
                <a:gd name="T6" fmla="*/ 110 w 111"/>
                <a:gd name="T7" fmla="*/ 4 h 49"/>
                <a:gd name="T8" fmla="*/ 108 w 111"/>
                <a:gd name="T9" fmla="*/ 10 h 49"/>
                <a:gd name="T10" fmla="*/ 6 w 111"/>
                <a:gd name="T11" fmla="*/ 48 h 49"/>
                <a:gd name="T12" fmla="*/ 1 w 111"/>
                <a:gd name="T13" fmla="*/ 46 h 49"/>
                <a:gd name="T14" fmla="*/ 1 w 111"/>
                <a:gd name="T15" fmla="*/ 45 h 49"/>
                <a:gd name="T16" fmla="*/ 3 w 111"/>
                <a:gd name="T1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49">
                  <a:moveTo>
                    <a:pt x="3" y="39"/>
                  </a:move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9" y="1"/>
                    <a:pt x="110" y="3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6"/>
                    <a:pt x="110" y="9"/>
                    <a:pt x="108" y="10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4" y="49"/>
                    <a:pt x="2" y="48"/>
                    <a:pt x="1" y="46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3"/>
                    <a:pt x="1" y="40"/>
                    <a:pt x="3" y="3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ḻïḋé">
              <a:extLst>
                <a:ext uri="{FF2B5EF4-FFF2-40B4-BE49-F238E27FC236}">
                  <a16:creationId xmlns:a16="http://schemas.microsoft.com/office/drawing/2014/main" id="{EF59D6E5-10EF-464F-AA1B-8137D6E1BBBC}"/>
                </a:ext>
              </a:extLst>
            </p:cNvPr>
            <p:cNvSpPr/>
            <p:nvPr/>
          </p:nvSpPr>
          <p:spPr bwMode="auto">
            <a:xfrm>
              <a:off x="4508192" y="3524370"/>
              <a:ext cx="728465" cy="1290539"/>
            </a:xfrm>
            <a:custGeom>
              <a:avLst/>
              <a:gdLst>
                <a:gd name="T0" fmla="*/ 25 w 173"/>
                <a:gd name="T1" fmla="*/ 11 h 306"/>
                <a:gd name="T2" fmla="*/ 121 w 173"/>
                <a:gd name="T3" fmla="*/ 2 h 306"/>
                <a:gd name="T4" fmla="*/ 149 w 173"/>
                <a:gd name="T5" fmla="*/ 25 h 306"/>
                <a:gd name="T6" fmla="*/ 172 w 173"/>
                <a:gd name="T7" fmla="*/ 267 h 306"/>
                <a:gd name="T8" fmla="*/ 149 w 173"/>
                <a:gd name="T9" fmla="*/ 296 h 306"/>
                <a:gd name="T10" fmla="*/ 53 w 173"/>
                <a:gd name="T11" fmla="*/ 305 h 306"/>
                <a:gd name="T12" fmla="*/ 25 w 173"/>
                <a:gd name="T13" fmla="*/ 281 h 306"/>
                <a:gd name="T14" fmla="*/ 2 w 173"/>
                <a:gd name="T15" fmla="*/ 39 h 306"/>
                <a:gd name="T16" fmla="*/ 25 w 173"/>
                <a:gd name="T17" fmla="*/ 1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06">
                  <a:moveTo>
                    <a:pt x="25" y="11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35" y="0"/>
                    <a:pt x="148" y="11"/>
                    <a:pt x="149" y="25"/>
                  </a:cubicBezTo>
                  <a:cubicBezTo>
                    <a:pt x="172" y="267"/>
                    <a:pt x="172" y="267"/>
                    <a:pt x="172" y="267"/>
                  </a:cubicBezTo>
                  <a:cubicBezTo>
                    <a:pt x="173" y="281"/>
                    <a:pt x="163" y="294"/>
                    <a:pt x="149" y="296"/>
                  </a:cubicBezTo>
                  <a:cubicBezTo>
                    <a:pt x="53" y="305"/>
                    <a:pt x="53" y="305"/>
                    <a:pt x="53" y="305"/>
                  </a:cubicBezTo>
                  <a:cubicBezTo>
                    <a:pt x="39" y="306"/>
                    <a:pt x="26" y="295"/>
                    <a:pt x="25" y="28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25"/>
                    <a:pt x="11" y="12"/>
                    <a:pt x="25" y="1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ṣḻïḍè">
              <a:extLst>
                <a:ext uri="{FF2B5EF4-FFF2-40B4-BE49-F238E27FC236}">
                  <a16:creationId xmlns:a16="http://schemas.microsoft.com/office/drawing/2014/main" id="{785FF22B-4DE4-40E4-B115-12D0D1D16552}"/>
                </a:ext>
              </a:extLst>
            </p:cNvPr>
            <p:cNvSpPr/>
            <p:nvPr/>
          </p:nvSpPr>
          <p:spPr bwMode="auto">
            <a:xfrm>
              <a:off x="4508192" y="3524370"/>
              <a:ext cx="728465" cy="1290539"/>
            </a:xfrm>
            <a:custGeom>
              <a:avLst/>
              <a:gdLst>
                <a:gd name="T0" fmla="*/ 25 w 173"/>
                <a:gd name="T1" fmla="*/ 11 h 306"/>
                <a:gd name="T2" fmla="*/ 121 w 173"/>
                <a:gd name="T3" fmla="*/ 2 h 306"/>
                <a:gd name="T4" fmla="*/ 149 w 173"/>
                <a:gd name="T5" fmla="*/ 25 h 306"/>
                <a:gd name="T6" fmla="*/ 172 w 173"/>
                <a:gd name="T7" fmla="*/ 267 h 306"/>
                <a:gd name="T8" fmla="*/ 149 w 173"/>
                <a:gd name="T9" fmla="*/ 296 h 306"/>
                <a:gd name="T10" fmla="*/ 53 w 173"/>
                <a:gd name="T11" fmla="*/ 305 h 306"/>
                <a:gd name="T12" fmla="*/ 25 w 173"/>
                <a:gd name="T13" fmla="*/ 281 h 306"/>
                <a:gd name="T14" fmla="*/ 2 w 173"/>
                <a:gd name="T15" fmla="*/ 39 h 306"/>
                <a:gd name="T16" fmla="*/ 25 w 173"/>
                <a:gd name="T17" fmla="*/ 1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306">
                  <a:moveTo>
                    <a:pt x="25" y="11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35" y="0"/>
                    <a:pt x="148" y="11"/>
                    <a:pt x="149" y="25"/>
                  </a:cubicBezTo>
                  <a:cubicBezTo>
                    <a:pt x="172" y="267"/>
                    <a:pt x="172" y="267"/>
                    <a:pt x="172" y="267"/>
                  </a:cubicBezTo>
                  <a:cubicBezTo>
                    <a:pt x="173" y="281"/>
                    <a:pt x="163" y="294"/>
                    <a:pt x="149" y="296"/>
                  </a:cubicBezTo>
                  <a:cubicBezTo>
                    <a:pt x="53" y="305"/>
                    <a:pt x="53" y="305"/>
                    <a:pt x="53" y="305"/>
                  </a:cubicBezTo>
                  <a:cubicBezTo>
                    <a:pt x="39" y="306"/>
                    <a:pt x="26" y="295"/>
                    <a:pt x="25" y="281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25"/>
                    <a:pt x="11" y="12"/>
                    <a:pt x="25" y="1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ṩľiďé">
              <a:extLst>
                <a:ext uri="{FF2B5EF4-FFF2-40B4-BE49-F238E27FC236}">
                  <a16:creationId xmlns:a16="http://schemas.microsoft.com/office/drawing/2014/main" id="{95685E85-4D06-4BFE-8A92-226CFDFD7E53}"/>
                </a:ext>
              </a:extLst>
            </p:cNvPr>
            <p:cNvSpPr/>
            <p:nvPr/>
          </p:nvSpPr>
          <p:spPr bwMode="auto">
            <a:xfrm>
              <a:off x="4508192" y="3524370"/>
              <a:ext cx="728465" cy="1260102"/>
            </a:xfrm>
            <a:custGeom>
              <a:avLst/>
              <a:gdLst>
                <a:gd name="T0" fmla="*/ 25 w 173"/>
                <a:gd name="T1" fmla="*/ 10 h 299"/>
                <a:gd name="T2" fmla="*/ 121 w 173"/>
                <a:gd name="T3" fmla="*/ 1 h 299"/>
                <a:gd name="T4" fmla="*/ 149 w 173"/>
                <a:gd name="T5" fmla="*/ 25 h 299"/>
                <a:gd name="T6" fmla="*/ 172 w 173"/>
                <a:gd name="T7" fmla="*/ 261 h 299"/>
                <a:gd name="T8" fmla="*/ 148 w 173"/>
                <a:gd name="T9" fmla="*/ 289 h 299"/>
                <a:gd name="T10" fmla="*/ 52 w 173"/>
                <a:gd name="T11" fmla="*/ 298 h 299"/>
                <a:gd name="T12" fmla="*/ 24 w 173"/>
                <a:gd name="T13" fmla="*/ 275 h 299"/>
                <a:gd name="T14" fmla="*/ 2 w 173"/>
                <a:gd name="T15" fmla="*/ 39 h 299"/>
                <a:gd name="T16" fmla="*/ 25 w 173"/>
                <a:gd name="T17" fmla="*/ 1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99">
                  <a:moveTo>
                    <a:pt x="25" y="10"/>
                  </a:moveTo>
                  <a:cubicBezTo>
                    <a:pt x="121" y="1"/>
                    <a:pt x="121" y="1"/>
                    <a:pt x="121" y="1"/>
                  </a:cubicBezTo>
                  <a:cubicBezTo>
                    <a:pt x="135" y="0"/>
                    <a:pt x="148" y="10"/>
                    <a:pt x="149" y="25"/>
                  </a:cubicBezTo>
                  <a:cubicBezTo>
                    <a:pt x="172" y="261"/>
                    <a:pt x="172" y="261"/>
                    <a:pt x="172" y="261"/>
                  </a:cubicBezTo>
                  <a:cubicBezTo>
                    <a:pt x="173" y="275"/>
                    <a:pt x="162" y="288"/>
                    <a:pt x="148" y="289"/>
                  </a:cubicBezTo>
                  <a:cubicBezTo>
                    <a:pt x="52" y="298"/>
                    <a:pt x="52" y="298"/>
                    <a:pt x="52" y="298"/>
                  </a:cubicBezTo>
                  <a:cubicBezTo>
                    <a:pt x="38" y="299"/>
                    <a:pt x="25" y="289"/>
                    <a:pt x="24" y="275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24"/>
                    <a:pt x="11" y="12"/>
                    <a:pt x="25" y="10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ṣḻîde">
              <a:extLst>
                <a:ext uri="{FF2B5EF4-FFF2-40B4-BE49-F238E27FC236}">
                  <a16:creationId xmlns:a16="http://schemas.microsoft.com/office/drawing/2014/main" id="{4477543C-747D-46DB-B656-0D7CBDBE13D8}"/>
                </a:ext>
              </a:extLst>
            </p:cNvPr>
            <p:cNvSpPr/>
            <p:nvPr/>
          </p:nvSpPr>
          <p:spPr bwMode="auto">
            <a:xfrm>
              <a:off x="4546745" y="3552779"/>
              <a:ext cx="653386" cy="1136323"/>
            </a:xfrm>
            <a:custGeom>
              <a:avLst/>
              <a:gdLst>
                <a:gd name="T0" fmla="*/ 22 w 155"/>
                <a:gd name="T1" fmla="*/ 10 h 269"/>
                <a:gd name="T2" fmla="*/ 108 w 155"/>
                <a:gd name="T3" fmla="*/ 1 h 269"/>
                <a:gd name="T4" fmla="*/ 134 w 155"/>
                <a:gd name="T5" fmla="*/ 22 h 269"/>
                <a:gd name="T6" fmla="*/ 154 w 155"/>
                <a:gd name="T7" fmla="*/ 234 h 269"/>
                <a:gd name="T8" fmla="*/ 133 w 155"/>
                <a:gd name="T9" fmla="*/ 260 h 269"/>
                <a:gd name="T10" fmla="*/ 46 w 155"/>
                <a:gd name="T11" fmla="*/ 268 h 269"/>
                <a:gd name="T12" fmla="*/ 21 w 155"/>
                <a:gd name="T13" fmla="*/ 247 h 269"/>
                <a:gd name="T14" fmla="*/ 1 w 155"/>
                <a:gd name="T15" fmla="*/ 35 h 269"/>
                <a:gd name="T16" fmla="*/ 22 w 155"/>
                <a:gd name="T17" fmla="*/ 1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269">
                  <a:moveTo>
                    <a:pt x="22" y="10"/>
                  </a:moveTo>
                  <a:cubicBezTo>
                    <a:pt x="108" y="1"/>
                    <a:pt x="108" y="1"/>
                    <a:pt x="108" y="1"/>
                  </a:cubicBezTo>
                  <a:cubicBezTo>
                    <a:pt x="121" y="0"/>
                    <a:pt x="132" y="10"/>
                    <a:pt x="134" y="22"/>
                  </a:cubicBezTo>
                  <a:cubicBezTo>
                    <a:pt x="154" y="234"/>
                    <a:pt x="154" y="234"/>
                    <a:pt x="154" y="234"/>
                  </a:cubicBezTo>
                  <a:cubicBezTo>
                    <a:pt x="155" y="247"/>
                    <a:pt x="145" y="258"/>
                    <a:pt x="133" y="260"/>
                  </a:cubicBezTo>
                  <a:cubicBezTo>
                    <a:pt x="46" y="268"/>
                    <a:pt x="46" y="268"/>
                    <a:pt x="46" y="268"/>
                  </a:cubicBezTo>
                  <a:cubicBezTo>
                    <a:pt x="33" y="269"/>
                    <a:pt x="22" y="260"/>
                    <a:pt x="21" y="247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22"/>
                    <a:pt x="9" y="11"/>
                    <a:pt x="2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sḷîďê">
              <a:extLst>
                <a:ext uri="{FF2B5EF4-FFF2-40B4-BE49-F238E27FC236}">
                  <a16:creationId xmlns:a16="http://schemas.microsoft.com/office/drawing/2014/main" id="{F9B04272-A029-4F7A-8AA6-4332CCC7FCAE}"/>
                </a:ext>
              </a:extLst>
            </p:cNvPr>
            <p:cNvSpPr/>
            <p:nvPr/>
          </p:nvSpPr>
          <p:spPr bwMode="auto">
            <a:xfrm>
              <a:off x="5567408" y="2136433"/>
              <a:ext cx="501200" cy="243498"/>
            </a:xfrm>
            <a:custGeom>
              <a:avLst/>
              <a:gdLst>
                <a:gd name="T0" fmla="*/ 13 w 119"/>
                <a:gd name="T1" fmla="*/ 58 h 58"/>
                <a:gd name="T2" fmla="*/ 0 w 119"/>
                <a:gd name="T3" fmla="*/ 46 h 58"/>
                <a:gd name="T4" fmla="*/ 5 w 119"/>
                <a:gd name="T5" fmla="*/ 36 h 58"/>
                <a:gd name="T6" fmla="*/ 112 w 119"/>
                <a:gd name="T7" fmla="*/ 32 h 58"/>
                <a:gd name="T8" fmla="*/ 115 w 119"/>
                <a:gd name="T9" fmla="*/ 49 h 58"/>
                <a:gd name="T10" fmla="*/ 98 w 119"/>
                <a:gd name="T11" fmla="*/ 52 h 58"/>
                <a:gd name="T12" fmla="*/ 98 w 119"/>
                <a:gd name="T13" fmla="*/ 52 h 58"/>
                <a:gd name="T14" fmla="*/ 20 w 119"/>
                <a:gd name="T15" fmla="*/ 55 h 58"/>
                <a:gd name="T16" fmla="*/ 13 w 119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58">
                  <a:moveTo>
                    <a:pt x="13" y="58"/>
                  </a:moveTo>
                  <a:cubicBezTo>
                    <a:pt x="6" y="58"/>
                    <a:pt x="0" y="53"/>
                    <a:pt x="0" y="46"/>
                  </a:cubicBezTo>
                  <a:cubicBezTo>
                    <a:pt x="0" y="42"/>
                    <a:pt x="2" y="39"/>
                    <a:pt x="5" y="36"/>
                  </a:cubicBezTo>
                  <a:cubicBezTo>
                    <a:pt x="23" y="21"/>
                    <a:pt x="70" y="0"/>
                    <a:pt x="112" y="32"/>
                  </a:cubicBezTo>
                  <a:cubicBezTo>
                    <a:pt x="118" y="36"/>
                    <a:pt x="119" y="44"/>
                    <a:pt x="115" y="49"/>
                  </a:cubicBezTo>
                  <a:cubicBezTo>
                    <a:pt x="112" y="55"/>
                    <a:pt x="104" y="56"/>
                    <a:pt x="98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3"/>
                    <a:pt x="22" y="54"/>
                    <a:pt x="20" y="55"/>
                  </a:cubicBezTo>
                  <a:cubicBezTo>
                    <a:pt x="18" y="57"/>
                    <a:pt x="15" y="58"/>
                    <a:pt x="13" y="58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ľiḑe">
              <a:extLst>
                <a:ext uri="{FF2B5EF4-FFF2-40B4-BE49-F238E27FC236}">
                  <a16:creationId xmlns:a16="http://schemas.microsoft.com/office/drawing/2014/main" id="{D6A33B19-A20C-41D6-BF06-3D4DACFAA2AC}"/>
                </a:ext>
              </a:extLst>
            </p:cNvPr>
            <p:cNvSpPr/>
            <p:nvPr/>
          </p:nvSpPr>
          <p:spPr bwMode="auto">
            <a:xfrm>
              <a:off x="5439571" y="1828002"/>
              <a:ext cx="730494" cy="383510"/>
            </a:xfrm>
            <a:custGeom>
              <a:avLst/>
              <a:gdLst>
                <a:gd name="T0" fmla="*/ 14 w 173"/>
                <a:gd name="T1" fmla="*/ 91 h 91"/>
                <a:gd name="T2" fmla="*/ 5 w 173"/>
                <a:gd name="T3" fmla="*/ 88 h 91"/>
                <a:gd name="T4" fmla="*/ 5 w 173"/>
                <a:gd name="T5" fmla="*/ 71 h 91"/>
                <a:gd name="T6" fmla="*/ 167 w 173"/>
                <a:gd name="T7" fmla="*/ 65 h 91"/>
                <a:gd name="T8" fmla="*/ 169 w 173"/>
                <a:gd name="T9" fmla="*/ 82 h 91"/>
                <a:gd name="T10" fmla="*/ 152 w 173"/>
                <a:gd name="T11" fmla="*/ 85 h 91"/>
                <a:gd name="T12" fmla="*/ 22 w 173"/>
                <a:gd name="T13" fmla="*/ 88 h 91"/>
                <a:gd name="T14" fmla="*/ 14 w 173"/>
                <a:gd name="T1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91">
                  <a:moveTo>
                    <a:pt x="14" y="91"/>
                  </a:moveTo>
                  <a:cubicBezTo>
                    <a:pt x="10" y="91"/>
                    <a:pt x="7" y="90"/>
                    <a:pt x="5" y="88"/>
                  </a:cubicBezTo>
                  <a:cubicBezTo>
                    <a:pt x="0" y="83"/>
                    <a:pt x="0" y="75"/>
                    <a:pt x="5" y="71"/>
                  </a:cubicBezTo>
                  <a:cubicBezTo>
                    <a:pt x="6" y="70"/>
                    <a:pt x="76" y="0"/>
                    <a:pt x="167" y="65"/>
                  </a:cubicBezTo>
                  <a:cubicBezTo>
                    <a:pt x="172" y="69"/>
                    <a:pt x="173" y="77"/>
                    <a:pt x="169" y="82"/>
                  </a:cubicBezTo>
                  <a:cubicBezTo>
                    <a:pt x="166" y="88"/>
                    <a:pt x="158" y="89"/>
                    <a:pt x="152" y="85"/>
                  </a:cubicBezTo>
                  <a:cubicBezTo>
                    <a:pt x="79" y="33"/>
                    <a:pt x="25" y="86"/>
                    <a:pt x="22" y="88"/>
                  </a:cubicBezTo>
                  <a:cubicBezTo>
                    <a:pt x="20" y="90"/>
                    <a:pt x="17" y="91"/>
                    <a:pt x="14" y="91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ŝḷîḑe">
              <a:extLst>
                <a:ext uri="{FF2B5EF4-FFF2-40B4-BE49-F238E27FC236}">
                  <a16:creationId xmlns:a16="http://schemas.microsoft.com/office/drawing/2014/main" id="{65045D49-3398-425D-B023-E4367BBE80EB}"/>
                </a:ext>
              </a:extLst>
            </p:cNvPr>
            <p:cNvSpPr/>
            <p:nvPr/>
          </p:nvSpPr>
          <p:spPr bwMode="auto">
            <a:xfrm>
              <a:off x="5283327" y="1545951"/>
              <a:ext cx="1042982" cy="480909"/>
            </a:xfrm>
            <a:custGeom>
              <a:avLst/>
              <a:gdLst>
                <a:gd name="T0" fmla="*/ 233 w 247"/>
                <a:gd name="T1" fmla="*/ 113 h 114"/>
                <a:gd name="T2" fmla="*/ 226 w 247"/>
                <a:gd name="T3" fmla="*/ 110 h 114"/>
                <a:gd name="T4" fmla="*/ 21 w 247"/>
                <a:gd name="T5" fmla="*/ 110 h 114"/>
                <a:gd name="T6" fmla="*/ 4 w 247"/>
                <a:gd name="T7" fmla="*/ 108 h 114"/>
                <a:gd name="T8" fmla="*/ 5 w 247"/>
                <a:gd name="T9" fmla="*/ 91 h 114"/>
                <a:gd name="T10" fmla="*/ 241 w 247"/>
                <a:gd name="T11" fmla="*/ 90 h 114"/>
                <a:gd name="T12" fmla="*/ 243 w 247"/>
                <a:gd name="T13" fmla="*/ 108 h 114"/>
                <a:gd name="T14" fmla="*/ 233 w 247"/>
                <a:gd name="T15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7" h="114">
                  <a:moveTo>
                    <a:pt x="233" y="113"/>
                  </a:moveTo>
                  <a:cubicBezTo>
                    <a:pt x="231" y="113"/>
                    <a:pt x="228" y="112"/>
                    <a:pt x="226" y="110"/>
                  </a:cubicBezTo>
                  <a:cubicBezTo>
                    <a:pt x="118" y="31"/>
                    <a:pt x="25" y="106"/>
                    <a:pt x="21" y="110"/>
                  </a:cubicBezTo>
                  <a:cubicBezTo>
                    <a:pt x="16" y="114"/>
                    <a:pt x="8" y="113"/>
                    <a:pt x="4" y="108"/>
                  </a:cubicBezTo>
                  <a:cubicBezTo>
                    <a:pt x="0" y="103"/>
                    <a:pt x="1" y="95"/>
                    <a:pt x="5" y="91"/>
                  </a:cubicBezTo>
                  <a:cubicBezTo>
                    <a:pt x="7" y="90"/>
                    <a:pt x="116" y="0"/>
                    <a:pt x="241" y="90"/>
                  </a:cubicBezTo>
                  <a:cubicBezTo>
                    <a:pt x="246" y="95"/>
                    <a:pt x="247" y="102"/>
                    <a:pt x="243" y="108"/>
                  </a:cubicBezTo>
                  <a:cubicBezTo>
                    <a:pt x="241" y="111"/>
                    <a:pt x="237" y="113"/>
                    <a:pt x="233" y="113"/>
                  </a:cubicBezTo>
                  <a:close/>
                </a:path>
              </a:pathLst>
            </a:custGeom>
            <a:solidFill>
              <a:srgbClr val="68A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85EA69F1-3F65-4810-9B19-5C3E1F74A228}"/>
              </a:ext>
            </a:extLst>
          </p:cNvPr>
          <p:cNvSpPr txBox="1"/>
          <p:nvPr/>
        </p:nvSpPr>
        <p:spPr>
          <a:xfrm>
            <a:off x="2411343" y="4854206"/>
            <a:ext cx="3850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、网络化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269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397" b="-245"/>
          <a:stretch/>
        </p:blipFill>
        <p:spPr>
          <a:xfrm>
            <a:off x="3785452" y="1022107"/>
            <a:ext cx="1132159" cy="557473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6693348" y="342900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硬件设计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8101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A9A3AA20-0D71-4D25-A74C-D752946CDE5D}"/>
              </a:ext>
            </a:extLst>
          </p:cNvPr>
          <p:cNvSpPr txBox="1"/>
          <p:nvPr/>
        </p:nvSpPr>
        <p:spPr>
          <a:xfrm>
            <a:off x="3673558" y="4469558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参考业内常用调试方法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D8BE81-AC14-4C15-B36C-614CEE8896BC}"/>
              </a:ext>
            </a:extLst>
          </p:cNvPr>
          <p:cNvSpPr txBox="1"/>
          <p:nvPr/>
        </p:nvSpPr>
        <p:spPr>
          <a:xfrm>
            <a:off x="3673558" y="2952341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高速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PCB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设计学习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6B13B0-D9EE-41D7-9387-C0DD4403D1D8}"/>
              </a:ext>
            </a:extLst>
          </p:cNvPr>
          <p:cNvSpPr txBox="1"/>
          <p:nvPr/>
        </p:nvSpPr>
        <p:spPr>
          <a:xfrm>
            <a:off x="3673558" y="2952341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参考学习开源硬件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397" b="-245"/>
          <a:stretch/>
        </p:blipFill>
        <p:spPr>
          <a:xfrm>
            <a:off x="1235221" y="1530248"/>
            <a:ext cx="914988" cy="45053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3673558" y="184678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硬件设计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1CDC03-3464-4DF0-83D0-FD9093770BE7}"/>
              </a:ext>
            </a:extLst>
          </p:cNvPr>
          <p:cNvSpPr txBox="1"/>
          <p:nvPr/>
        </p:nvSpPr>
        <p:spPr>
          <a:xfrm>
            <a:off x="3673558" y="2844225"/>
            <a:ext cx="5034984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高频信号串扰问题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6DCACD-BCB0-47CD-A1BD-EA1907D7BCB8}"/>
              </a:ext>
            </a:extLst>
          </p:cNvPr>
          <p:cNvSpPr txBox="1"/>
          <p:nvPr/>
        </p:nvSpPr>
        <p:spPr>
          <a:xfrm>
            <a:off x="3673558" y="4361837"/>
            <a:ext cx="5727296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集成度较高，板级调试问题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6202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397" b="-245"/>
          <a:stretch/>
        </p:blipFill>
        <p:spPr>
          <a:xfrm>
            <a:off x="1235221" y="1530248"/>
            <a:ext cx="914988" cy="45053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3673558" y="184678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硬件设计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1CDC03-3464-4DF0-83D0-FD9093770BE7}"/>
              </a:ext>
            </a:extLst>
          </p:cNvPr>
          <p:cNvSpPr txBox="1"/>
          <p:nvPr/>
        </p:nvSpPr>
        <p:spPr>
          <a:xfrm>
            <a:off x="3673558" y="2844225"/>
            <a:ext cx="503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高频信号串扰问题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8C3348-15BF-42DA-84A4-1F0B2F9D208D}"/>
              </a:ext>
            </a:extLst>
          </p:cNvPr>
          <p:cNvSpPr txBox="1"/>
          <p:nvPr/>
        </p:nvSpPr>
        <p:spPr>
          <a:xfrm>
            <a:off x="3673558" y="4361837"/>
            <a:ext cx="572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集成度较高，板级调试问题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E200ED-BBE9-49CE-BC3F-1A965D2A56FC}"/>
              </a:ext>
            </a:extLst>
          </p:cNvPr>
          <p:cNvSpPr txBox="1"/>
          <p:nvPr/>
        </p:nvSpPr>
        <p:spPr>
          <a:xfrm>
            <a:off x="3673558" y="3418365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高速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PCB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设计学习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8AE987-6B03-4D3A-9839-A520122126B9}"/>
              </a:ext>
            </a:extLst>
          </p:cNvPr>
          <p:cNvSpPr txBox="1"/>
          <p:nvPr/>
        </p:nvSpPr>
        <p:spPr>
          <a:xfrm>
            <a:off x="3673558" y="3777063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参考学习开源硬件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C4FCBF-8CBF-44C9-A7A5-285D9FFE485F}"/>
              </a:ext>
            </a:extLst>
          </p:cNvPr>
          <p:cNvSpPr txBox="1"/>
          <p:nvPr/>
        </p:nvSpPr>
        <p:spPr>
          <a:xfrm>
            <a:off x="3673558" y="4894566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参考业内常用调试方法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6286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2" t="355" b="47450"/>
          <a:stretch/>
        </p:blipFill>
        <p:spPr>
          <a:xfrm>
            <a:off x="3446404" y="1371429"/>
            <a:ext cx="2759186" cy="4674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6693348" y="342900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软件设计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4037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BFE7A41-F140-466D-9430-7FA2A9188209}"/>
              </a:ext>
            </a:extLst>
          </p:cNvPr>
          <p:cNvSpPr txBox="1"/>
          <p:nvPr/>
        </p:nvSpPr>
        <p:spPr>
          <a:xfrm>
            <a:off x="4890516" y="4771174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遵守代码规范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A209F4-F12F-4185-AC22-8B7EB36968F5}"/>
              </a:ext>
            </a:extLst>
          </p:cNvPr>
          <p:cNvSpPr txBox="1"/>
          <p:nvPr/>
        </p:nvSpPr>
        <p:spPr>
          <a:xfrm>
            <a:off x="4890516" y="4771174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选择高性能的解决方案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C678C6-A2AD-4BEB-A5B7-0EDD85612E19}"/>
              </a:ext>
            </a:extLst>
          </p:cNvPr>
          <p:cNvSpPr txBox="1"/>
          <p:nvPr/>
        </p:nvSpPr>
        <p:spPr>
          <a:xfrm>
            <a:off x="4890516" y="2951946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参考近期出现的一些产品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UI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设计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2" t="355" b="47450"/>
          <a:stretch/>
        </p:blipFill>
        <p:spPr>
          <a:xfrm>
            <a:off x="1181916" y="1444501"/>
            <a:ext cx="2458401" cy="41651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4890516" y="1742451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软件设计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F994B6-EE82-469C-BF0A-A464930F5C25}"/>
              </a:ext>
            </a:extLst>
          </p:cNvPr>
          <p:cNvSpPr txBox="1"/>
          <p:nvPr/>
        </p:nvSpPr>
        <p:spPr>
          <a:xfrm>
            <a:off x="4890516" y="2844225"/>
            <a:ext cx="50349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用户界面布局和操作设计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021354-9FA9-4B6F-A791-1FE407370AE0}"/>
              </a:ext>
            </a:extLst>
          </p:cNvPr>
          <p:cNvSpPr txBox="1"/>
          <p:nvPr/>
        </p:nvSpPr>
        <p:spPr>
          <a:xfrm>
            <a:off x="4890516" y="4660447"/>
            <a:ext cx="50349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高数据吞吐量 高性能要求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0620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2" t="355" b="47450"/>
          <a:stretch/>
        </p:blipFill>
        <p:spPr>
          <a:xfrm>
            <a:off x="1181916" y="1444501"/>
            <a:ext cx="2458401" cy="41651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4890516" y="1742451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软件设计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F994B6-EE82-469C-BF0A-A464930F5C25}"/>
              </a:ext>
            </a:extLst>
          </p:cNvPr>
          <p:cNvSpPr txBox="1"/>
          <p:nvPr/>
        </p:nvSpPr>
        <p:spPr>
          <a:xfrm>
            <a:off x="4890516" y="2844225"/>
            <a:ext cx="503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用户界面布局和操作设计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021354-9FA9-4B6F-A791-1FE407370AE0}"/>
              </a:ext>
            </a:extLst>
          </p:cNvPr>
          <p:cNvSpPr txBox="1"/>
          <p:nvPr/>
        </p:nvSpPr>
        <p:spPr>
          <a:xfrm>
            <a:off x="4890516" y="4660447"/>
            <a:ext cx="503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高数据吞吐量 高性能要求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C678C6-A2AD-4BEB-A5B7-0EDD85612E19}"/>
              </a:ext>
            </a:extLst>
          </p:cNvPr>
          <p:cNvSpPr txBox="1"/>
          <p:nvPr/>
        </p:nvSpPr>
        <p:spPr>
          <a:xfrm>
            <a:off x="4890516" y="3429000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参考近期出现的一些产品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UI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设计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FE7A41-F140-466D-9430-7FA2A9188209}"/>
              </a:ext>
            </a:extLst>
          </p:cNvPr>
          <p:cNvSpPr txBox="1"/>
          <p:nvPr/>
        </p:nvSpPr>
        <p:spPr>
          <a:xfrm>
            <a:off x="4890516" y="5175796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遵守代码规范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A209F4-F12F-4185-AC22-8B7EB36968F5}"/>
              </a:ext>
            </a:extLst>
          </p:cNvPr>
          <p:cNvSpPr txBox="1"/>
          <p:nvPr/>
        </p:nvSpPr>
        <p:spPr>
          <a:xfrm>
            <a:off x="4890516" y="5534526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选择高性能的解决方案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1697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668" t="42443" r="-67" b="19871"/>
          <a:stretch/>
        </p:blipFill>
        <p:spPr>
          <a:xfrm>
            <a:off x="1102853" y="2095327"/>
            <a:ext cx="5416768" cy="337523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6693348" y="342900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软硬件结合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0040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B02B41FD-1D74-4FB4-B896-01C50FF118B1}"/>
              </a:ext>
            </a:extLst>
          </p:cNvPr>
          <p:cNvSpPr txBox="1"/>
          <p:nvPr/>
        </p:nvSpPr>
        <p:spPr>
          <a:xfrm>
            <a:off x="6287547" y="4728333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使用模块化开发等开发方法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4DD475-D796-4E4E-965B-EC796787AE6F}"/>
              </a:ext>
            </a:extLst>
          </p:cNvPr>
          <p:cNvSpPr txBox="1"/>
          <p:nvPr/>
        </p:nvSpPr>
        <p:spPr>
          <a:xfrm>
            <a:off x="6287547" y="4728333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使用差分测试、模块测试等先进测试方法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A27648-97AB-4C5C-B9BE-0F757DC48CC0}"/>
              </a:ext>
            </a:extLst>
          </p:cNvPr>
          <p:cNvSpPr txBox="1"/>
          <p:nvPr/>
        </p:nvSpPr>
        <p:spPr>
          <a:xfrm>
            <a:off x="6287547" y="3287698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互相学习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668" t="42443" r="-67" b="19871"/>
          <a:stretch/>
        </p:blipFill>
        <p:spPr>
          <a:xfrm>
            <a:off x="1102853" y="2095327"/>
            <a:ext cx="4419899" cy="27540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6287547" y="226802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软硬件结合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07D2DF-71BC-4F85-AC8B-299F24099C33}"/>
              </a:ext>
            </a:extLst>
          </p:cNvPr>
          <p:cNvSpPr txBox="1"/>
          <p:nvPr/>
        </p:nvSpPr>
        <p:spPr>
          <a:xfrm>
            <a:off x="6287547" y="3136612"/>
            <a:ext cx="50349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团队沟通需求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A0F30A-C300-4810-8BA9-C3B6EDC1C8AA}"/>
              </a:ext>
            </a:extLst>
          </p:cNvPr>
          <p:cNvSpPr txBox="1"/>
          <p:nvPr/>
        </p:nvSpPr>
        <p:spPr>
          <a:xfrm>
            <a:off x="6287547" y="4612015"/>
            <a:ext cx="503498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联合调试难度大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5461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668" t="42443" r="-67" b="19871"/>
          <a:stretch/>
        </p:blipFill>
        <p:spPr>
          <a:xfrm>
            <a:off x="1102853" y="2095327"/>
            <a:ext cx="4419899" cy="27540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6287547" y="226802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软硬件结合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07D2DF-71BC-4F85-AC8B-299F24099C33}"/>
              </a:ext>
            </a:extLst>
          </p:cNvPr>
          <p:cNvSpPr txBox="1"/>
          <p:nvPr/>
        </p:nvSpPr>
        <p:spPr>
          <a:xfrm>
            <a:off x="6287547" y="3136612"/>
            <a:ext cx="503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团队沟通需求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A0F30A-C300-4810-8BA9-C3B6EDC1C8AA}"/>
              </a:ext>
            </a:extLst>
          </p:cNvPr>
          <p:cNvSpPr txBox="1"/>
          <p:nvPr/>
        </p:nvSpPr>
        <p:spPr>
          <a:xfrm>
            <a:off x="6287547" y="4612015"/>
            <a:ext cx="503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联合调试难度大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A27648-97AB-4C5C-B9BE-0F757DC48CC0}"/>
              </a:ext>
            </a:extLst>
          </p:cNvPr>
          <p:cNvSpPr txBox="1"/>
          <p:nvPr/>
        </p:nvSpPr>
        <p:spPr>
          <a:xfrm>
            <a:off x="6287547" y="3721387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互相学习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2B41FD-1D74-4FB4-B896-01C50FF118B1}"/>
              </a:ext>
            </a:extLst>
          </p:cNvPr>
          <p:cNvSpPr txBox="1"/>
          <p:nvPr/>
        </p:nvSpPr>
        <p:spPr>
          <a:xfrm>
            <a:off x="6287547" y="5196790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使用模块化开发等开发方法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4DD475-D796-4E4E-965B-EC796787AE6F}"/>
              </a:ext>
            </a:extLst>
          </p:cNvPr>
          <p:cNvSpPr txBox="1"/>
          <p:nvPr/>
        </p:nvSpPr>
        <p:spPr>
          <a:xfrm>
            <a:off x="6287547" y="5596899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使用差分测试、模块测试等先进测试方法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9697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D361EAD-6ECD-46E1-95D6-F4CE8FA746F9}"/>
              </a:ext>
            </a:extLst>
          </p:cNvPr>
          <p:cNvGrpSpPr/>
          <p:nvPr/>
        </p:nvGrpSpPr>
        <p:grpSpPr>
          <a:xfrm>
            <a:off x="1692715" y="844291"/>
            <a:ext cx="1475895" cy="338554"/>
            <a:chOff x="2029158" y="1712040"/>
            <a:chExt cx="1475895" cy="338554"/>
          </a:xfrm>
        </p:grpSpPr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53E21726-F33D-4E0A-B7EF-89D7F8FECE5B}"/>
                </a:ext>
              </a:extLst>
            </p:cNvPr>
            <p:cNvSpPr txBox="1"/>
            <p:nvPr/>
          </p:nvSpPr>
          <p:spPr>
            <a:xfrm>
              <a:off x="2177653" y="1712040"/>
              <a:ext cx="132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进度安排</a:t>
              </a:r>
              <a:endPara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7D166C37-842B-4B2C-A042-27A73EFBBE6F}"/>
                </a:ext>
              </a:extLst>
            </p:cNvPr>
            <p:cNvSpPr txBox="1"/>
            <p:nvPr/>
          </p:nvSpPr>
          <p:spPr>
            <a:xfrm>
              <a:off x="2029158" y="1712040"/>
              <a:ext cx="317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rPr>
                <a:t>&gt;</a:t>
              </a:r>
              <a:endPara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4" t="52387" r="78" b="-4583"/>
          <a:stretch/>
        </p:blipFill>
        <p:spPr>
          <a:xfrm>
            <a:off x="3336814" y="1607734"/>
            <a:ext cx="2759186" cy="4674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6693348" y="3429000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嵌入式设计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870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文本框 289">
            <a:extLst>
              <a:ext uri="{FF2B5EF4-FFF2-40B4-BE49-F238E27FC236}">
                <a16:creationId xmlns:a16="http://schemas.microsoft.com/office/drawing/2014/main" id="{6E659A51-05B1-4837-9BFF-9B41FE0289F1}"/>
              </a:ext>
            </a:extLst>
          </p:cNvPr>
          <p:cNvSpPr txBox="1"/>
          <p:nvPr/>
        </p:nvSpPr>
        <p:spPr>
          <a:xfrm>
            <a:off x="1918587" y="3529006"/>
            <a:ext cx="230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noFill/>
                <a:latin typeface="Noto Sans SC Black" panose="020B0A00000000000000" pitchFamily="34" charset="-122"/>
                <a:ea typeface="Noto Sans SC Black" panose="020B0A00000000000000" pitchFamily="34" charset="-122"/>
              </a:rPr>
              <a:t>疫情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grpSp>
        <p:nvGrpSpPr>
          <p:cNvPr id="291" name="组合 29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2E3A5B1-75FB-44DE-A23A-6995906E62AC}"/>
              </a:ext>
            </a:extLst>
          </p:cNvPr>
          <p:cNvGrpSpPr>
            <a:grpSpLocks noChangeAspect="1"/>
          </p:cNvGrpSpPr>
          <p:nvPr/>
        </p:nvGrpSpPr>
        <p:grpSpPr>
          <a:xfrm>
            <a:off x="1743031" y="2935705"/>
            <a:ext cx="2640594" cy="2868802"/>
            <a:chOff x="3867940" y="1277466"/>
            <a:chExt cx="4456121" cy="4841231"/>
          </a:xfrm>
        </p:grpSpPr>
        <p:grpSp>
          <p:nvGrpSpPr>
            <p:cNvPr id="292" name="i$1ïďe">
              <a:extLst>
                <a:ext uri="{FF2B5EF4-FFF2-40B4-BE49-F238E27FC236}">
                  <a16:creationId xmlns:a16="http://schemas.microsoft.com/office/drawing/2014/main" id="{6A54124A-78DA-47E6-94BD-738B8981C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7940" y="1277466"/>
              <a:ext cx="4456121" cy="4841231"/>
              <a:chOff x="2020" y="337"/>
              <a:chExt cx="3668" cy="3985"/>
            </a:xfrm>
          </p:grpSpPr>
          <p:sp>
            <p:nvSpPr>
              <p:cNvPr id="339" name="išḻïďè">
                <a:extLst>
                  <a:ext uri="{FF2B5EF4-FFF2-40B4-BE49-F238E27FC236}">
                    <a16:creationId xmlns:a16="http://schemas.microsoft.com/office/drawing/2014/main" id="{FB5CFC28-0DB0-423D-9B3A-3ECEB1624097}"/>
                  </a:ext>
                </a:extLst>
              </p:cNvPr>
              <p:cNvSpPr/>
              <p:nvPr/>
            </p:nvSpPr>
            <p:spPr bwMode="auto">
              <a:xfrm>
                <a:off x="2020" y="1456"/>
                <a:ext cx="638" cy="834"/>
              </a:xfrm>
              <a:custGeom>
                <a:avLst/>
                <a:gdLst>
                  <a:gd name="T0" fmla="*/ 291 w 320"/>
                  <a:gd name="T1" fmla="*/ 45 h 419"/>
                  <a:gd name="T2" fmla="*/ 195 w 320"/>
                  <a:gd name="T3" fmla="*/ 9 h 419"/>
                  <a:gd name="T4" fmla="*/ 177 w 320"/>
                  <a:gd name="T5" fmla="*/ 3 h 419"/>
                  <a:gd name="T6" fmla="*/ 164 w 320"/>
                  <a:gd name="T7" fmla="*/ 0 h 419"/>
                  <a:gd name="T8" fmla="*/ 125 w 320"/>
                  <a:gd name="T9" fmla="*/ 30 h 419"/>
                  <a:gd name="T10" fmla="*/ 27 w 320"/>
                  <a:gd name="T11" fmla="*/ 280 h 419"/>
                  <a:gd name="T12" fmla="*/ 22 w 320"/>
                  <a:gd name="T13" fmla="*/ 292 h 419"/>
                  <a:gd name="T14" fmla="*/ 18 w 320"/>
                  <a:gd name="T15" fmla="*/ 356 h 419"/>
                  <a:gd name="T16" fmla="*/ 120 w 320"/>
                  <a:gd name="T17" fmla="*/ 403 h 419"/>
                  <a:gd name="T18" fmla="*/ 133 w 320"/>
                  <a:gd name="T19" fmla="*/ 409 h 419"/>
                  <a:gd name="T20" fmla="*/ 169 w 320"/>
                  <a:gd name="T21" fmla="*/ 419 h 419"/>
                  <a:gd name="T22" fmla="*/ 191 w 320"/>
                  <a:gd name="T23" fmla="*/ 397 h 419"/>
                  <a:gd name="T24" fmla="*/ 305 w 320"/>
                  <a:gd name="T25" fmla="*/ 104 h 419"/>
                  <a:gd name="T26" fmla="*/ 291 w 320"/>
                  <a:gd name="T27" fmla="*/ 45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0" h="419">
                    <a:moveTo>
                      <a:pt x="291" y="45"/>
                    </a:moveTo>
                    <a:cubicBezTo>
                      <a:pt x="276" y="38"/>
                      <a:pt x="225" y="20"/>
                      <a:pt x="195" y="9"/>
                    </a:cubicBezTo>
                    <a:cubicBezTo>
                      <a:pt x="186" y="6"/>
                      <a:pt x="180" y="4"/>
                      <a:pt x="177" y="3"/>
                    </a:cubicBezTo>
                    <a:cubicBezTo>
                      <a:pt x="173" y="1"/>
                      <a:pt x="168" y="0"/>
                      <a:pt x="164" y="0"/>
                    </a:cubicBezTo>
                    <a:cubicBezTo>
                      <a:pt x="146" y="0"/>
                      <a:pt x="131" y="11"/>
                      <a:pt x="125" y="30"/>
                    </a:cubicBezTo>
                    <a:cubicBezTo>
                      <a:pt x="125" y="32"/>
                      <a:pt x="39" y="250"/>
                      <a:pt x="27" y="280"/>
                    </a:cubicBezTo>
                    <a:cubicBezTo>
                      <a:pt x="25" y="284"/>
                      <a:pt x="23" y="288"/>
                      <a:pt x="22" y="292"/>
                    </a:cubicBezTo>
                    <a:cubicBezTo>
                      <a:pt x="10" y="318"/>
                      <a:pt x="0" y="343"/>
                      <a:pt x="18" y="356"/>
                    </a:cubicBezTo>
                    <a:cubicBezTo>
                      <a:pt x="34" y="367"/>
                      <a:pt x="88" y="390"/>
                      <a:pt x="120" y="403"/>
                    </a:cubicBezTo>
                    <a:cubicBezTo>
                      <a:pt x="125" y="405"/>
                      <a:pt x="130" y="407"/>
                      <a:pt x="133" y="409"/>
                    </a:cubicBezTo>
                    <a:cubicBezTo>
                      <a:pt x="146" y="414"/>
                      <a:pt x="158" y="419"/>
                      <a:pt x="169" y="419"/>
                    </a:cubicBezTo>
                    <a:cubicBezTo>
                      <a:pt x="181" y="419"/>
                      <a:pt x="188" y="412"/>
                      <a:pt x="191" y="397"/>
                    </a:cubicBezTo>
                    <a:cubicBezTo>
                      <a:pt x="197" y="369"/>
                      <a:pt x="296" y="124"/>
                      <a:pt x="305" y="104"/>
                    </a:cubicBezTo>
                    <a:cubicBezTo>
                      <a:pt x="320" y="69"/>
                      <a:pt x="306" y="53"/>
                      <a:pt x="291" y="45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ṩļiḍé">
                <a:extLst>
                  <a:ext uri="{FF2B5EF4-FFF2-40B4-BE49-F238E27FC236}">
                    <a16:creationId xmlns:a16="http://schemas.microsoft.com/office/drawing/2014/main" id="{98ED8170-92CF-473A-8875-3003635893D8}"/>
                  </a:ext>
                </a:extLst>
              </p:cNvPr>
              <p:cNvSpPr/>
              <p:nvPr/>
            </p:nvSpPr>
            <p:spPr bwMode="auto">
              <a:xfrm>
                <a:off x="2712" y="440"/>
                <a:ext cx="2170" cy="2269"/>
              </a:xfrm>
              <a:custGeom>
                <a:avLst/>
                <a:gdLst>
                  <a:gd name="T0" fmla="*/ 1079 w 1088"/>
                  <a:gd name="T1" fmla="*/ 16 h 1139"/>
                  <a:gd name="T2" fmla="*/ 1030 w 1088"/>
                  <a:gd name="T3" fmla="*/ 1 h 1139"/>
                  <a:gd name="T4" fmla="*/ 905 w 1088"/>
                  <a:gd name="T5" fmla="*/ 0 h 1139"/>
                  <a:gd name="T6" fmla="*/ 35 w 1088"/>
                  <a:gd name="T7" fmla="*/ 2 h 1139"/>
                  <a:gd name="T8" fmla="*/ 9 w 1088"/>
                  <a:gd name="T9" fmla="*/ 12 h 1139"/>
                  <a:gd name="T10" fmla="*/ 2 w 1088"/>
                  <a:gd name="T11" fmla="*/ 54 h 1139"/>
                  <a:gd name="T12" fmla="*/ 3 w 1088"/>
                  <a:gd name="T13" fmla="*/ 84 h 1139"/>
                  <a:gd name="T14" fmla="*/ 20 w 1088"/>
                  <a:gd name="T15" fmla="*/ 238 h 1139"/>
                  <a:gd name="T16" fmla="*/ 51 w 1088"/>
                  <a:gd name="T17" fmla="*/ 527 h 1139"/>
                  <a:gd name="T18" fmla="*/ 62 w 1088"/>
                  <a:gd name="T19" fmla="*/ 553 h 1139"/>
                  <a:gd name="T20" fmla="*/ 55 w 1088"/>
                  <a:gd name="T21" fmla="*/ 812 h 1139"/>
                  <a:gd name="T22" fmla="*/ 60 w 1088"/>
                  <a:gd name="T23" fmla="*/ 1087 h 1139"/>
                  <a:gd name="T24" fmla="*/ 165 w 1088"/>
                  <a:gd name="T25" fmla="*/ 1139 h 1139"/>
                  <a:gd name="T26" fmla="*/ 217 w 1088"/>
                  <a:gd name="T27" fmla="*/ 1139 h 1139"/>
                  <a:gd name="T28" fmla="*/ 402 w 1088"/>
                  <a:gd name="T29" fmla="*/ 1139 h 1139"/>
                  <a:gd name="T30" fmla="*/ 402 w 1088"/>
                  <a:gd name="T31" fmla="*/ 1139 h 1139"/>
                  <a:gd name="T32" fmla="*/ 960 w 1088"/>
                  <a:gd name="T33" fmla="*/ 1135 h 1139"/>
                  <a:gd name="T34" fmla="*/ 1029 w 1088"/>
                  <a:gd name="T35" fmla="*/ 1055 h 1139"/>
                  <a:gd name="T36" fmla="*/ 1024 w 1088"/>
                  <a:gd name="T37" fmla="*/ 558 h 1139"/>
                  <a:gd name="T38" fmla="*/ 1040 w 1088"/>
                  <a:gd name="T39" fmla="*/ 503 h 1139"/>
                  <a:gd name="T40" fmla="*/ 1063 w 1088"/>
                  <a:gd name="T41" fmla="*/ 291 h 1139"/>
                  <a:gd name="T42" fmla="*/ 1085 w 1088"/>
                  <a:gd name="T43" fmla="*/ 89 h 1139"/>
                  <a:gd name="T44" fmla="*/ 1087 w 1088"/>
                  <a:gd name="T45" fmla="*/ 55 h 1139"/>
                  <a:gd name="T46" fmla="*/ 1079 w 1088"/>
                  <a:gd name="T47" fmla="*/ 16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88" h="1139">
                    <a:moveTo>
                      <a:pt x="1079" y="16"/>
                    </a:moveTo>
                    <a:cubicBezTo>
                      <a:pt x="1071" y="6"/>
                      <a:pt x="1055" y="1"/>
                      <a:pt x="1030" y="1"/>
                    </a:cubicBezTo>
                    <a:cubicBezTo>
                      <a:pt x="1020" y="0"/>
                      <a:pt x="978" y="0"/>
                      <a:pt x="905" y="0"/>
                    </a:cubicBezTo>
                    <a:cubicBezTo>
                      <a:pt x="639" y="0"/>
                      <a:pt x="41" y="2"/>
                      <a:pt x="35" y="2"/>
                    </a:cubicBezTo>
                    <a:cubicBezTo>
                      <a:pt x="23" y="3"/>
                      <a:pt x="15" y="6"/>
                      <a:pt x="9" y="12"/>
                    </a:cubicBezTo>
                    <a:cubicBezTo>
                      <a:pt x="3" y="20"/>
                      <a:pt x="0" y="33"/>
                      <a:pt x="2" y="54"/>
                    </a:cubicBezTo>
                    <a:cubicBezTo>
                      <a:pt x="1" y="62"/>
                      <a:pt x="1" y="72"/>
                      <a:pt x="3" y="84"/>
                    </a:cubicBezTo>
                    <a:cubicBezTo>
                      <a:pt x="4" y="101"/>
                      <a:pt x="11" y="164"/>
                      <a:pt x="20" y="238"/>
                    </a:cubicBezTo>
                    <a:cubicBezTo>
                      <a:pt x="33" y="360"/>
                      <a:pt x="50" y="512"/>
                      <a:pt x="51" y="527"/>
                    </a:cubicBezTo>
                    <a:cubicBezTo>
                      <a:pt x="52" y="539"/>
                      <a:pt x="55" y="547"/>
                      <a:pt x="62" y="553"/>
                    </a:cubicBezTo>
                    <a:cubicBezTo>
                      <a:pt x="59" y="559"/>
                      <a:pt x="54" y="594"/>
                      <a:pt x="55" y="812"/>
                    </a:cubicBezTo>
                    <a:cubicBezTo>
                      <a:pt x="56" y="941"/>
                      <a:pt x="59" y="1074"/>
                      <a:pt x="60" y="1087"/>
                    </a:cubicBezTo>
                    <a:cubicBezTo>
                      <a:pt x="61" y="1112"/>
                      <a:pt x="71" y="1139"/>
                      <a:pt x="165" y="1139"/>
                    </a:cubicBezTo>
                    <a:cubicBezTo>
                      <a:pt x="176" y="1139"/>
                      <a:pt x="194" y="1139"/>
                      <a:pt x="217" y="1139"/>
                    </a:cubicBezTo>
                    <a:cubicBezTo>
                      <a:pt x="262" y="1139"/>
                      <a:pt x="328" y="1139"/>
                      <a:pt x="402" y="1139"/>
                    </a:cubicBezTo>
                    <a:cubicBezTo>
                      <a:pt x="402" y="1139"/>
                      <a:pt x="402" y="1139"/>
                      <a:pt x="402" y="1139"/>
                    </a:cubicBezTo>
                    <a:cubicBezTo>
                      <a:pt x="749" y="1139"/>
                      <a:pt x="937" y="1138"/>
                      <a:pt x="960" y="1135"/>
                    </a:cubicBezTo>
                    <a:cubicBezTo>
                      <a:pt x="1007" y="1129"/>
                      <a:pt x="1026" y="1117"/>
                      <a:pt x="1029" y="1055"/>
                    </a:cubicBezTo>
                    <a:cubicBezTo>
                      <a:pt x="1032" y="999"/>
                      <a:pt x="1027" y="574"/>
                      <a:pt x="1024" y="558"/>
                    </a:cubicBezTo>
                    <a:cubicBezTo>
                      <a:pt x="1032" y="552"/>
                      <a:pt x="1035" y="537"/>
                      <a:pt x="1040" y="503"/>
                    </a:cubicBezTo>
                    <a:cubicBezTo>
                      <a:pt x="1043" y="475"/>
                      <a:pt x="1053" y="381"/>
                      <a:pt x="1063" y="291"/>
                    </a:cubicBezTo>
                    <a:cubicBezTo>
                      <a:pt x="1073" y="198"/>
                      <a:pt x="1082" y="111"/>
                      <a:pt x="1085" y="89"/>
                    </a:cubicBezTo>
                    <a:cubicBezTo>
                      <a:pt x="1087" y="75"/>
                      <a:pt x="1088" y="64"/>
                      <a:pt x="1087" y="55"/>
                    </a:cubicBezTo>
                    <a:cubicBezTo>
                      <a:pt x="1088" y="38"/>
                      <a:pt x="1087" y="25"/>
                      <a:pt x="1079" y="16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ļídé">
                <a:extLst>
                  <a:ext uri="{FF2B5EF4-FFF2-40B4-BE49-F238E27FC236}">
                    <a16:creationId xmlns:a16="http://schemas.microsoft.com/office/drawing/2014/main" id="{4CD2C712-501A-4949-BD47-0ECED8AD7B82}"/>
                  </a:ext>
                </a:extLst>
              </p:cNvPr>
              <p:cNvSpPr/>
              <p:nvPr/>
            </p:nvSpPr>
            <p:spPr bwMode="auto">
              <a:xfrm>
                <a:off x="4978" y="1767"/>
                <a:ext cx="678" cy="653"/>
              </a:xfrm>
              <a:custGeom>
                <a:avLst/>
                <a:gdLst>
                  <a:gd name="T0" fmla="*/ 326 w 340"/>
                  <a:gd name="T1" fmla="*/ 101 h 328"/>
                  <a:gd name="T2" fmla="*/ 173 w 340"/>
                  <a:gd name="T3" fmla="*/ 0 h 328"/>
                  <a:gd name="T4" fmla="*/ 85 w 340"/>
                  <a:gd name="T5" fmla="*/ 25 h 328"/>
                  <a:gd name="T6" fmla="*/ 17 w 340"/>
                  <a:gd name="T7" fmla="*/ 209 h 328"/>
                  <a:gd name="T8" fmla="*/ 26 w 340"/>
                  <a:gd name="T9" fmla="*/ 235 h 328"/>
                  <a:gd name="T10" fmla="*/ 24 w 340"/>
                  <a:gd name="T11" fmla="*/ 236 h 328"/>
                  <a:gd name="T12" fmla="*/ 18 w 340"/>
                  <a:gd name="T13" fmla="*/ 262 h 328"/>
                  <a:gd name="T14" fmla="*/ 39 w 340"/>
                  <a:gd name="T15" fmla="*/ 277 h 328"/>
                  <a:gd name="T16" fmla="*/ 47 w 340"/>
                  <a:gd name="T17" fmla="*/ 275 h 328"/>
                  <a:gd name="T18" fmla="*/ 50 w 340"/>
                  <a:gd name="T19" fmla="*/ 274 h 328"/>
                  <a:gd name="T20" fmla="*/ 165 w 340"/>
                  <a:gd name="T21" fmla="*/ 328 h 328"/>
                  <a:gd name="T22" fmla="*/ 171 w 340"/>
                  <a:gd name="T23" fmla="*/ 328 h 328"/>
                  <a:gd name="T24" fmla="*/ 171 w 340"/>
                  <a:gd name="T25" fmla="*/ 328 h 328"/>
                  <a:gd name="T26" fmla="*/ 300 w 340"/>
                  <a:gd name="T27" fmla="*/ 270 h 328"/>
                  <a:gd name="T28" fmla="*/ 326 w 340"/>
                  <a:gd name="T29" fmla="*/ 10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0" h="328">
                    <a:moveTo>
                      <a:pt x="326" y="101"/>
                    </a:moveTo>
                    <a:cubicBezTo>
                      <a:pt x="308" y="43"/>
                      <a:pt x="242" y="0"/>
                      <a:pt x="173" y="0"/>
                    </a:cubicBezTo>
                    <a:cubicBezTo>
                      <a:pt x="142" y="0"/>
                      <a:pt x="112" y="9"/>
                      <a:pt x="85" y="25"/>
                    </a:cubicBezTo>
                    <a:cubicBezTo>
                      <a:pt x="15" y="68"/>
                      <a:pt x="0" y="149"/>
                      <a:pt x="17" y="209"/>
                    </a:cubicBezTo>
                    <a:cubicBezTo>
                      <a:pt x="19" y="218"/>
                      <a:pt x="22" y="226"/>
                      <a:pt x="26" y="235"/>
                    </a:cubicBezTo>
                    <a:cubicBezTo>
                      <a:pt x="25" y="235"/>
                      <a:pt x="24" y="236"/>
                      <a:pt x="24" y="236"/>
                    </a:cubicBezTo>
                    <a:cubicBezTo>
                      <a:pt x="17" y="243"/>
                      <a:pt x="15" y="252"/>
                      <a:pt x="18" y="262"/>
                    </a:cubicBezTo>
                    <a:cubicBezTo>
                      <a:pt x="22" y="271"/>
                      <a:pt x="30" y="277"/>
                      <a:pt x="39" y="277"/>
                    </a:cubicBezTo>
                    <a:cubicBezTo>
                      <a:pt x="41" y="277"/>
                      <a:pt x="44" y="276"/>
                      <a:pt x="47" y="275"/>
                    </a:cubicBezTo>
                    <a:cubicBezTo>
                      <a:pt x="48" y="275"/>
                      <a:pt x="49" y="274"/>
                      <a:pt x="50" y="274"/>
                    </a:cubicBezTo>
                    <a:cubicBezTo>
                      <a:pt x="75" y="304"/>
                      <a:pt x="113" y="327"/>
                      <a:pt x="165" y="328"/>
                    </a:cubicBezTo>
                    <a:cubicBezTo>
                      <a:pt x="167" y="328"/>
                      <a:pt x="169" y="328"/>
                      <a:pt x="171" y="328"/>
                    </a:cubicBezTo>
                    <a:cubicBezTo>
                      <a:pt x="171" y="328"/>
                      <a:pt x="171" y="328"/>
                      <a:pt x="171" y="328"/>
                    </a:cubicBezTo>
                    <a:cubicBezTo>
                      <a:pt x="227" y="328"/>
                      <a:pt x="272" y="308"/>
                      <a:pt x="300" y="270"/>
                    </a:cubicBezTo>
                    <a:cubicBezTo>
                      <a:pt x="338" y="219"/>
                      <a:pt x="340" y="146"/>
                      <a:pt x="326" y="101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îŝlïḍe">
                <a:extLst>
                  <a:ext uri="{FF2B5EF4-FFF2-40B4-BE49-F238E27FC236}">
                    <a16:creationId xmlns:a16="http://schemas.microsoft.com/office/drawing/2014/main" id="{AD8D33B6-59E1-47EF-A5DF-6727CB6875F9}"/>
                  </a:ext>
                </a:extLst>
              </p:cNvPr>
              <p:cNvSpPr/>
              <p:nvPr/>
            </p:nvSpPr>
            <p:spPr bwMode="auto">
              <a:xfrm>
                <a:off x="2893" y="1442"/>
                <a:ext cx="1945" cy="1155"/>
              </a:xfrm>
              <a:custGeom>
                <a:avLst/>
                <a:gdLst>
                  <a:gd name="T0" fmla="*/ 945 w 975"/>
                  <a:gd name="T1" fmla="*/ 9 h 580"/>
                  <a:gd name="T2" fmla="*/ 831 w 975"/>
                  <a:gd name="T3" fmla="*/ 8 h 580"/>
                  <a:gd name="T4" fmla="*/ 117 w 975"/>
                  <a:gd name="T5" fmla="*/ 5 h 580"/>
                  <a:gd name="T6" fmla="*/ 56 w 975"/>
                  <a:gd name="T7" fmla="*/ 5 h 580"/>
                  <a:gd name="T8" fmla="*/ 47 w 975"/>
                  <a:gd name="T9" fmla="*/ 6 h 580"/>
                  <a:gd name="T10" fmla="*/ 13 w 975"/>
                  <a:gd name="T11" fmla="*/ 0 h 580"/>
                  <a:gd name="T12" fmla="*/ 12 w 975"/>
                  <a:gd name="T13" fmla="*/ 0 h 580"/>
                  <a:gd name="T14" fmla="*/ 11 w 975"/>
                  <a:gd name="T15" fmla="*/ 532 h 580"/>
                  <a:gd name="T16" fmla="*/ 112 w 975"/>
                  <a:gd name="T17" fmla="*/ 580 h 580"/>
                  <a:gd name="T18" fmla="*/ 164 w 975"/>
                  <a:gd name="T19" fmla="*/ 580 h 580"/>
                  <a:gd name="T20" fmla="*/ 349 w 975"/>
                  <a:gd name="T21" fmla="*/ 580 h 580"/>
                  <a:gd name="T22" fmla="*/ 907 w 975"/>
                  <a:gd name="T23" fmla="*/ 576 h 580"/>
                  <a:gd name="T24" fmla="*/ 972 w 975"/>
                  <a:gd name="T25" fmla="*/ 500 h 580"/>
                  <a:gd name="T26" fmla="*/ 967 w 975"/>
                  <a:gd name="T27" fmla="*/ 6 h 580"/>
                  <a:gd name="T28" fmla="*/ 945 w 975"/>
                  <a:gd name="T29" fmla="*/ 9 h 580"/>
                  <a:gd name="T30" fmla="*/ 644 w 975"/>
                  <a:gd name="T31" fmla="*/ 527 h 580"/>
                  <a:gd name="T32" fmla="*/ 637 w 975"/>
                  <a:gd name="T33" fmla="*/ 539 h 580"/>
                  <a:gd name="T34" fmla="*/ 491 w 975"/>
                  <a:gd name="T35" fmla="*/ 545 h 580"/>
                  <a:gd name="T36" fmla="*/ 491 w 975"/>
                  <a:gd name="T37" fmla="*/ 545 h 580"/>
                  <a:gd name="T38" fmla="*/ 383 w 975"/>
                  <a:gd name="T39" fmla="*/ 539 h 580"/>
                  <a:gd name="T40" fmla="*/ 374 w 975"/>
                  <a:gd name="T41" fmla="*/ 453 h 580"/>
                  <a:gd name="T42" fmla="*/ 381 w 975"/>
                  <a:gd name="T43" fmla="*/ 391 h 580"/>
                  <a:gd name="T44" fmla="*/ 532 w 975"/>
                  <a:gd name="T45" fmla="*/ 383 h 580"/>
                  <a:gd name="T46" fmla="*/ 640 w 975"/>
                  <a:gd name="T47" fmla="*/ 387 h 580"/>
                  <a:gd name="T48" fmla="*/ 644 w 975"/>
                  <a:gd name="T49" fmla="*/ 527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75" h="580">
                    <a:moveTo>
                      <a:pt x="945" y="9"/>
                    </a:moveTo>
                    <a:cubicBezTo>
                      <a:pt x="939" y="9"/>
                      <a:pt x="896" y="8"/>
                      <a:pt x="831" y="8"/>
                    </a:cubicBezTo>
                    <a:cubicBezTo>
                      <a:pt x="634" y="7"/>
                      <a:pt x="266" y="5"/>
                      <a:pt x="117" y="5"/>
                    </a:cubicBezTo>
                    <a:cubicBezTo>
                      <a:pt x="82" y="5"/>
                      <a:pt x="62" y="5"/>
                      <a:pt x="56" y="5"/>
                    </a:cubicBezTo>
                    <a:cubicBezTo>
                      <a:pt x="53" y="5"/>
                      <a:pt x="50" y="6"/>
                      <a:pt x="47" y="6"/>
                    </a:cubicBezTo>
                    <a:cubicBezTo>
                      <a:pt x="32" y="6"/>
                      <a:pt x="21" y="4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0" y="19"/>
                      <a:pt x="8" y="490"/>
                      <a:pt x="11" y="532"/>
                    </a:cubicBezTo>
                    <a:cubicBezTo>
                      <a:pt x="12" y="556"/>
                      <a:pt x="21" y="580"/>
                      <a:pt x="112" y="580"/>
                    </a:cubicBezTo>
                    <a:cubicBezTo>
                      <a:pt x="123" y="580"/>
                      <a:pt x="141" y="580"/>
                      <a:pt x="164" y="580"/>
                    </a:cubicBezTo>
                    <a:cubicBezTo>
                      <a:pt x="209" y="580"/>
                      <a:pt x="275" y="580"/>
                      <a:pt x="349" y="580"/>
                    </a:cubicBezTo>
                    <a:cubicBezTo>
                      <a:pt x="696" y="580"/>
                      <a:pt x="883" y="579"/>
                      <a:pt x="907" y="576"/>
                    </a:cubicBezTo>
                    <a:cubicBezTo>
                      <a:pt x="953" y="570"/>
                      <a:pt x="970" y="558"/>
                      <a:pt x="972" y="500"/>
                    </a:cubicBezTo>
                    <a:cubicBezTo>
                      <a:pt x="975" y="438"/>
                      <a:pt x="969" y="33"/>
                      <a:pt x="967" y="6"/>
                    </a:cubicBezTo>
                    <a:cubicBezTo>
                      <a:pt x="962" y="8"/>
                      <a:pt x="955" y="9"/>
                      <a:pt x="945" y="9"/>
                    </a:cubicBezTo>
                    <a:close/>
                    <a:moveTo>
                      <a:pt x="644" y="527"/>
                    </a:moveTo>
                    <a:cubicBezTo>
                      <a:pt x="642" y="534"/>
                      <a:pt x="640" y="538"/>
                      <a:pt x="637" y="539"/>
                    </a:cubicBezTo>
                    <a:cubicBezTo>
                      <a:pt x="627" y="543"/>
                      <a:pt x="553" y="545"/>
                      <a:pt x="491" y="545"/>
                    </a:cubicBezTo>
                    <a:cubicBezTo>
                      <a:pt x="491" y="545"/>
                      <a:pt x="491" y="545"/>
                      <a:pt x="491" y="545"/>
                    </a:cubicBezTo>
                    <a:cubicBezTo>
                      <a:pt x="445" y="545"/>
                      <a:pt x="389" y="544"/>
                      <a:pt x="383" y="539"/>
                    </a:cubicBezTo>
                    <a:cubicBezTo>
                      <a:pt x="376" y="533"/>
                      <a:pt x="374" y="484"/>
                      <a:pt x="374" y="453"/>
                    </a:cubicBezTo>
                    <a:cubicBezTo>
                      <a:pt x="373" y="432"/>
                      <a:pt x="374" y="396"/>
                      <a:pt x="381" y="391"/>
                    </a:cubicBezTo>
                    <a:cubicBezTo>
                      <a:pt x="389" y="383"/>
                      <a:pt x="499" y="383"/>
                      <a:pt x="532" y="383"/>
                    </a:cubicBezTo>
                    <a:cubicBezTo>
                      <a:pt x="550" y="383"/>
                      <a:pt x="637" y="383"/>
                      <a:pt x="640" y="387"/>
                    </a:cubicBezTo>
                    <a:cubicBezTo>
                      <a:pt x="645" y="391"/>
                      <a:pt x="652" y="494"/>
                      <a:pt x="644" y="527"/>
                    </a:cubicBezTo>
                    <a:close/>
                  </a:path>
                </a:pathLst>
              </a:custGeom>
              <a:solidFill>
                <a:srgbClr val="AF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iṣľíḋe">
                <a:extLst>
                  <a:ext uri="{FF2B5EF4-FFF2-40B4-BE49-F238E27FC236}">
                    <a16:creationId xmlns:a16="http://schemas.microsoft.com/office/drawing/2014/main" id="{39A913AE-CA96-443B-85B8-9EFF0256C533}"/>
                  </a:ext>
                </a:extLst>
              </p:cNvPr>
              <p:cNvSpPr/>
              <p:nvPr/>
            </p:nvSpPr>
            <p:spPr bwMode="auto">
              <a:xfrm>
                <a:off x="2800" y="345"/>
                <a:ext cx="2148" cy="75"/>
              </a:xfrm>
              <a:custGeom>
                <a:avLst/>
                <a:gdLst>
                  <a:gd name="T0" fmla="*/ 3 w 1077"/>
                  <a:gd name="T1" fmla="*/ 28 h 38"/>
                  <a:gd name="T2" fmla="*/ 29 w 1077"/>
                  <a:gd name="T3" fmla="*/ 18 h 38"/>
                  <a:gd name="T4" fmla="*/ 899 w 1077"/>
                  <a:gd name="T5" fmla="*/ 16 h 38"/>
                  <a:gd name="T6" fmla="*/ 1024 w 1077"/>
                  <a:gd name="T7" fmla="*/ 16 h 38"/>
                  <a:gd name="T8" fmla="*/ 1073 w 1077"/>
                  <a:gd name="T9" fmla="*/ 32 h 38"/>
                  <a:gd name="T10" fmla="*/ 1077 w 1077"/>
                  <a:gd name="T11" fmla="*/ 38 h 38"/>
                  <a:gd name="T12" fmla="*/ 1070 w 1077"/>
                  <a:gd name="T13" fmla="*/ 15 h 38"/>
                  <a:gd name="T14" fmla="*/ 1024 w 1077"/>
                  <a:gd name="T15" fmla="*/ 1 h 38"/>
                  <a:gd name="T16" fmla="*/ 899 w 1077"/>
                  <a:gd name="T17" fmla="*/ 0 h 38"/>
                  <a:gd name="T18" fmla="*/ 29 w 1077"/>
                  <a:gd name="T19" fmla="*/ 2 h 38"/>
                  <a:gd name="T20" fmla="*/ 6 w 1077"/>
                  <a:gd name="T21" fmla="*/ 11 h 38"/>
                  <a:gd name="T22" fmla="*/ 0 w 1077"/>
                  <a:gd name="T23" fmla="*/ 34 h 38"/>
                  <a:gd name="T24" fmla="*/ 3 w 1077"/>
                  <a:gd name="T25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7" h="38">
                    <a:moveTo>
                      <a:pt x="3" y="28"/>
                    </a:moveTo>
                    <a:cubicBezTo>
                      <a:pt x="9" y="22"/>
                      <a:pt x="17" y="19"/>
                      <a:pt x="29" y="18"/>
                    </a:cubicBezTo>
                    <a:cubicBezTo>
                      <a:pt x="35" y="18"/>
                      <a:pt x="633" y="16"/>
                      <a:pt x="899" y="16"/>
                    </a:cubicBezTo>
                    <a:cubicBezTo>
                      <a:pt x="972" y="16"/>
                      <a:pt x="1014" y="16"/>
                      <a:pt x="1024" y="16"/>
                    </a:cubicBezTo>
                    <a:cubicBezTo>
                      <a:pt x="1049" y="17"/>
                      <a:pt x="1065" y="22"/>
                      <a:pt x="1073" y="32"/>
                    </a:cubicBezTo>
                    <a:cubicBezTo>
                      <a:pt x="1075" y="34"/>
                      <a:pt x="1076" y="36"/>
                      <a:pt x="1077" y="38"/>
                    </a:cubicBezTo>
                    <a:cubicBezTo>
                      <a:pt x="1077" y="28"/>
                      <a:pt x="1075" y="21"/>
                      <a:pt x="1070" y="15"/>
                    </a:cubicBezTo>
                    <a:cubicBezTo>
                      <a:pt x="1062" y="6"/>
                      <a:pt x="1048" y="1"/>
                      <a:pt x="1024" y="1"/>
                    </a:cubicBezTo>
                    <a:cubicBezTo>
                      <a:pt x="1014" y="0"/>
                      <a:pt x="972" y="0"/>
                      <a:pt x="899" y="0"/>
                    </a:cubicBezTo>
                    <a:cubicBezTo>
                      <a:pt x="633" y="0"/>
                      <a:pt x="35" y="2"/>
                      <a:pt x="29" y="2"/>
                    </a:cubicBezTo>
                    <a:cubicBezTo>
                      <a:pt x="18" y="3"/>
                      <a:pt x="11" y="6"/>
                      <a:pt x="6" y="11"/>
                    </a:cubicBezTo>
                    <a:cubicBezTo>
                      <a:pt x="2" y="16"/>
                      <a:pt x="0" y="23"/>
                      <a:pt x="0" y="34"/>
                    </a:cubicBezTo>
                    <a:cubicBezTo>
                      <a:pt x="1" y="32"/>
                      <a:pt x="2" y="30"/>
                      <a:pt x="3" y="28"/>
                    </a:cubicBezTo>
                    <a:close/>
                  </a:path>
                </a:pathLst>
              </a:custGeom>
              <a:solidFill>
                <a:srgbClr val="4F4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îṡḷiḋé">
                <a:extLst>
                  <a:ext uri="{FF2B5EF4-FFF2-40B4-BE49-F238E27FC236}">
                    <a16:creationId xmlns:a16="http://schemas.microsoft.com/office/drawing/2014/main" id="{42AE9941-C879-4E1D-8DCA-85E91B6459E1}"/>
                  </a:ext>
                </a:extLst>
              </p:cNvPr>
              <p:cNvSpPr/>
              <p:nvPr/>
            </p:nvSpPr>
            <p:spPr bwMode="auto">
              <a:xfrm>
                <a:off x="2788" y="337"/>
                <a:ext cx="2170" cy="2268"/>
              </a:xfrm>
              <a:custGeom>
                <a:avLst/>
                <a:gdLst>
                  <a:gd name="T0" fmla="*/ 1030 w 1088"/>
                  <a:gd name="T1" fmla="*/ 1 h 1139"/>
                  <a:gd name="T2" fmla="*/ 35 w 1088"/>
                  <a:gd name="T3" fmla="*/ 2 h 1139"/>
                  <a:gd name="T4" fmla="*/ 2 w 1088"/>
                  <a:gd name="T5" fmla="*/ 54 h 1139"/>
                  <a:gd name="T6" fmla="*/ 20 w 1088"/>
                  <a:gd name="T7" fmla="*/ 238 h 1139"/>
                  <a:gd name="T8" fmla="*/ 62 w 1088"/>
                  <a:gd name="T9" fmla="*/ 553 h 1139"/>
                  <a:gd name="T10" fmla="*/ 60 w 1088"/>
                  <a:gd name="T11" fmla="*/ 1087 h 1139"/>
                  <a:gd name="T12" fmla="*/ 217 w 1088"/>
                  <a:gd name="T13" fmla="*/ 1139 h 1139"/>
                  <a:gd name="T14" fmla="*/ 402 w 1088"/>
                  <a:gd name="T15" fmla="*/ 1139 h 1139"/>
                  <a:gd name="T16" fmla="*/ 1029 w 1088"/>
                  <a:gd name="T17" fmla="*/ 1055 h 1139"/>
                  <a:gd name="T18" fmla="*/ 1040 w 1088"/>
                  <a:gd name="T19" fmla="*/ 503 h 1139"/>
                  <a:gd name="T20" fmla="*/ 1085 w 1088"/>
                  <a:gd name="T21" fmla="*/ 89 h 1139"/>
                  <a:gd name="T22" fmla="*/ 1079 w 1088"/>
                  <a:gd name="T23" fmla="*/ 16 h 1139"/>
                  <a:gd name="T24" fmla="*/ 960 w 1088"/>
                  <a:gd name="T25" fmla="*/ 1131 h 1139"/>
                  <a:gd name="T26" fmla="*/ 217 w 1088"/>
                  <a:gd name="T27" fmla="*/ 1135 h 1139"/>
                  <a:gd name="T28" fmla="*/ 64 w 1088"/>
                  <a:gd name="T29" fmla="*/ 1087 h 1139"/>
                  <a:gd name="T30" fmla="*/ 66 w 1088"/>
                  <a:gd name="T31" fmla="*/ 555 h 1139"/>
                  <a:gd name="T32" fmla="*/ 109 w 1088"/>
                  <a:gd name="T33" fmla="*/ 560 h 1139"/>
                  <a:gd name="T34" fmla="*/ 884 w 1088"/>
                  <a:gd name="T35" fmla="*/ 563 h 1139"/>
                  <a:gd name="T36" fmla="*/ 1020 w 1088"/>
                  <a:gd name="T37" fmla="*/ 561 h 1139"/>
                  <a:gd name="T38" fmla="*/ 998 w 1088"/>
                  <a:gd name="T39" fmla="*/ 560 h 1139"/>
                  <a:gd name="T40" fmla="*/ 170 w 1088"/>
                  <a:gd name="T41" fmla="*/ 556 h 1139"/>
                  <a:gd name="T42" fmla="*/ 100 w 1088"/>
                  <a:gd name="T43" fmla="*/ 557 h 1139"/>
                  <a:gd name="T44" fmla="*/ 23 w 1088"/>
                  <a:gd name="T45" fmla="*/ 237 h 1139"/>
                  <a:gd name="T46" fmla="*/ 12 w 1088"/>
                  <a:gd name="T47" fmla="*/ 34 h 1139"/>
                  <a:gd name="T48" fmla="*/ 905 w 1088"/>
                  <a:gd name="T49" fmla="*/ 24 h 1139"/>
                  <a:gd name="T50" fmla="*/ 1076 w 1088"/>
                  <a:gd name="T51" fmla="*/ 38 h 1139"/>
                  <a:gd name="T52" fmla="*/ 1059 w 1088"/>
                  <a:gd name="T53" fmla="*/ 290 h 1139"/>
                  <a:gd name="T54" fmla="*/ 998 w 1088"/>
                  <a:gd name="T55" fmla="*/ 560 h 1139"/>
                  <a:gd name="T56" fmla="*/ 905 w 1088"/>
                  <a:gd name="T57" fmla="*/ 4 h 1139"/>
                  <a:gd name="T58" fmla="*/ 1076 w 1088"/>
                  <a:gd name="T59" fmla="*/ 19 h 1139"/>
                  <a:gd name="T60" fmla="*/ 1079 w 1088"/>
                  <a:gd name="T61" fmla="*/ 36 h 1139"/>
                  <a:gd name="T62" fmla="*/ 905 w 1088"/>
                  <a:gd name="T63" fmla="*/ 20 h 1139"/>
                  <a:gd name="T64" fmla="*/ 9 w 1088"/>
                  <a:gd name="T65" fmla="*/ 32 h 1139"/>
                  <a:gd name="T66" fmla="*/ 12 w 1088"/>
                  <a:gd name="T67" fmla="*/ 15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88" h="1139">
                    <a:moveTo>
                      <a:pt x="1079" y="16"/>
                    </a:moveTo>
                    <a:cubicBezTo>
                      <a:pt x="1071" y="6"/>
                      <a:pt x="1055" y="1"/>
                      <a:pt x="1030" y="1"/>
                    </a:cubicBezTo>
                    <a:cubicBezTo>
                      <a:pt x="1020" y="0"/>
                      <a:pt x="978" y="0"/>
                      <a:pt x="905" y="0"/>
                    </a:cubicBezTo>
                    <a:cubicBezTo>
                      <a:pt x="639" y="0"/>
                      <a:pt x="41" y="2"/>
                      <a:pt x="35" y="2"/>
                    </a:cubicBezTo>
                    <a:cubicBezTo>
                      <a:pt x="23" y="3"/>
                      <a:pt x="15" y="6"/>
                      <a:pt x="9" y="12"/>
                    </a:cubicBezTo>
                    <a:cubicBezTo>
                      <a:pt x="3" y="20"/>
                      <a:pt x="0" y="33"/>
                      <a:pt x="2" y="54"/>
                    </a:cubicBezTo>
                    <a:cubicBezTo>
                      <a:pt x="1" y="62"/>
                      <a:pt x="1" y="72"/>
                      <a:pt x="3" y="84"/>
                    </a:cubicBezTo>
                    <a:cubicBezTo>
                      <a:pt x="4" y="101"/>
                      <a:pt x="11" y="164"/>
                      <a:pt x="20" y="238"/>
                    </a:cubicBezTo>
                    <a:cubicBezTo>
                      <a:pt x="33" y="360"/>
                      <a:pt x="50" y="512"/>
                      <a:pt x="51" y="527"/>
                    </a:cubicBezTo>
                    <a:cubicBezTo>
                      <a:pt x="52" y="539"/>
                      <a:pt x="55" y="547"/>
                      <a:pt x="62" y="553"/>
                    </a:cubicBezTo>
                    <a:cubicBezTo>
                      <a:pt x="59" y="559"/>
                      <a:pt x="54" y="594"/>
                      <a:pt x="55" y="812"/>
                    </a:cubicBezTo>
                    <a:cubicBezTo>
                      <a:pt x="56" y="941"/>
                      <a:pt x="59" y="1074"/>
                      <a:pt x="60" y="1087"/>
                    </a:cubicBezTo>
                    <a:cubicBezTo>
                      <a:pt x="61" y="1112"/>
                      <a:pt x="71" y="1139"/>
                      <a:pt x="165" y="1139"/>
                    </a:cubicBezTo>
                    <a:cubicBezTo>
                      <a:pt x="176" y="1139"/>
                      <a:pt x="194" y="1139"/>
                      <a:pt x="217" y="1139"/>
                    </a:cubicBezTo>
                    <a:cubicBezTo>
                      <a:pt x="262" y="1139"/>
                      <a:pt x="328" y="1139"/>
                      <a:pt x="402" y="1139"/>
                    </a:cubicBezTo>
                    <a:cubicBezTo>
                      <a:pt x="402" y="1139"/>
                      <a:pt x="402" y="1139"/>
                      <a:pt x="402" y="1139"/>
                    </a:cubicBezTo>
                    <a:cubicBezTo>
                      <a:pt x="749" y="1139"/>
                      <a:pt x="937" y="1138"/>
                      <a:pt x="960" y="1135"/>
                    </a:cubicBezTo>
                    <a:cubicBezTo>
                      <a:pt x="1007" y="1129"/>
                      <a:pt x="1026" y="1117"/>
                      <a:pt x="1029" y="1055"/>
                    </a:cubicBezTo>
                    <a:cubicBezTo>
                      <a:pt x="1032" y="999"/>
                      <a:pt x="1027" y="574"/>
                      <a:pt x="1024" y="558"/>
                    </a:cubicBezTo>
                    <a:cubicBezTo>
                      <a:pt x="1032" y="552"/>
                      <a:pt x="1035" y="537"/>
                      <a:pt x="1040" y="503"/>
                    </a:cubicBezTo>
                    <a:cubicBezTo>
                      <a:pt x="1043" y="475"/>
                      <a:pt x="1053" y="381"/>
                      <a:pt x="1063" y="291"/>
                    </a:cubicBezTo>
                    <a:cubicBezTo>
                      <a:pt x="1073" y="198"/>
                      <a:pt x="1082" y="111"/>
                      <a:pt x="1085" y="89"/>
                    </a:cubicBezTo>
                    <a:cubicBezTo>
                      <a:pt x="1087" y="75"/>
                      <a:pt x="1088" y="64"/>
                      <a:pt x="1087" y="55"/>
                    </a:cubicBezTo>
                    <a:cubicBezTo>
                      <a:pt x="1088" y="38"/>
                      <a:pt x="1087" y="25"/>
                      <a:pt x="1079" y="16"/>
                    </a:cubicBezTo>
                    <a:close/>
                    <a:moveTo>
                      <a:pt x="1025" y="1055"/>
                    </a:moveTo>
                    <a:cubicBezTo>
                      <a:pt x="1023" y="1113"/>
                      <a:pt x="1006" y="1125"/>
                      <a:pt x="960" y="1131"/>
                    </a:cubicBezTo>
                    <a:cubicBezTo>
                      <a:pt x="936" y="1134"/>
                      <a:pt x="749" y="1135"/>
                      <a:pt x="402" y="1135"/>
                    </a:cubicBezTo>
                    <a:cubicBezTo>
                      <a:pt x="328" y="1135"/>
                      <a:pt x="262" y="1135"/>
                      <a:pt x="217" y="1135"/>
                    </a:cubicBezTo>
                    <a:cubicBezTo>
                      <a:pt x="194" y="1135"/>
                      <a:pt x="176" y="1135"/>
                      <a:pt x="165" y="1135"/>
                    </a:cubicBezTo>
                    <a:cubicBezTo>
                      <a:pt x="74" y="1135"/>
                      <a:pt x="65" y="1111"/>
                      <a:pt x="64" y="1087"/>
                    </a:cubicBezTo>
                    <a:cubicBezTo>
                      <a:pt x="61" y="1045"/>
                      <a:pt x="53" y="574"/>
                      <a:pt x="65" y="555"/>
                    </a:cubicBezTo>
                    <a:cubicBezTo>
                      <a:pt x="66" y="555"/>
                      <a:pt x="66" y="555"/>
                      <a:pt x="66" y="555"/>
                    </a:cubicBezTo>
                    <a:cubicBezTo>
                      <a:pt x="74" y="559"/>
                      <a:pt x="85" y="561"/>
                      <a:pt x="100" y="561"/>
                    </a:cubicBezTo>
                    <a:cubicBezTo>
                      <a:pt x="103" y="561"/>
                      <a:pt x="106" y="560"/>
                      <a:pt x="109" y="560"/>
                    </a:cubicBezTo>
                    <a:cubicBezTo>
                      <a:pt x="115" y="560"/>
                      <a:pt x="135" y="560"/>
                      <a:pt x="170" y="560"/>
                    </a:cubicBezTo>
                    <a:cubicBezTo>
                      <a:pt x="319" y="560"/>
                      <a:pt x="687" y="562"/>
                      <a:pt x="884" y="563"/>
                    </a:cubicBezTo>
                    <a:cubicBezTo>
                      <a:pt x="949" y="563"/>
                      <a:pt x="992" y="564"/>
                      <a:pt x="998" y="564"/>
                    </a:cubicBezTo>
                    <a:cubicBezTo>
                      <a:pt x="1008" y="564"/>
                      <a:pt x="1015" y="563"/>
                      <a:pt x="1020" y="561"/>
                    </a:cubicBezTo>
                    <a:cubicBezTo>
                      <a:pt x="1022" y="588"/>
                      <a:pt x="1028" y="993"/>
                      <a:pt x="1025" y="1055"/>
                    </a:cubicBezTo>
                    <a:close/>
                    <a:moveTo>
                      <a:pt x="998" y="560"/>
                    </a:moveTo>
                    <a:cubicBezTo>
                      <a:pt x="992" y="560"/>
                      <a:pt x="949" y="559"/>
                      <a:pt x="884" y="559"/>
                    </a:cubicBezTo>
                    <a:cubicBezTo>
                      <a:pt x="687" y="558"/>
                      <a:pt x="319" y="556"/>
                      <a:pt x="170" y="556"/>
                    </a:cubicBezTo>
                    <a:cubicBezTo>
                      <a:pt x="135" y="556"/>
                      <a:pt x="115" y="556"/>
                      <a:pt x="109" y="556"/>
                    </a:cubicBezTo>
                    <a:cubicBezTo>
                      <a:pt x="106" y="556"/>
                      <a:pt x="103" y="557"/>
                      <a:pt x="100" y="557"/>
                    </a:cubicBezTo>
                    <a:cubicBezTo>
                      <a:pt x="64" y="557"/>
                      <a:pt x="56" y="546"/>
                      <a:pt x="55" y="527"/>
                    </a:cubicBezTo>
                    <a:cubicBezTo>
                      <a:pt x="54" y="512"/>
                      <a:pt x="37" y="359"/>
                      <a:pt x="23" y="237"/>
                    </a:cubicBezTo>
                    <a:cubicBezTo>
                      <a:pt x="15" y="164"/>
                      <a:pt x="8" y="101"/>
                      <a:pt x="7" y="84"/>
                    </a:cubicBezTo>
                    <a:cubicBezTo>
                      <a:pt x="4" y="57"/>
                      <a:pt x="6" y="43"/>
                      <a:pt x="12" y="34"/>
                    </a:cubicBezTo>
                    <a:cubicBezTo>
                      <a:pt x="17" y="29"/>
                      <a:pt x="24" y="26"/>
                      <a:pt x="35" y="26"/>
                    </a:cubicBezTo>
                    <a:cubicBezTo>
                      <a:pt x="41" y="26"/>
                      <a:pt x="639" y="24"/>
                      <a:pt x="905" y="24"/>
                    </a:cubicBezTo>
                    <a:cubicBezTo>
                      <a:pt x="978" y="24"/>
                      <a:pt x="1020" y="24"/>
                      <a:pt x="1030" y="24"/>
                    </a:cubicBezTo>
                    <a:cubicBezTo>
                      <a:pt x="1054" y="25"/>
                      <a:pt x="1068" y="29"/>
                      <a:pt x="1076" y="38"/>
                    </a:cubicBezTo>
                    <a:cubicBezTo>
                      <a:pt x="1085" y="49"/>
                      <a:pt x="1084" y="65"/>
                      <a:pt x="1081" y="89"/>
                    </a:cubicBezTo>
                    <a:cubicBezTo>
                      <a:pt x="1078" y="110"/>
                      <a:pt x="1069" y="198"/>
                      <a:pt x="1059" y="290"/>
                    </a:cubicBezTo>
                    <a:cubicBezTo>
                      <a:pt x="1049" y="381"/>
                      <a:pt x="1039" y="474"/>
                      <a:pt x="1036" y="503"/>
                    </a:cubicBezTo>
                    <a:cubicBezTo>
                      <a:pt x="1028" y="560"/>
                      <a:pt x="1024" y="560"/>
                      <a:pt x="998" y="560"/>
                    </a:cubicBezTo>
                    <a:close/>
                    <a:moveTo>
                      <a:pt x="35" y="6"/>
                    </a:moveTo>
                    <a:cubicBezTo>
                      <a:pt x="41" y="6"/>
                      <a:pt x="639" y="4"/>
                      <a:pt x="905" y="4"/>
                    </a:cubicBezTo>
                    <a:cubicBezTo>
                      <a:pt x="978" y="4"/>
                      <a:pt x="1020" y="4"/>
                      <a:pt x="1030" y="5"/>
                    </a:cubicBezTo>
                    <a:cubicBezTo>
                      <a:pt x="1054" y="5"/>
                      <a:pt x="1068" y="10"/>
                      <a:pt x="1076" y="19"/>
                    </a:cubicBezTo>
                    <a:cubicBezTo>
                      <a:pt x="1081" y="25"/>
                      <a:pt x="1083" y="32"/>
                      <a:pt x="1083" y="42"/>
                    </a:cubicBezTo>
                    <a:cubicBezTo>
                      <a:pt x="1082" y="40"/>
                      <a:pt x="1081" y="38"/>
                      <a:pt x="1079" y="36"/>
                    </a:cubicBezTo>
                    <a:cubicBezTo>
                      <a:pt x="1071" y="26"/>
                      <a:pt x="1055" y="21"/>
                      <a:pt x="1030" y="20"/>
                    </a:cubicBezTo>
                    <a:cubicBezTo>
                      <a:pt x="1020" y="20"/>
                      <a:pt x="978" y="20"/>
                      <a:pt x="905" y="20"/>
                    </a:cubicBezTo>
                    <a:cubicBezTo>
                      <a:pt x="639" y="20"/>
                      <a:pt x="41" y="22"/>
                      <a:pt x="35" y="22"/>
                    </a:cubicBezTo>
                    <a:cubicBezTo>
                      <a:pt x="23" y="23"/>
                      <a:pt x="15" y="26"/>
                      <a:pt x="9" y="32"/>
                    </a:cubicBezTo>
                    <a:cubicBezTo>
                      <a:pt x="8" y="34"/>
                      <a:pt x="7" y="36"/>
                      <a:pt x="6" y="38"/>
                    </a:cubicBezTo>
                    <a:cubicBezTo>
                      <a:pt x="6" y="27"/>
                      <a:pt x="8" y="20"/>
                      <a:pt x="12" y="15"/>
                    </a:cubicBezTo>
                    <a:cubicBezTo>
                      <a:pt x="17" y="10"/>
                      <a:pt x="24" y="7"/>
                      <a:pt x="35" y="6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ïşḻiḍé">
                <a:extLst>
                  <a:ext uri="{FF2B5EF4-FFF2-40B4-BE49-F238E27FC236}">
                    <a16:creationId xmlns:a16="http://schemas.microsoft.com/office/drawing/2014/main" id="{9AAFCEC7-A5B9-42CB-B915-A9D0CFCB9159}"/>
                  </a:ext>
                </a:extLst>
              </p:cNvPr>
              <p:cNvSpPr/>
              <p:nvPr/>
            </p:nvSpPr>
            <p:spPr bwMode="auto">
              <a:xfrm>
                <a:off x="2796" y="384"/>
                <a:ext cx="2156" cy="1068"/>
              </a:xfrm>
              <a:custGeom>
                <a:avLst/>
                <a:gdLst>
                  <a:gd name="T0" fmla="*/ 1032 w 1081"/>
                  <a:gd name="T1" fmla="*/ 479 h 536"/>
                  <a:gd name="T2" fmla="*/ 1055 w 1081"/>
                  <a:gd name="T3" fmla="*/ 266 h 536"/>
                  <a:gd name="T4" fmla="*/ 1077 w 1081"/>
                  <a:gd name="T5" fmla="*/ 65 h 536"/>
                  <a:gd name="T6" fmla="*/ 1072 w 1081"/>
                  <a:gd name="T7" fmla="*/ 14 h 536"/>
                  <a:gd name="T8" fmla="*/ 1026 w 1081"/>
                  <a:gd name="T9" fmla="*/ 0 h 536"/>
                  <a:gd name="T10" fmla="*/ 901 w 1081"/>
                  <a:gd name="T11" fmla="*/ 0 h 536"/>
                  <a:gd name="T12" fmla="*/ 31 w 1081"/>
                  <a:gd name="T13" fmla="*/ 2 h 536"/>
                  <a:gd name="T14" fmla="*/ 8 w 1081"/>
                  <a:gd name="T15" fmla="*/ 10 h 536"/>
                  <a:gd name="T16" fmla="*/ 3 w 1081"/>
                  <a:gd name="T17" fmla="*/ 60 h 536"/>
                  <a:gd name="T18" fmla="*/ 19 w 1081"/>
                  <a:gd name="T19" fmla="*/ 213 h 536"/>
                  <a:gd name="T20" fmla="*/ 51 w 1081"/>
                  <a:gd name="T21" fmla="*/ 503 h 536"/>
                  <a:gd name="T22" fmla="*/ 96 w 1081"/>
                  <a:gd name="T23" fmla="*/ 533 h 536"/>
                  <a:gd name="T24" fmla="*/ 105 w 1081"/>
                  <a:gd name="T25" fmla="*/ 532 h 536"/>
                  <a:gd name="T26" fmla="*/ 166 w 1081"/>
                  <a:gd name="T27" fmla="*/ 532 h 536"/>
                  <a:gd name="T28" fmla="*/ 880 w 1081"/>
                  <a:gd name="T29" fmla="*/ 535 h 536"/>
                  <a:gd name="T30" fmla="*/ 994 w 1081"/>
                  <a:gd name="T31" fmla="*/ 536 h 536"/>
                  <a:gd name="T32" fmla="*/ 1032 w 1081"/>
                  <a:gd name="T33" fmla="*/ 479 h 536"/>
                  <a:gd name="T34" fmla="*/ 45 w 1081"/>
                  <a:gd name="T35" fmla="*/ 39 h 536"/>
                  <a:gd name="T36" fmla="*/ 69 w 1081"/>
                  <a:gd name="T37" fmla="*/ 30 h 536"/>
                  <a:gd name="T38" fmla="*/ 874 w 1081"/>
                  <a:gd name="T39" fmla="*/ 28 h 536"/>
                  <a:gd name="T40" fmla="*/ 990 w 1081"/>
                  <a:gd name="T41" fmla="*/ 28 h 536"/>
                  <a:gd name="T42" fmla="*/ 1036 w 1081"/>
                  <a:gd name="T43" fmla="*/ 43 h 536"/>
                  <a:gd name="T44" fmla="*/ 1041 w 1081"/>
                  <a:gd name="T45" fmla="*/ 89 h 536"/>
                  <a:gd name="T46" fmla="*/ 1020 w 1081"/>
                  <a:gd name="T47" fmla="*/ 267 h 536"/>
                  <a:gd name="T48" fmla="*/ 999 w 1081"/>
                  <a:gd name="T49" fmla="*/ 454 h 536"/>
                  <a:gd name="T50" fmla="*/ 960 w 1081"/>
                  <a:gd name="T51" fmla="*/ 507 h 536"/>
                  <a:gd name="T52" fmla="*/ 854 w 1081"/>
                  <a:gd name="T53" fmla="*/ 507 h 536"/>
                  <a:gd name="T54" fmla="*/ 195 w 1081"/>
                  <a:gd name="T55" fmla="*/ 504 h 536"/>
                  <a:gd name="T56" fmla="*/ 138 w 1081"/>
                  <a:gd name="T57" fmla="*/ 505 h 536"/>
                  <a:gd name="T58" fmla="*/ 129 w 1081"/>
                  <a:gd name="T59" fmla="*/ 505 h 536"/>
                  <a:gd name="T60" fmla="*/ 84 w 1081"/>
                  <a:gd name="T61" fmla="*/ 475 h 536"/>
                  <a:gd name="T62" fmla="*/ 55 w 1081"/>
                  <a:gd name="T63" fmla="*/ 220 h 536"/>
                  <a:gd name="T64" fmla="*/ 39 w 1081"/>
                  <a:gd name="T65" fmla="*/ 85 h 536"/>
                  <a:gd name="T66" fmla="*/ 45 w 1081"/>
                  <a:gd name="T67" fmla="*/ 39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81" h="536">
                    <a:moveTo>
                      <a:pt x="1032" y="479"/>
                    </a:moveTo>
                    <a:cubicBezTo>
                      <a:pt x="1035" y="450"/>
                      <a:pt x="1045" y="357"/>
                      <a:pt x="1055" y="266"/>
                    </a:cubicBezTo>
                    <a:cubicBezTo>
                      <a:pt x="1065" y="174"/>
                      <a:pt x="1074" y="86"/>
                      <a:pt x="1077" y="65"/>
                    </a:cubicBezTo>
                    <a:cubicBezTo>
                      <a:pt x="1080" y="41"/>
                      <a:pt x="1081" y="25"/>
                      <a:pt x="1072" y="14"/>
                    </a:cubicBezTo>
                    <a:cubicBezTo>
                      <a:pt x="1064" y="5"/>
                      <a:pt x="1050" y="1"/>
                      <a:pt x="1026" y="0"/>
                    </a:cubicBezTo>
                    <a:cubicBezTo>
                      <a:pt x="1016" y="0"/>
                      <a:pt x="974" y="0"/>
                      <a:pt x="901" y="0"/>
                    </a:cubicBezTo>
                    <a:cubicBezTo>
                      <a:pt x="635" y="0"/>
                      <a:pt x="37" y="2"/>
                      <a:pt x="31" y="2"/>
                    </a:cubicBezTo>
                    <a:cubicBezTo>
                      <a:pt x="20" y="2"/>
                      <a:pt x="13" y="5"/>
                      <a:pt x="8" y="10"/>
                    </a:cubicBezTo>
                    <a:cubicBezTo>
                      <a:pt x="2" y="19"/>
                      <a:pt x="0" y="33"/>
                      <a:pt x="3" y="60"/>
                    </a:cubicBezTo>
                    <a:cubicBezTo>
                      <a:pt x="4" y="77"/>
                      <a:pt x="11" y="140"/>
                      <a:pt x="19" y="213"/>
                    </a:cubicBezTo>
                    <a:cubicBezTo>
                      <a:pt x="33" y="335"/>
                      <a:pt x="50" y="488"/>
                      <a:pt x="51" y="503"/>
                    </a:cubicBezTo>
                    <a:cubicBezTo>
                      <a:pt x="52" y="522"/>
                      <a:pt x="60" y="533"/>
                      <a:pt x="96" y="533"/>
                    </a:cubicBezTo>
                    <a:cubicBezTo>
                      <a:pt x="99" y="533"/>
                      <a:pt x="102" y="532"/>
                      <a:pt x="105" y="532"/>
                    </a:cubicBezTo>
                    <a:cubicBezTo>
                      <a:pt x="111" y="532"/>
                      <a:pt x="131" y="532"/>
                      <a:pt x="166" y="532"/>
                    </a:cubicBezTo>
                    <a:cubicBezTo>
                      <a:pt x="315" y="532"/>
                      <a:pt x="683" y="534"/>
                      <a:pt x="880" y="535"/>
                    </a:cubicBezTo>
                    <a:cubicBezTo>
                      <a:pt x="945" y="535"/>
                      <a:pt x="988" y="536"/>
                      <a:pt x="994" y="536"/>
                    </a:cubicBezTo>
                    <a:cubicBezTo>
                      <a:pt x="1020" y="536"/>
                      <a:pt x="1024" y="536"/>
                      <a:pt x="1032" y="479"/>
                    </a:cubicBezTo>
                    <a:close/>
                    <a:moveTo>
                      <a:pt x="45" y="39"/>
                    </a:moveTo>
                    <a:cubicBezTo>
                      <a:pt x="50" y="33"/>
                      <a:pt x="57" y="30"/>
                      <a:pt x="69" y="30"/>
                    </a:cubicBezTo>
                    <a:cubicBezTo>
                      <a:pt x="75" y="30"/>
                      <a:pt x="628" y="28"/>
                      <a:pt x="874" y="28"/>
                    </a:cubicBezTo>
                    <a:cubicBezTo>
                      <a:pt x="941" y="28"/>
                      <a:pt x="980" y="28"/>
                      <a:pt x="990" y="28"/>
                    </a:cubicBezTo>
                    <a:cubicBezTo>
                      <a:pt x="1013" y="29"/>
                      <a:pt x="1028" y="34"/>
                      <a:pt x="1036" y="43"/>
                    </a:cubicBezTo>
                    <a:cubicBezTo>
                      <a:pt x="1044" y="53"/>
                      <a:pt x="1044" y="67"/>
                      <a:pt x="1041" y="89"/>
                    </a:cubicBezTo>
                    <a:cubicBezTo>
                      <a:pt x="1038" y="108"/>
                      <a:pt x="1029" y="185"/>
                      <a:pt x="1020" y="267"/>
                    </a:cubicBezTo>
                    <a:cubicBezTo>
                      <a:pt x="1011" y="346"/>
                      <a:pt x="1002" y="429"/>
                      <a:pt x="999" y="454"/>
                    </a:cubicBezTo>
                    <a:cubicBezTo>
                      <a:pt x="992" y="504"/>
                      <a:pt x="987" y="507"/>
                      <a:pt x="960" y="507"/>
                    </a:cubicBezTo>
                    <a:cubicBezTo>
                      <a:pt x="955" y="507"/>
                      <a:pt x="915" y="507"/>
                      <a:pt x="854" y="507"/>
                    </a:cubicBezTo>
                    <a:cubicBezTo>
                      <a:pt x="672" y="506"/>
                      <a:pt x="332" y="504"/>
                      <a:pt x="195" y="504"/>
                    </a:cubicBezTo>
                    <a:cubicBezTo>
                      <a:pt x="162" y="504"/>
                      <a:pt x="143" y="504"/>
                      <a:pt x="138" y="505"/>
                    </a:cubicBezTo>
                    <a:cubicBezTo>
                      <a:pt x="135" y="505"/>
                      <a:pt x="132" y="505"/>
                      <a:pt x="129" y="505"/>
                    </a:cubicBezTo>
                    <a:cubicBezTo>
                      <a:pt x="97" y="505"/>
                      <a:pt x="85" y="497"/>
                      <a:pt x="84" y="475"/>
                    </a:cubicBezTo>
                    <a:cubicBezTo>
                      <a:pt x="83" y="462"/>
                      <a:pt x="67" y="328"/>
                      <a:pt x="55" y="220"/>
                    </a:cubicBezTo>
                    <a:cubicBezTo>
                      <a:pt x="47" y="155"/>
                      <a:pt x="41" y="100"/>
                      <a:pt x="39" y="85"/>
                    </a:cubicBezTo>
                    <a:cubicBezTo>
                      <a:pt x="36" y="61"/>
                      <a:pt x="38" y="47"/>
                      <a:pt x="45" y="39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ï$ḷiďê">
                <a:extLst>
                  <a:ext uri="{FF2B5EF4-FFF2-40B4-BE49-F238E27FC236}">
                    <a16:creationId xmlns:a16="http://schemas.microsoft.com/office/drawing/2014/main" id="{99E12152-18E0-4E17-8297-7C15BCF0D4E6}"/>
                  </a:ext>
                </a:extLst>
              </p:cNvPr>
              <p:cNvSpPr/>
              <p:nvPr/>
            </p:nvSpPr>
            <p:spPr bwMode="auto">
              <a:xfrm>
                <a:off x="2877" y="448"/>
                <a:ext cx="1993" cy="938"/>
              </a:xfrm>
              <a:custGeom>
                <a:avLst/>
                <a:gdLst>
                  <a:gd name="T0" fmla="*/ 2 w 999"/>
                  <a:gd name="T1" fmla="*/ 53 h 471"/>
                  <a:gd name="T2" fmla="*/ 18 w 999"/>
                  <a:gd name="T3" fmla="*/ 187 h 471"/>
                  <a:gd name="T4" fmla="*/ 47 w 999"/>
                  <a:gd name="T5" fmla="*/ 443 h 471"/>
                  <a:gd name="T6" fmla="*/ 88 w 999"/>
                  <a:gd name="T7" fmla="*/ 469 h 471"/>
                  <a:gd name="T8" fmla="*/ 96 w 999"/>
                  <a:gd name="T9" fmla="*/ 469 h 471"/>
                  <a:gd name="T10" fmla="*/ 154 w 999"/>
                  <a:gd name="T11" fmla="*/ 468 h 471"/>
                  <a:gd name="T12" fmla="*/ 813 w 999"/>
                  <a:gd name="T13" fmla="*/ 471 h 471"/>
                  <a:gd name="T14" fmla="*/ 919 w 999"/>
                  <a:gd name="T15" fmla="*/ 471 h 471"/>
                  <a:gd name="T16" fmla="*/ 954 w 999"/>
                  <a:gd name="T17" fmla="*/ 421 h 471"/>
                  <a:gd name="T18" fmla="*/ 975 w 999"/>
                  <a:gd name="T19" fmla="*/ 234 h 471"/>
                  <a:gd name="T20" fmla="*/ 996 w 999"/>
                  <a:gd name="T21" fmla="*/ 57 h 471"/>
                  <a:gd name="T22" fmla="*/ 991 w 999"/>
                  <a:gd name="T23" fmla="*/ 13 h 471"/>
                  <a:gd name="T24" fmla="*/ 949 w 999"/>
                  <a:gd name="T25" fmla="*/ 0 h 471"/>
                  <a:gd name="T26" fmla="*/ 833 w 999"/>
                  <a:gd name="T27" fmla="*/ 0 h 471"/>
                  <a:gd name="T28" fmla="*/ 28 w 999"/>
                  <a:gd name="T29" fmla="*/ 2 h 471"/>
                  <a:gd name="T30" fmla="*/ 7 w 999"/>
                  <a:gd name="T31" fmla="*/ 10 h 471"/>
                  <a:gd name="T32" fmla="*/ 2 w 999"/>
                  <a:gd name="T33" fmla="*/ 53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9" h="471">
                    <a:moveTo>
                      <a:pt x="2" y="53"/>
                    </a:moveTo>
                    <a:cubicBezTo>
                      <a:pt x="4" y="67"/>
                      <a:pt x="10" y="123"/>
                      <a:pt x="18" y="187"/>
                    </a:cubicBezTo>
                    <a:cubicBezTo>
                      <a:pt x="30" y="295"/>
                      <a:pt x="46" y="429"/>
                      <a:pt x="47" y="443"/>
                    </a:cubicBezTo>
                    <a:cubicBezTo>
                      <a:pt x="48" y="460"/>
                      <a:pt x="55" y="469"/>
                      <a:pt x="88" y="469"/>
                    </a:cubicBezTo>
                    <a:cubicBezTo>
                      <a:pt x="91" y="469"/>
                      <a:pt x="94" y="469"/>
                      <a:pt x="96" y="469"/>
                    </a:cubicBezTo>
                    <a:cubicBezTo>
                      <a:pt x="102" y="468"/>
                      <a:pt x="121" y="468"/>
                      <a:pt x="154" y="468"/>
                    </a:cubicBezTo>
                    <a:cubicBezTo>
                      <a:pt x="291" y="468"/>
                      <a:pt x="631" y="470"/>
                      <a:pt x="813" y="471"/>
                    </a:cubicBezTo>
                    <a:cubicBezTo>
                      <a:pt x="874" y="471"/>
                      <a:pt x="914" y="471"/>
                      <a:pt x="919" y="471"/>
                    </a:cubicBezTo>
                    <a:cubicBezTo>
                      <a:pt x="943" y="471"/>
                      <a:pt x="947" y="471"/>
                      <a:pt x="954" y="421"/>
                    </a:cubicBezTo>
                    <a:cubicBezTo>
                      <a:pt x="957" y="396"/>
                      <a:pt x="966" y="314"/>
                      <a:pt x="975" y="234"/>
                    </a:cubicBezTo>
                    <a:cubicBezTo>
                      <a:pt x="984" y="153"/>
                      <a:pt x="993" y="76"/>
                      <a:pt x="996" y="57"/>
                    </a:cubicBezTo>
                    <a:cubicBezTo>
                      <a:pt x="999" y="36"/>
                      <a:pt x="999" y="22"/>
                      <a:pt x="991" y="13"/>
                    </a:cubicBezTo>
                    <a:cubicBezTo>
                      <a:pt x="985" y="5"/>
                      <a:pt x="971" y="1"/>
                      <a:pt x="949" y="0"/>
                    </a:cubicBezTo>
                    <a:cubicBezTo>
                      <a:pt x="939" y="0"/>
                      <a:pt x="900" y="0"/>
                      <a:pt x="833" y="0"/>
                    </a:cubicBezTo>
                    <a:cubicBezTo>
                      <a:pt x="587" y="0"/>
                      <a:pt x="34" y="2"/>
                      <a:pt x="28" y="2"/>
                    </a:cubicBezTo>
                    <a:cubicBezTo>
                      <a:pt x="18" y="2"/>
                      <a:pt x="11" y="5"/>
                      <a:pt x="7" y="10"/>
                    </a:cubicBezTo>
                    <a:cubicBezTo>
                      <a:pt x="1" y="17"/>
                      <a:pt x="0" y="30"/>
                      <a:pt x="2" y="53"/>
                    </a:cubicBezTo>
                    <a:close/>
                  </a:path>
                </a:pathLst>
              </a:custGeom>
              <a:solidFill>
                <a:srgbClr val="AFD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iṡļíḋê">
                <a:extLst>
                  <a:ext uri="{FF2B5EF4-FFF2-40B4-BE49-F238E27FC236}">
                    <a16:creationId xmlns:a16="http://schemas.microsoft.com/office/drawing/2014/main" id="{6D816602-3DB7-4E25-A786-019EDFBDC4AB}"/>
                  </a:ext>
                </a:extLst>
              </p:cNvPr>
              <p:cNvSpPr/>
              <p:nvPr/>
            </p:nvSpPr>
            <p:spPr bwMode="auto">
              <a:xfrm>
                <a:off x="2867" y="440"/>
                <a:ext cx="2011" cy="954"/>
              </a:xfrm>
              <a:custGeom>
                <a:avLst/>
                <a:gdLst>
                  <a:gd name="T0" fmla="*/ 19 w 1008"/>
                  <a:gd name="T1" fmla="*/ 192 h 479"/>
                  <a:gd name="T2" fmla="*/ 48 w 1008"/>
                  <a:gd name="T3" fmla="*/ 447 h 479"/>
                  <a:gd name="T4" fmla="*/ 93 w 1008"/>
                  <a:gd name="T5" fmla="*/ 477 h 479"/>
                  <a:gd name="T6" fmla="*/ 102 w 1008"/>
                  <a:gd name="T7" fmla="*/ 477 h 479"/>
                  <a:gd name="T8" fmla="*/ 159 w 1008"/>
                  <a:gd name="T9" fmla="*/ 476 h 479"/>
                  <a:gd name="T10" fmla="*/ 818 w 1008"/>
                  <a:gd name="T11" fmla="*/ 479 h 479"/>
                  <a:gd name="T12" fmla="*/ 924 w 1008"/>
                  <a:gd name="T13" fmla="*/ 479 h 479"/>
                  <a:gd name="T14" fmla="*/ 963 w 1008"/>
                  <a:gd name="T15" fmla="*/ 426 h 479"/>
                  <a:gd name="T16" fmla="*/ 984 w 1008"/>
                  <a:gd name="T17" fmla="*/ 239 h 479"/>
                  <a:gd name="T18" fmla="*/ 1005 w 1008"/>
                  <a:gd name="T19" fmla="*/ 61 h 479"/>
                  <a:gd name="T20" fmla="*/ 1000 w 1008"/>
                  <a:gd name="T21" fmla="*/ 15 h 479"/>
                  <a:gd name="T22" fmla="*/ 954 w 1008"/>
                  <a:gd name="T23" fmla="*/ 0 h 479"/>
                  <a:gd name="T24" fmla="*/ 838 w 1008"/>
                  <a:gd name="T25" fmla="*/ 0 h 479"/>
                  <a:gd name="T26" fmla="*/ 33 w 1008"/>
                  <a:gd name="T27" fmla="*/ 2 h 479"/>
                  <a:gd name="T28" fmla="*/ 9 w 1008"/>
                  <a:gd name="T29" fmla="*/ 11 h 479"/>
                  <a:gd name="T30" fmla="*/ 3 w 1008"/>
                  <a:gd name="T31" fmla="*/ 57 h 479"/>
                  <a:gd name="T32" fmla="*/ 19 w 1008"/>
                  <a:gd name="T33" fmla="*/ 192 h 479"/>
                  <a:gd name="T34" fmla="*/ 33 w 1008"/>
                  <a:gd name="T35" fmla="*/ 6 h 479"/>
                  <a:gd name="T36" fmla="*/ 838 w 1008"/>
                  <a:gd name="T37" fmla="*/ 4 h 479"/>
                  <a:gd name="T38" fmla="*/ 954 w 1008"/>
                  <a:gd name="T39" fmla="*/ 4 h 479"/>
                  <a:gd name="T40" fmla="*/ 996 w 1008"/>
                  <a:gd name="T41" fmla="*/ 17 h 479"/>
                  <a:gd name="T42" fmla="*/ 1001 w 1008"/>
                  <a:gd name="T43" fmla="*/ 61 h 479"/>
                  <a:gd name="T44" fmla="*/ 980 w 1008"/>
                  <a:gd name="T45" fmla="*/ 238 h 479"/>
                  <a:gd name="T46" fmla="*/ 959 w 1008"/>
                  <a:gd name="T47" fmla="*/ 425 h 479"/>
                  <a:gd name="T48" fmla="*/ 924 w 1008"/>
                  <a:gd name="T49" fmla="*/ 475 h 479"/>
                  <a:gd name="T50" fmla="*/ 818 w 1008"/>
                  <a:gd name="T51" fmla="*/ 475 h 479"/>
                  <a:gd name="T52" fmla="*/ 159 w 1008"/>
                  <a:gd name="T53" fmla="*/ 472 h 479"/>
                  <a:gd name="T54" fmla="*/ 101 w 1008"/>
                  <a:gd name="T55" fmla="*/ 473 h 479"/>
                  <a:gd name="T56" fmla="*/ 93 w 1008"/>
                  <a:gd name="T57" fmla="*/ 473 h 479"/>
                  <a:gd name="T58" fmla="*/ 52 w 1008"/>
                  <a:gd name="T59" fmla="*/ 447 h 479"/>
                  <a:gd name="T60" fmla="*/ 23 w 1008"/>
                  <a:gd name="T61" fmla="*/ 191 h 479"/>
                  <a:gd name="T62" fmla="*/ 7 w 1008"/>
                  <a:gd name="T63" fmla="*/ 57 h 479"/>
                  <a:gd name="T64" fmla="*/ 12 w 1008"/>
                  <a:gd name="T65" fmla="*/ 14 h 479"/>
                  <a:gd name="T66" fmla="*/ 33 w 1008"/>
                  <a:gd name="T67" fmla="*/ 6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8" h="479">
                    <a:moveTo>
                      <a:pt x="19" y="192"/>
                    </a:moveTo>
                    <a:cubicBezTo>
                      <a:pt x="31" y="300"/>
                      <a:pt x="47" y="434"/>
                      <a:pt x="48" y="447"/>
                    </a:cubicBezTo>
                    <a:cubicBezTo>
                      <a:pt x="49" y="469"/>
                      <a:pt x="61" y="477"/>
                      <a:pt x="93" y="477"/>
                    </a:cubicBezTo>
                    <a:cubicBezTo>
                      <a:pt x="96" y="477"/>
                      <a:pt x="99" y="477"/>
                      <a:pt x="102" y="477"/>
                    </a:cubicBezTo>
                    <a:cubicBezTo>
                      <a:pt x="107" y="476"/>
                      <a:pt x="126" y="476"/>
                      <a:pt x="159" y="476"/>
                    </a:cubicBezTo>
                    <a:cubicBezTo>
                      <a:pt x="296" y="476"/>
                      <a:pt x="636" y="478"/>
                      <a:pt x="818" y="479"/>
                    </a:cubicBezTo>
                    <a:cubicBezTo>
                      <a:pt x="879" y="479"/>
                      <a:pt x="919" y="479"/>
                      <a:pt x="924" y="479"/>
                    </a:cubicBezTo>
                    <a:cubicBezTo>
                      <a:pt x="951" y="479"/>
                      <a:pt x="956" y="476"/>
                      <a:pt x="963" y="426"/>
                    </a:cubicBezTo>
                    <a:cubicBezTo>
                      <a:pt x="966" y="401"/>
                      <a:pt x="975" y="318"/>
                      <a:pt x="984" y="239"/>
                    </a:cubicBezTo>
                    <a:cubicBezTo>
                      <a:pt x="993" y="157"/>
                      <a:pt x="1002" y="80"/>
                      <a:pt x="1005" y="61"/>
                    </a:cubicBezTo>
                    <a:cubicBezTo>
                      <a:pt x="1008" y="39"/>
                      <a:pt x="1008" y="25"/>
                      <a:pt x="1000" y="15"/>
                    </a:cubicBezTo>
                    <a:cubicBezTo>
                      <a:pt x="992" y="6"/>
                      <a:pt x="977" y="1"/>
                      <a:pt x="954" y="0"/>
                    </a:cubicBezTo>
                    <a:cubicBezTo>
                      <a:pt x="944" y="0"/>
                      <a:pt x="905" y="0"/>
                      <a:pt x="838" y="0"/>
                    </a:cubicBezTo>
                    <a:cubicBezTo>
                      <a:pt x="592" y="0"/>
                      <a:pt x="39" y="2"/>
                      <a:pt x="33" y="2"/>
                    </a:cubicBezTo>
                    <a:cubicBezTo>
                      <a:pt x="21" y="2"/>
                      <a:pt x="14" y="5"/>
                      <a:pt x="9" y="11"/>
                    </a:cubicBezTo>
                    <a:cubicBezTo>
                      <a:pt x="2" y="19"/>
                      <a:pt x="0" y="33"/>
                      <a:pt x="3" y="57"/>
                    </a:cubicBezTo>
                    <a:cubicBezTo>
                      <a:pt x="5" y="72"/>
                      <a:pt x="11" y="127"/>
                      <a:pt x="19" y="192"/>
                    </a:cubicBezTo>
                    <a:close/>
                    <a:moveTo>
                      <a:pt x="33" y="6"/>
                    </a:moveTo>
                    <a:cubicBezTo>
                      <a:pt x="39" y="6"/>
                      <a:pt x="592" y="4"/>
                      <a:pt x="838" y="4"/>
                    </a:cubicBezTo>
                    <a:cubicBezTo>
                      <a:pt x="905" y="4"/>
                      <a:pt x="944" y="4"/>
                      <a:pt x="954" y="4"/>
                    </a:cubicBezTo>
                    <a:cubicBezTo>
                      <a:pt x="976" y="5"/>
                      <a:pt x="990" y="9"/>
                      <a:pt x="996" y="17"/>
                    </a:cubicBezTo>
                    <a:cubicBezTo>
                      <a:pt x="1004" y="26"/>
                      <a:pt x="1004" y="40"/>
                      <a:pt x="1001" y="61"/>
                    </a:cubicBezTo>
                    <a:cubicBezTo>
                      <a:pt x="998" y="80"/>
                      <a:pt x="989" y="157"/>
                      <a:pt x="980" y="238"/>
                    </a:cubicBezTo>
                    <a:cubicBezTo>
                      <a:pt x="971" y="318"/>
                      <a:pt x="962" y="400"/>
                      <a:pt x="959" y="425"/>
                    </a:cubicBezTo>
                    <a:cubicBezTo>
                      <a:pt x="952" y="475"/>
                      <a:pt x="948" y="475"/>
                      <a:pt x="924" y="475"/>
                    </a:cubicBezTo>
                    <a:cubicBezTo>
                      <a:pt x="919" y="475"/>
                      <a:pt x="879" y="475"/>
                      <a:pt x="818" y="475"/>
                    </a:cubicBezTo>
                    <a:cubicBezTo>
                      <a:pt x="636" y="474"/>
                      <a:pt x="296" y="472"/>
                      <a:pt x="159" y="472"/>
                    </a:cubicBezTo>
                    <a:cubicBezTo>
                      <a:pt x="126" y="472"/>
                      <a:pt x="107" y="472"/>
                      <a:pt x="101" y="473"/>
                    </a:cubicBezTo>
                    <a:cubicBezTo>
                      <a:pt x="99" y="473"/>
                      <a:pt x="96" y="473"/>
                      <a:pt x="93" y="473"/>
                    </a:cubicBezTo>
                    <a:cubicBezTo>
                      <a:pt x="60" y="473"/>
                      <a:pt x="53" y="464"/>
                      <a:pt x="52" y="447"/>
                    </a:cubicBezTo>
                    <a:cubicBezTo>
                      <a:pt x="51" y="433"/>
                      <a:pt x="35" y="299"/>
                      <a:pt x="23" y="191"/>
                    </a:cubicBezTo>
                    <a:cubicBezTo>
                      <a:pt x="15" y="127"/>
                      <a:pt x="9" y="71"/>
                      <a:pt x="7" y="57"/>
                    </a:cubicBezTo>
                    <a:cubicBezTo>
                      <a:pt x="5" y="34"/>
                      <a:pt x="6" y="21"/>
                      <a:pt x="12" y="14"/>
                    </a:cubicBezTo>
                    <a:cubicBezTo>
                      <a:pt x="16" y="9"/>
                      <a:pt x="23" y="6"/>
                      <a:pt x="33" y="6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î$ľîďè">
                <a:extLst>
                  <a:ext uri="{FF2B5EF4-FFF2-40B4-BE49-F238E27FC236}">
                    <a16:creationId xmlns:a16="http://schemas.microsoft.com/office/drawing/2014/main" id="{E3350745-69C9-4B81-96FE-CDB994CB50C3}"/>
                  </a:ext>
                </a:extLst>
              </p:cNvPr>
              <p:cNvSpPr/>
              <p:nvPr/>
            </p:nvSpPr>
            <p:spPr bwMode="auto">
              <a:xfrm>
                <a:off x="3645" y="2213"/>
                <a:ext cx="543" cy="306"/>
              </a:xfrm>
              <a:custGeom>
                <a:avLst/>
                <a:gdLst>
                  <a:gd name="T0" fmla="*/ 155 w 272"/>
                  <a:gd name="T1" fmla="*/ 0 h 154"/>
                  <a:gd name="T2" fmla="*/ 6 w 272"/>
                  <a:gd name="T3" fmla="*/ 7 h 154"/>
                  <a:gd name="T4" fmla="*/ 1 w 272"/>
                  <a:gd name="T5" fmla="*/ 66 h 154"/>
                  <a:gd name="T6" fmla="*/ 9 w 272"/>
                  <a:gd name="T7" fmla="*/ 149 h 154"/>
                  <a:gd name="T8" fmla="*/ 113 w 272"/>
                  <a:gd name="T9" fmla="*/ 154 h 154"/>
                  <a:gd name="T10" fmla="*/ 259 w 272"/>
                  <a:gd name="T11" fmla="*/ 149 h 154"/>
                  <a:gd name="T12" fmla="*/ 262 w 272"/>
                  <a:gd name="T13" fmla="*/ 144 h 154"/>
                  <a:gd name="T14" fmla="*/ 261 w 272"/>
                  <a:gd name="T15" fmla="*/ 3 h 154"/>
                  <a:gd name="T16" fmla="*/ 155 w 272"/>
                  <a:gd name="T1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2" h="154">
                    <a:moveTo>
                      <a:pt x="155" y="0"/>
                    </a:moveTo>
                    <a:cubicBezTo>
                      <a:pt x="72" y="0"/>
                      <a:pt x="11" y="3"/>
                      <a:pt x="6" y="7"/>
                    </a:cubicBezTo>
                    <a:cubicBezTo>
                      <a:pt x="3" y="9"/>
                      <a:pt x="0" y="29"/>
                      <a:pt x="1" y="66"/>
                    </a:cubicBezTo>
                    <a:cubicBezTo>
                      <a:pt x="1" y="111"/>
                      <a:pt x="5" y="146"/>
                      <a:pt x="9" y="149"/>
                    </a:cubicBezTo>
                    <a:cubicBezTo>
                      <a:pt x="12" y="151"/>
                      <a:pt x="41" y="154"/>
                      <a:pt x="113" y="154"/>
                    </a:cubicBezTo>
                    <a:cubicBezTo>
                      <a:pt x="182" y="154"/>
                      <a:pt x="250" y="151"/>
                      <a:pt x="259" y="149"/>
                    </a:cubicBezTo>
                    <a:cubicBezTo>
                      <a:pt x="259" y="148"/>
                      <a:pt x="260" y="148"/>
                      <a:pt x="262" y="144"/>
                    </a:cubicBezTo>
                    <a:cubicBezTo>
                      <a:pt x="272" y="118"/>
                      <a:pt x="264" y="12"/>
                      <a:pt x="261" y="3"/>
                    </a:cubicBezTo>
                    <a:cubicBezTo>
                      <a:pt x="255" y="1"/>
                      <a:pt x="214" y="0"/>
                      <a:pt x="155" y="0"/>
                    </a:cubicBez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islîḍê">
                <a:extLst>
                  <a:ext uri="{FF2B5EF4-FFF2-40B4-BE49-F238E27FC236}">
                    <a16:creationId xmlns:a16="http://schemas.microsoft.com/office/drawing/2014/main" id="{56D02A11-A48C-41F0-8B33-C7EF8DF96EB5}"/>
                  </a:ext>
                </a:extLst>
              </p:cNvPr>
              <p:cNvSpPr/>
              <p:nvPr/>
            </p:nvSpPr>
            <p:spPr bwMode="auto">
              <a:xfrm>
                <a:off x="3637" y="2205"/>
                <a:ext cx="557" cy="322"/>
              </a:xfrm>
              <a:custGeom>
                <a:avLst/>
                <a:gdLst>
                  <a:gd name="T0" fmla="*/ 159 w 279"/>
                  <a:gd name="T1" fmla="*/ 0 h 162"/>
                  <a:gd name="T2" fmla="*/ 8 w 279"/>
                  <a:gd name="T3" fmla="*/ 8 h 162"/>
                  <a:gd name="T4" fmla="*/ 1 w 279"/>
                  <a:gd name="T5" fmla="*/ 70 h 162"/>
                  <a:gd name="T6" fmla="*/ 10 w 279"/>
                  <a:gd name="T7" fmla="*/ 156 h 162"/>
                  <a:gd name="T8" fmla="*/ 117 w 279"/>
                  <a:gd name="T9" fmla="*/ 162 h 162"/>
                  <a:gd name="T10" fmla="*/ 118 w 279"/>
                  <a:gd name="T11" fmla="*/ 162 h 162"/>
                  <a:gd name="T12" fmla="*/ 264 w 279"/>
                  <a:gd name="T13" fmla="*/ 156 h 162"/>
                  <a:gd name="T14" fmla="*/ 271 w 279"/>
                  <a:gd name="T15" fmla="*/ 144 h 162"/>
                  <a:gd name="T16" fmla="*/ 267 w 279"/>
                  <a:gd name="T17" fmla="*/ 4 h 162"/>
                  <a:gd name="T18" fmla="*/ 159 w 279"/>
                  <a:gd name="T19" fmla="*/ 0 h 162"/>
                  <a:gd name="T20" fmla="*/ 266 w 279"/>
                  <a:gd name="T21" fmla="*/ 148 h 162"/>
                  <a:gd name="T22" fmla="*/ 263 w 279"/>
                  <a:gd name="T23" fmla="*/ 153 h 162"/>
                  <a:gd name="T24" fmla="*/ 117 w 279"/>
                  <a:gd name="T25" fmla="*/ 158 h 162"/>
                  <a:gd name="T26" fmla="*/ 13 w 279"/>
                  <a:gd name="T27" fmla="*/ 153 h 162"/>
                  <a:gd name="T28" fmla="*/ 5 w 279"/>
                  <a:gd name="T29" fmla="*/ 70 h 162"/>
                  <a:gd name="T30" fmla="*/ 10 w 279"/>
                  <a:gd name="T31" fmla="*/ 11 h 162"/>
                  <a:gd name="T32" fmla="*/ 159 w 279"/>
                  <a:gd name="T33" fmla="*/ 4 h 162"/>
                  <a:gd name="T34" fmla="*/ 265 w 279"/>
                  <a:gd name="T35" fmla="*/ 7 h 162"/>
                  <a:gd name="T36" fmla="*/ 266 w 279"/>
                  <a:gd name="T3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9" h="162">
                    <a:moveTo>
                      <a:pt x="159" y="0"/>
                    </a:moveTo>
                    <a:cubicBezTo>
                      <a:pt x="126" y="0"/>
                      <a:pt x="16" y="0"/>
                      <a:pt x="8" y="8"/>
                    </a:cubicBezTo>
                    <a:cubicBezTo>
                      <a:pt x="1" y="13"/>
                      <a:pt x="0" y="49"/>
                      <a:pt x="1" y="70"/>
                    </a:cubicBezTo>
                    <a:cubicBezTo>
                      <a:pt x="1" y="101"/>
                      <a:pt x="3" y="150"/>
                      <a:pt x="10" y="156"/>
                    </a:cubicBezTo>
                    <a:cubicBezTo>
                      <a:pt x="16" y="161"/>
                      <a:pt x="72" y="162"/>
                      <a:pt x="117" y="162"/>
                    </a:cubicBezTo>
                    <a:cubicBezTo>
                      <a:pt x="117" y="162"/>
                      <a:pt x="118" y="162"/>
                      <a:pt x="118" y="162"/>
                    </a:cubicBezTo>
                    <a:cubicBezTo>
                      <a:pt x="180" y="162"/>
                      <a:pt x="254" y="160"/>
                      <a:pt x="264" y="156"/>
                    </a:cubicBezTo>
                    <a:cubicBezTo>
                      <a:pt x="267" y="155"/>
                      <a:pt x="269" y="151"/>
                      <a:pt x="271" y="144"/>
                    </a:cubicBezTo>
                    <a:cubicBezTo>
                      <a:pt x="279" y="111"/>
                      <a:pt x="272" y="8"/>
                      <a:pt x="267" y="4"/>
                    </a:cubicBezTo>
                    <a:cubicBezTo>
                      <a:pt x="264" y="0"/>
                      <a:pt x="177" y="0"/>
                      <a:pt x="159" y="0"/>
                    </a:cubicBezTo>
                    <a:close/>
                    <a:moveTo>
                      <a:pt x="266" y="148"/>
                    </a:moveTo>
                    <a:cubicBezTo>
                      <a:pt x="264" y="152"/>
                      <a:pt x="263" y="152"/>
                      <a:pt x="263" y="153"/>
                    </a:cubicBezTo>
                    <a:cubicBezTo>
                      <a:pt x="254" y="155"/>
                      <a:pt x="186" y="158"/>
                      <a:pt x="117" y="158"/>
                    </a:cubicBezTo>
                    <a:cubicBezTo>
                      <a:pt x="45" y="158"/>
                      <a:pt x="16" y="155"/>
                      <a:pt x="13" y="153"/>
                    </a:cubicBezTo>
                    <a:cubicBezTo>
                      <a:pt x="9" y="150"/>
                      <a:pt x="5" y="115"/>
                      <a:pt x="5" y="70"/>
                    </a:cubicBezTo>
                    <a:cubicBezTo>
                      <a:pt x="4" y="33"/>
                      <a:pt x="7" y="13"/>
                      <a:pt x="10" y="11"/>
                    </a:cubicBezTo>
                    <a:cubicBezTo>
                      <a:pt x="15" y="7"/>
                      <a:pt x="76" y="4"/>
                      <a:pt x="159" y="4"/>
                    </a:cubicBezTo>
                    <a:cubicBezTo>
                      <a:pt x="218" y="4"/>
                      <a:pt x="259" y="5"/>
                      <a:pt x="265" y="7"/>
                    </a:cubicBezTo>
                    <a:cubicBezTo>
                      <a:pt x="268" y="16"/>
                      <a:pt x="276" y="122"/>
                      <a:pt x="266" y="148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ïśḻiḑe">
                <a:extLst>
                  <a:ext uri="{FF2B5EF4-FFF2-40B4-BE49-F238E27FC236}">
                    <a16:creationId xmlns:a16="http://schemas.microsoft.com/office/drawing/2014/main" id="{80EDC3F0-0AFE-4B4A-A8EB-09636488E92A}"/>
                  </a:ext>
                </a:extLst>
              </p:cNvPr>
              <p:cNvSpPr/>
              <p:nvPr/>
            </p:nvSpPr>
            <p:spPr bwMode="auto">
              <a:xfrm>
                <a:off x="3009" y="1585"/>
                <a:ext cx="124" cy="122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îṩľîdè">
                <a:extLst>
                  <a:ext uri="{FF2B5EF4-FFF2-40B4-BE49-F238E27FC236}">
                    <a16:creationId xmlns:a16="http://schemas.microsoft.com/office/drawing/2014/main" id="{03E10143-D724-4ECE-BC76-0647645D3813}"/>
                  </a:ext>
                </a:extLst>
              </p:cNvPr>
              <p:cNvSpPr/>
              <p:nvPr/>
            </p:nvSpPr>
            <p:spPr bwMode="auto">
              <a:xfrm>
                <a:off x="3155" y="1585"/>
                <a:ext cx="123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íşḷîḋê">
                <a:extLst>
                  <a:ext uri="{FF2B5EF4-FFF2-40B4-BE49-F238E27FC236}">
                    <a16:creationId xmlns:a16="http://schemas.microsoft.com/office/drawing/2014/main" id="{440E76EA-B678-4B44-889C-C925EE37B2D6}"/>
                  </a:ext>
                </a:extLst>
              </p:cNvPr>
              <p:cNvSpPr/>
              <p:nvPr/>
            </p:nvSpPr>
            <p:spPr bwMode="auto">
              <a:xfrm>
                <a:off x="3300" y="1585"/>
                <a:ext cx="124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îś1ïḑe">
                <a:extLst>
                  <a:ext uri="{FF2B5EF4-FFF2-40B4-BE49-F238E27FC236}">
                    <a16:creationId xmlns:a16="http://schemas.microsoft.com/office/drawing/2014/main" id="{4DC7E3AE-9BDE-41C0-A087-B17704E493B9}"/>
                  </a:ext>
                </a:extLst>
              </p:cNvPr>
              <p:cNvSpPr/>
              <p:nvPr/>
            </p:nvSpPr>
            <p:spPr bwMode="auto">
              <a:xfrm>
                <a:off x="3446" y="1585"/>
                <a:ext cx="126" cy="122"/>
              </a:xfrm>
              <a:custGeom>
                <a:avLst/>
                <a:gdLst>
                  <a:gd name="T0" fmla="*/ 8 w 63"/>
                  <a:gd name="T1" fmla="*/ 8 h 61"/>
                  <a:gd name="T2" fmla="*/ 8 w 63"/>
                  <a:gd name="T3" fmla="*/ 55 h 61"/>
                  <a:gd name="T4" fmla="*/ 55 w 63"/>
                  <a:gd name="T5" fmla="*/ 57 h 61"/>
                  <a:gd name="T6" fmla="*/ 58 w 63"/>
                  <a:gd name="T7" fmla="*/ 8 h 61"/>
                  <a:gd name="T8" fmla="*/ 8 w 63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1">
                    <a:moveTo>
                      <a:pt x="8" y="8"/>
                    </a:moveTo>
                    <a:cubicBezTo>
                      <a:pt x="0" y="17"/>
                      <a:pt x="5" y="50"/>
                      <a:pt x="8" y="55"/>
                    </a:cubicBezTo>
                    <a:cubicBezTo>
                      <a:pt x="11" y="60"/>
                      <a:pt x="48" y="61"/>
                      <a:pt x="55" y="57"/>
                    </a:cubicBezTo>
                    <a:cubicBezTo>
                      <a:pt x="61" y="53"/>
                      <a:pt x="63" y="12"/>
                      <a:pt x="58" y="8"/>
                    </a:cubicBezTo>
                    <a:cubicBezTo>
                      <a:pt x="54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is1îḋe">
                <a:extLst>
                  <a:ext uri="{FF2B5EF4-FFF2-40B4-BE49-F238E27FC236}">
                    <a16:creationId xmlns:a16="http://schemas.microsoft.com/office/drawing/2014/main" id="{CBB869ED-F89C-4312-AB55-5F4C4CF55CF0}"/>
                  </a:ext>
                </a:extLst>
              </p:cNvPr>
              <p:cNvSpPr/>
              <p:nvPr/>
            </p:nvSpPr>
            <p:spPr bwMode="auto">
              <a:xfrm>
                <a:off x="3594" y="1585"/>
                <a:ext cx="123" cy="122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5" name="íṡḷïḋé">
                <a:extLst>
                  <a:ext uri="{FF2B5EF4-FFF2-40B4-BE49-F238E27FC236}">
                    <a16:creationId xmlns:a16="http://schemas.microsoft.com/office/drawing/2014/main" id="{9D2C3D0B-DDFB-4CF0-8E21-E5F6910D9EB1}"/>
                  </a:ext>
                </a:extLst>
              </p:cNvPr>
              <p:cNvSpPr/>
              <p:nvPr/>
            </p:nvSpPr>
            <p:spPr bwMode="auto">
              <a:xfrm>
                <a:off x="3739" y="1585"/>
                <a:ext cx="124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6" name="isḷíďê">
                <a:extLst>
                  <a:ext uri="{FF2B5EF4-FFF2-40B4-BE49-F238E27FC236}">
                    <a16:creationId xmlns:a16="http://schemas.microsoft.com/office/drawing/2014/main" id="{D5D606B8-2E4E-4D51-9E5E-80DC20C3C4C9}"/>
                  </a:ext>
                </a:extLst>
              </p:cNvPr>
              <p:cNvSpPr/>
              <p:nvPr/>
            </p:nvSpPr>
            <p:spPr bwMode="auto">
              <a:xfrm>
                <a:off x="3885" y="1585"/>
                <a:ext cx="124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7" name="îSliḋê">
                <a:extLst>
                  <a:ext uri="{FF2B5EF4-FFF2-40B4-BE49-F238E27FC236}">
                    <a16:creationId xmlns:a16="http://schemas.microsoft.com/office/drawing/2014/main" id="{C50903CD-AA90-4AEA-B9E9-01FD29F2C501}"/>
                  </a:ext>
                </a:extLst>
              </p:cNvPr>
              <p:cNvSpPr/>
              <p:nvPr/>
            </p:nvSpPr>
            <p:spPr bwMode="auto">
              <a:xfrm>
                <a:off x="4030" y="1585"/>
                <a:ext cx="126" cy="122"/>
              </a:xfrm>
              <a:custGeom>
                <a:avLst/>
                <a:gdLst>
                  <a:gd name="T0" fmla="*/ 8 w 63"/>
                  <a:gd name="T1" fmla="*/ 8 h 61"/>
                  <a:gd name="T2" fmla="*/ 8 w 63"/>
                  <a:gd name="T3" fmla="*/ 55 h 61"/>
                  <a:gd name="T4" fmla="*/ 55 w 63"/>
                  <a:gd name="T5" fmla="*/ 57 h 61"/>
                  <a:gd name="T6" fmla="*/ 58 w 63"/>
                  <a:gd name="T7" fmla="*/ 8 h 61"/>
                  <a:gd name="T8" fmla="*/ 8 w 63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1">
                    <a:moveTo>
                      <a:pt x="8" y="8"/>
                    </a:moveTo>
                    <a:cubicBezTo>
                      <a:pt x="0" y="17"/>
                      <a:pt x="5" y="50"/>
                      <a:pt x="8" y="55"/>
                    </a:cubicBezTo>
                    <a:cubicBezTo>
                      <a:pt x="11" y="60"/>
                      <a:pt x="48" y="61"/>
                      <a:pt x="55" y="57"/>
                    </a:cubicBezTo>
                    <a:cubicBezTo>
                      <a:pt x="62" y="53"/>
                      <a:pt x="63" y="12"/>
                      <a:pt x="58" y="8"/>
                    </a:cubicBezTo>
                    <a:cubicBezTo>
                      <a:pt x="54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8" name="îṡḻîďe">
                <a:extLst>
                  <a:ext uri="{FF2B5EF4-FFF2-40B4-BE49-F238E27FC236}">
                    <a16:creationId xmlns:a16="http://schemas.microsoft.com/office/drawing/2014/main" id="{91E6D1D0-C7C1-476A-88BD-A2CF91D3969F}"/>
                  </a:ext>
                </a:extLst>
              </p:cNvPr>
              <p:cNvSpPr/>
              <p:nvPr/>
            </p:nvSpPr>
            <p:spPr bwMode="auto">
              <a:xfrm>
                <a:off x="4178" y="1585"/>
                <a:ext cx="124" cy="122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9" name="ïSḷîḓé">
                <a:extLst>
                  <a:ext uri="{FF2B5EF4-FFF2-40B4-BE49-F238E27FC236}">
                    <a16:creationId xmlns:a16="http://schemas.microsoft.com/office/drawing/2014/main" id="{94330742-5839-4A1A-B472-7A30D231C51C}"/>
                  </a:ext>
                </a:extLst>
              </p:cNvPr>
              <p:cNvSpPr/>
              <p:nvPr/>
            </p:nvSpPr>
            <p:spPr bwMode="auto">
              <a:xfrm>
                <a:off x="4324" y="1585"/>
                <a:ext cx="123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0" name="ïšliḍé">
                <a:extLst>
                  <a:ext uri="{FF2B5EF4-FFF2-40B4-BE49-F238E27FC236}">
                    <a16:creationId xmlns:a16="http://schemas.microsoft.com/office/drawing/2014/main" id="{4AB60AC5-D44F-476A-A52D-4FDCAEFC25FA}"/>
                  </a:ext>
                </a:extLst>
              </p:cNvPr>
              <p:cNvSpPr/>
              <p:nvPr/>
            </p:nvSpPr>
            <p:spPr bwMode="auto">
              <a:xfrm>
                <a:off x="4469" y="1585"/>
                <a:ext cx="124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1" name="íŝḷiḑe">
                <a:extLst>
                  <a:ext uri="{FF2B5EF4-FFF2-40B4-BE49-F238E27FC236}">
                    <a16:creationId xmlns:a16="http://schemas.microsoft.com/office/drawing/2014/main" id="{B1B90412-DC37-4121-8EC6-2185D74FAE8E}"/>
                  </a:ext>
                </a:extLst>
              </p:cNvPr>
              <p:cNvSpPr/>
              <p:nvPr/>
            </p:nvSpPr>
            <p:spPr bwMode="auto">
              <a:xfrm>
                <a:off x="4617" y="1585"/>
                <a:ext cx="124" cy="122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2" name="isľiḋé">
                <a:extLst>
                  <a:ext uri="{FF2B5EF4-FFF2-40B4-BE49-F238E27FC236}">
                    <a16:creationId xmlns:a16="http://schemas.microsoft.com/office/drawing/2014/main" id="{62F7B9D7-F3BE-42F8-AE69-AFDBC6F5E29C}"/>
                  </a:ext>
                </a:extLst>
              </p:cNvPr>
              <p:cNvSpPr/>
              <p:nvPr/>
            </p:nvSpPr>
            <p:spPr bwMode="auto">
              <a:xfrm>
                <a:off x="3009" y="1725"/>
                <a:ext cx="124" cy="119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6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49"/>
                      <a:pt x="7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3" name="ïsḻidê">
                <a:extLst>
                  <a:ext uri="{FF2B5EF4-FFF2-40B4-BE49-F238E27FC236}">
                    <a16:creationId xmlns:a16="http://schemas.microsoft.com/office/drawing/2014/main" id="{BE1837B4-577F-49ED-9ABB-4AD919DEBE99}"/>
                  </a:ext>
                </a:extLst>
              </p:cNvPr>
              <p:cNvSpPr/>
              <p:nvPr/>
            </p:nvSpPr>
            <p:spPr bwMode="auto">
              <a:xfrm>
                <a:off x="3155" y="1725"/>
                <a:ext cx="123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4" name="íṧľîďe">
                <a:extLst>
                  <a:ext uri="{FF2B5EF4-FFF2-40B4-BE49-F238E27FC236}">
                    <a16:creationId xmlns:a16="http://schemas.microsoft.com/office/drawing/2014/main" id="{3F3D66D1-E60D-49C5-96FE-9C6669E0C627}"/>
                  </a:ext>
                </a:extLst>
              </p:cNvPr>
              <p:cNvSpPr/>
              <p:nvPr/>
            </p:nvSpPr>
            <p:spPr bwMode="auto">
              <a:xfrm>
                <a:off x="3300" y="1725"/>
                <a:ext cx="124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8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5" name="ïśľiḑê">
                <a:extLst>
                  <a:ext uri="{FF2B5EF4-FFF2-40B4-BE49-F238E27FC236}">
                    <a16:creationId xmlns:a16="http://schemas.microsoft.com/office/drawing/2014/main" id="{9D2ECF6E-3FD4-4888-A0AF-BC760E1CDD82}"/>
                  </a:ext>
                </a:extLst>
              </p:cNvPr>
              <p:cNvSpPr/>
              <p:nvPr/>
            </p:nvSpPr>
            <p:spPr bwMode="auto">
              <a:xfrm>
                <a:off x="3446" y="1725"/>
                <a:ext cx="126" cy="119"/>
              </a:xfrm>
              <a:custGeom>
                <a:avLst/>
                <a:gdLst>
                  <a:gd name="T0" fmla="*/ 8 w 63"/>
                  <a:gd name="T1" fmla="*/ 7 h 60"/>
                  <a:gd name="T2" fmla="*/ 8 w 63"/>
                  <a:gd name="T3" fmla="*/ 54 h 60"/>
                  <a:gd name="T4" fmla="*/ 55 w 63"/>
                  <a:gd name="T5" fmla="*/ 56 h 60"/>
                  <a:gd name="T6" fmla="*/ 58 w 63"/>
                  <a:gd name="T7" fmla="*/ 7 h 60"/>
                  <a:gd name="T8" fmla="*/ 8 w 63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8" y="7"/>
                    </a:moveTo>
                    <a:cubicBezTo>
                      <a:pt x="0" y="17"/>
                      <a:pt x="5" y="49"/>
                      <a:pt x="8" y="54"/>
                    </a:cubicBezTo>
                    <a:cubicBezTo>
                      <a:pt x="11" y="59"/>
                      <a:pt x="48" y="60"/>
                      <a:pt x="55" y="56"/>
                    </a:cubicBezTo>
                    <a:cubicBezTo>
                      <a:pt x="61" y="53"/>
                      <a:pt x="63" y="12"/>
                      <a:pt x="58" y="7"/>
                    </a:cubicBezTo>
                    <a:cubicBezTo>
                      <a:pt x="54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6" name="îṡļîḑè">
                <a:extLst>
                  <a:ext uri="{FF2B5EF4-FFF2-40B4-BE49-F238E27FC236}">
                    <a16:creationId xmlns:a16="http://schemas.microsoft.com/office/drawing/2014/main" id="{19894991-550F-4CA3-9F65-130239F1EB92}"/>
                  </a:ext>
                </a:extLst>
              </p:cNvPr>
              <p:cNvSpPr/>
              <p:nvPr/>
            </p:nvSpPr>
            <p:spPr bwMode="auto">
              <a:xfrm>
                <a:off x="3594" y="1725"/>
                <a:ext cx="123" cy="119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6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49"/>
                      <a:pt x="7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7" name="iśḻïḍê">
                <a:extLst>
                  <a:ext uri="{FF2B5EF4-FFF2-40B4-BE49-F238E27FC236}">
                    <a16:creationId xmlns:a16="http://schemas.microsoft.com/office/drawing/2014/main" id="{24CC833B-FB45-4968-8C10-513D64710692}"/>
                  </a:ext>
                </a:extLst>
              </p:cNvPr>
              <p:cNvSpPr/>
              <p:nvPr/>
            </p:nvSpPr>
            <p:spPr bwMode="auto">
              <a:xfrm>
                <a:off x="3739" y="1725"/>
                <a:ext cx="124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8" name="îŝḷiďé">
                <a:extLst>
                  <a:ext uri="{FF2B5EF4-FFF2-40B4-BE49-F238E27FC236}">
                    <a16:creationId xmlns:a16="http://schemas.microsoft.com/office/drawing/2014/main" id="{E578B0FD-8753-4667-A060-29FF26B6F9FD}"/>
                  </a:ext>
                </a:extLst>
              </p:cNvPr>
              <p:cNvSpPr/>
              <p:nvPr/>
            </p:nvSpPr>
            <p:spPr bwMode="auto">
              <a:xfrm>
                <a:off x="3885" y="1725"/>
                <a:ext cx="124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8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9" name="îŝḷíḓé">
                <a:extLst>
                  <a:ext uri="{FF2B5EF4-FFF2-40B4-BE49-F238E27FC236}">
                    <a16:creationId xmlns:a16="http://schemas.microsoft.com/office/drawing/2014/main" id="{2024EEE8-A924-4F44-9E4B-D134F4FEA0DD}"/>
                  </a:ext>
                </a:extLst>
              </p:cNvPr>
              <p:cNvSpPr/>
              <p:nvPr/>
            </p:nvSpPr>
            <p:spPr bwMode="auto">
              <a:xfrm>
                <a:off x="4030" y="1725"/>
                <a:ext cx="126" cy="119"/>
              </a:xfrm>
              <a:custGeom>
                <a:avLst/>
                <a:gdLst>
                  <a:gd name="T0" fmla="*/ 8 w 63"/>
                  <a:gd name="T1" fmla="*/ 7 h 60"/>
                  <a:gd name="T2" fmla="*/ 8 w 63"/>
                  <a:gd name="T3" fmla="*/ 54 h 60"/>
                  <a:gd name="T4" fmla="*/ 55 w 63"/>
                  <a:gd name="T5" fmla="*/ 56 h 60"/>
                  <a:gd name="T6" fmla="*/ 58 w 63"/>
                  <a:gd name="T7" fmla="*/ 7 h 60"/>
                  <a:gd name="T8" fmla="*/ 8 w 63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8" y="7"/>
                    </a:moveTo>
                    <a:cubicBezTo>
                      <a:pt x="0" y="17"/>
                      <a:pt x="5" y="49"/>
                      <a:pt x="8" y="54"/>
                    </a:cubicBezTo>
                    <a:cubicBezTo>
                      <a:pt x="11" y="59"/>
                      <a:pt x="48" y="60"/>
                      <a:pt x="55" y="56"/>
                    </a:cubicBezTo>
                    <a:cubicBezTo>
                      <a:pt x="62" y="53"/>
                      <a:pt x="63" y="12"/>
                      <a:pt x="58" y="7"/>
                    </a:cubicBezTo>
                    <a:cubicBezTo>
                      <a:pt x="54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0" name="iṧḻîḍè">
                <a:extLst>
                  <a:ext uri="{FF2B5EF4-FFF2-40B4-BE49-F238E27FC236}">
                    <a16:creationId xmlns:a16="http://schemas.microsoft.com/office/drawing/2014/main" id="{DD5B6CA9-1656-4DE8-A454-CEF900C5348F}"/>
                  </a:ext>
                </a:extLst>
              </p:cNvPr>
              <p:cNvSpPr/>
              <p:nvPr/>
            </p:nvSpPr>
            <p:spPr bwMode="auto">
              <a:xfrm>
                <a:off x="4178" y="1725"/>
                <a:ext cx="124" cy="119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6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49"/>
                      <a:pt x="7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1" name="îšļíḑê">
                <a:extLst>
                  <a:ext uri="{FF2B5EF4-FFF2-40B4-BE49-F238E27FC236}">
                    <a16:creationId xmlns:a16="http://schemas.microsoft.com/office/drawing/2014/main" id="{D0192418-B9DC-43DD-B346-621CFE446484}"/>
                  </a:ext>
                </a:extLst>
              </p:cNvPr>
              <p:cNvSpPr/>
              <p:nvPr/>
            </p:nvSpPr>
            <p:spPr bwMode="auto">
              <a:xfrm>
                <a:off x="4324" y="1725"/>
                <a:ext cx="123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2" name="ïṡļídê">
                <a:extLst>
                  <a:ext uri="{FF2B5EF4-FFF2-40B4-BE49-F238E27FC236}">
                    <a16:creationId xmlns:a16="http://schemas.microsoft.com/office/drawing/2014/main" id="{064B7158-68C9-461B-8229-8AFDB7F1F3CA}"/>
                  </a:ext>
                </a:extLst>
              </p:cNvPr>
              <p:cNvSpPr/>
              <p:nvPr/>
            </p:nvSpPr>
            <p:spPr bwMode="auto">
              <a:xfrm>
                <a:off x="4469" y="1725"/>
                <a:ext cx="124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8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3" name="ïṡlîďe">
                <a:extLst>
                  <a:ext uri="{FF2B5EF4-FFF2-40B4-BE49-F238E27FC236}">
                    <a16:creationId xmlns:a16="http://schemas.microsoft.com/office/drawing/2014/main" id="{1D272E17-7B68-4ED9-82C3-FBD279ECC8AA}"/>
                  </a:ext>
                </a:extLst>
              </p:cNvPr>
              <p:cNvSpPr/>
              <p:nvPr/>
            </p:nvSpPr>
            <p:spPr bwMode="auto">
              <a:xfrm>
                <a:off x="4617" y="1721"/>
                <a:ext cx="124" cy="195"/>
              </a:xfrm>
              <a:custGeom>
                <a:avLst/>
                <a:gdLst>
                  <a:gd name="T0" fmla="*/ 7 w 62"/>
                  <a:gd name="T1" fmla="*/ 12 h 98"/>
                  <a:gd name="T2" fmla="*/ 7 w 62"/>
                  <a:gd name="T3" fmla="*/ 88 h 98"/>
                  <a:gd name="T4" fmla="*/ 54 w 62"/>
                  <a:gd name="T5" fmla="*/ 92 h 98"/>
                  <a:gd name="T6" fmla="*/ 57 w 62"/>
                  <a:gd name="T7" fmla="*/ 12 h 98"/>
                  <a:gd name="T8" fmla="*/ 7 w 62"/>
                  <a:gd name="T9" fmla="*/ 1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8">
                    <a:moveTo>
                      <a:pt x="7" y="12"/>
                    </a:moveTo>
                    <a:cubicBezTo>
                      <a:pt x="0" y="27"/>
                      <a:pt x="4" y="80"/>
                      <a:pt x="7" y="88"/>
                    </a:cubicBezTo>
                    <a:cubicBezTo>
                      <a:pt x="11" y="96"/>
                      <a:pt x="47" y="98"/>
                      <a:pt x="54" y="92"/>
                    </a:cubicBezTo>
                    <a:cubicBezTo>
                      <a:pt x="61" y="86"/>
                      <a:pt x="62" y="19"/>
                      <a:pt x="57" y="12"/>
                    </a:cubicBezTo>
                    <a:cubicBezTo>
                      <a:pt x="53" y="4"/>
                      <a:pt x="13" y="0"/>
                      <a:pt x="7" y="12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4" name="íṣľîḍê">
                <a:extLst>
                  <a:ext uri="{FF2B5EF4-FFF2-40B4-BE49-F238E27FC236}">
                    <a16:creationId xmlns:a16="http://schemas.microsoft.com/office/drawing/2014/main" id="{94F0E7B2-3322-4F2A-A942-6E9762A0481D}"/>
                  </a:ext>
                </a:extLst>
              </p:cNvPr>
              <p:cNvSpPr/>
              <p:nvPr/>
            </p:nvSpPr>
            <p:spPr bwMode="auto">
              <a:xfrm>
                <a:off x="3009" y="1862"/>
                <a:ext cx="124" cy="120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7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50"/>
                      <a:pt x="7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5" name="i$ļiḍê">
                <a:extLst>
                  <a:ext uri="{FF2B5EF4-FFF2-40B4-BE49-F238E27FC236}">
                    <a16:creationId xmlns:a16="http://schemas.microsoft.com/office/drawing/2014/main" id="{C48D9C93-6D6E-496F-BC99-09CB032D5442}"/>
                  </a:ext>
                </a:extLst>
              </p:cNvPr>
              <p:cNvSpPr/>
              <p:nvPr/>
            </p:nvSpPr>
            <p:spPr bwMode="auto">
              <a:xfrm>
                <a:off x="3155" y="1862"/>
                <a:ext cx="123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6" name="îṩḻîḋé">
                <a:extLst>
                  <a:ext uri="{FF2B5EF4-FFF2-40B4-BE49-F238E27FC236}">
                    <a16:creationId xmlns:a16="http://schemas.microsoft.com/office/drawing/2014/main" id="{D7C09FE4-D685-4A21-979B-36436C25A583}"/>
                  </a:ext>
                </a:extLst>
              </p:cNvPr>
              <p:cNvSpPr/>
              <p:nvPr/>
            </p:nvSpPr>
            <p:spPr bwMode="auto">
              <a:xfrm>
                <a:off x="3300" y="1862"/>
                <a:ext cx="124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8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7" name="íś1ïḋé">
                <a:extLst>
                  <a:ext uri="{FF2B5EF4-FFF2-40B4-BE49-F238E27FC236}">
                    <a16:creationId xmlns:a16="http://schemas.microsoft.com/office/drawing/2014/main" id="{EF4BDC9C-80BB-4251-9B12-F984B9592CB2}"/>
                  </a:ext>
                </a:extLst>
              </p:cNvPr>
              <p:cNvSpPr/>
              <p:nvPr/>
            </p:nvSpPr>
            <p:spPr bwMode="auto">
              <a:xfrm>
                <a:off x="3446" y="1862"/>
                <a:ext cx="126" cy="120"/>
              </a:xfrm>
              <a:custGeom>
                <a:avLst/>
                <a:gdLst>
                  <a:gd name="T0" fmla="*/ 8 w 63"/>
                  <a:gd name="T1" fmla="*/ 7 h 60"/>
                  <a:gd name="T2" fmla="*/ 8 w 63"/>
                  <a:gd name="T3" fmla="*/ 54 h 60"/>
                  <a:gd name="T4" fmla="*/ 55 w 63"/>
                  <a:gd name="T5" fmla="*/ 57 h 60"/>
                  <a:gd name="T6" fmla="*/ 58 w 63"/>
                  <a:gd name="T7" fmla="*/ 7 h 60"/>
                  <a:gd name="T8" fmla="*/ 8 w 63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8" y="7"/>
                    </a:moveTo>
                    <a:cubicBezTo>
                      <a:pt x="0" y="17"/>
                      <a:pt x="5" y="50"/>
                      <a:pt x="8" y="54"/>
                    </a:cubicBezTo>
                    <a:cubicBezTo>
                      <a:pt x="11" y="59"/>
                      <a:pt x="48" y="60"/>
                      <a:pt x="55" y="57"/>
                    </a:cubicBezTo>
                    <a:cubicBezTo>
                      <a:pt x="61" y="53"/>
                      <a:pt x="63" y="12"/>
                      <a:pt x="58" y="7"/>
                    </a:cubicBezTo>
                    <a:cubicBezTo>
                      <a:pt x="54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8" name="iśḷïḍè">
                <a:extLst>
                  <a:ext uri="{FF2B5EF4-FFF2-40B4-BE49-F238E27FC236}">
                    <a16:creationId xmlns:a16="http://schemas.microsoft.com/office/drawing/2014/main" id="{7115D76A-CFDB-4490-B92E-B2D5DD75B58E}"/>
                  </a:ext>
                </a:extLst>
              </p:cNvPr>
              <p:cNvSpPr/>
              <p:nvPr/>
            </p:nvSpPr>
            <p:spPr bwMode="auto">
              <a:xfrm>
                <a:off x="3594" y="1862"/>
                <a:ext cx="123" cy="120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7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50"/>
                      <a:pt x="7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9" name="íṩḻîḋê">
                <a:extLst>
                  <a:ext uri="{FF2B5EF4-FFF2-40B4-BE49-F238E27FC236}">
                    <a16:creationId xmlns:a16="http://schemas.microsoft.com/office/drawing/2014/main" id="{DCB24E7E-C25F-422D-B117-9E8E8CDEE651}"/>
                  </a:ext>
                </a:extLst>
              </p:cNvPr>
              <p:cNvSpPr/>
              <p:nvPr/>
            </p:nvSpPr>
            <p:spPr bwMode="auto">
              <a:xfrm>
                <a:off x="3739" y="1862"/>
                <a:ext cx="124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0" name="ïSľîḋè">
                <a:extLst>
                  <a:ext uri="{FF2B5EF4-FFF2-40B4-BE49-F238E27FC236}">
                    <a16:creationId xmlns:a16="http://schemas.microsoft.com/office/drawing/2014/main" id="{F681CE86-3218-40BA-9CA5-36043D152B7D}"/>
                  </a:ext>
                </a:extLst>
              </p:cNvPr>
              <p:cNvSpPr/>
              <p:nvPr/>
            </p:nvSpPr>
            <p:spPr bwMode="auto">
              <a:xfrm>
                <a:off x="3885" y="1862"/>
                <a:ext cx="124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8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1" name="íṧḻîḓé">
                <a:extLst>
                  <a:ext uri="{FF2B5EF4-FFF2-40B4-BE49-F238E27FC236}">
                    <a16:creationId xmlns:a16="http://schemas.microsoft.com/office/drawing/2014/main" id="{1EF74850-86A2-4A6C-B03B-3EBB64E5326C}"/>
                  </a:ext>
                </a:extLst>
              </p:cNvPr>
              <p:cNvSpPr/>
              <p:nvPr/>
            </p:nvSpPr>
            <p:spPr bwMode="auto">
              <a:xfrm>
                <a:off x="4030" y="1862"/>
                <a:ext cx="126" cy="120"/>
              </a:xfrm>
              <a:custGeom>
                <a:avLst/>
                <a:gdLst>
                  <a:gd name="T0" fmla="*/ 8 w 63"/>
                  <a:gd name="T1" fmla="*/ 7 h 60"/>
                  <a:gd name="T2" fmla="*/ 8 w 63"/>
                  <a:gd name="T3" fmla="*/ 54 h 60"/>
                  <a:gd name="T4" fmla="*/ 55 w 63"/>
                  <a:gd name="T5" fmla="*/ 57 h 60"/>
                  <a:gd name="T6" fmla="*/ 58 w 63"/>
                  <a:gd name="T7" fmla="*/ 7 h 60"/>
                  <a:gd name="T8" fmla="*/ 8 w 63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8" y="7"/>
                    </a:moveTo>
                    <a:cubicBezTo>
                      <a:pt x="0" y="17"/>
                      <a:pt x="5" y="50"/>
                      <a:pt x="8" y="54"/>
                    </a:cubicBezTo>
                    <a:cubicBezTo>
                      <a:pt x="11" y="59"/>
                      <a:pt x="48" y="60"/>
                      <a:pt x="55" y="57"/>
                    </a:cubicBezTo>
                    <a:cubicBezTo>
                      <a:pt x="62" y="53"/>
                      <a:pt x="63" y="12"/>
                      <a:pt x="58" y="7"/>
                    </a:cubicBezTo>
                    <a:cubicBezTo>
                      <a:pt x="54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2" name="ïṡ1ïḍé">
                <a:extLst>
                  <a:ext uri="{FF2B5EF4-FFF2-40B4-BE49-F238E27FC236}">
                    <a16:creationId xmlns:a16="http://schemas.microsoft.com/office/drawing/2014/main" id="{642102B6-A177-4397-8C4C-6B9D6AB66C8D}"/>
                  </a:ext>
                </a:extLst>
              </p:cNvPr>
              <p:cNvSpPr/>
              <p:nvPr/>
            </p:nvSpPr>
            <p:spPr bwMode="auto">
              <a:xfrm>
                <a:off x="4178" y="1862"/>
                <a:ext cx="124" cy="120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7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50"/>
                      <a:pt x="7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3" name="iṥlïḑe">
                <a:extLst>
                  <a:ext uri="{FF2B5EF4-FFF2-40B4-BE49-F238E27FC236}">
                    <a16:creationId xmlns:a16="http://schemas.microsoft.com/office/drawing/2014/main" id="{982509EB-522B-4DB9-B758-28EBAA3D678B}"/>
                  </a:ext>
                </a:extLst>
              </p:cNvPr>
              <p:cNvSpPr/>
              <p:nvPr/>
            </p:nvSpPr>
            <p:spPr bwMode="auto">
              <a:xfrm>
                <a:off x="4324" y="1862"/>
                <a:ext cx="123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4" name="iśḷiḓê">
                <a:extLst>
                  <a:ext uri="{FF2B5EF4-FFF2-40B4-BE49-F238E27FC236}">
                    <a16:creationId xmlns:a16="http://schemas.microsoft.com/office/drawing/2014/main" id="{56CA731A-6D84-4447-8A0B-F3FF7F49DBE8}"/>
                  </a:ext>
                </a:extLst>
              </p:cNvPr>
              <p:cNvSpPr/>
              <p:nvPr/>
            </p:nvSpPr>
            <p:spPr bwMode="auto">
              <a:xfrm>
                <a:off x="4463" y="1862"/>
                <a:ext cx="244" cy="120"/>
              </a:xfrm>
              <a:custGeom>
                <a:avLst/>
                <a:gdLst>
                  <a:gd name="T0" fmla="*/ 15 w 122"/>
                  <a:gd name="T1" fmla="*/ 7 h 60"/>
                  <a:gd name="T2" fmla="*/ 15 w 122"/>
                  <a:gd name="T3" fmla="*/ 54 h 60"/>
                  <a:gd name="T4" fmla="*/ 106 w 122"/>
                  <a:gd name="T5" fmla="*/ 57 h 60"/>
                  <a:gd name="T6" fmla="*/ 113 w 122"/>
                  <a:gd name="T7" fmla="*/ 7 h 60"/>
                  <a:gd name="T8" fmla="*/ 15 w 12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60">
                    <a:moveTo>
                      <a:pt x="15" y="7"/>
                    </a:moveTo>
                    <a:cubicBezTo>
                      <a:pt x="0" y="17"/>
                      <a:pt x="8" y="50"/>
                      <a:pt x="15" y="54"/>
                    </a:cubicBezTo>
                    <a:cubicBezTo>
                      <a:pt x="22" y="59"/>
                      <a:pt x="93" y="60"/>
                      <a:pt x="106" y="57"/>
                    </a:cubicBezTo>
                    <a:cubicBezTo>
                      <a:pt x="120" y="53"/>
                      <a:pt x="122" y="12"/>
                      <a:pt x="113" y="7"/>
                    </a:cubicBezTo>
                    <a:cubicBezTo>
                      <a:pt x="104" y="2"/>
                      <a:pt x="26" y="0"/>
                      <a:pt x="15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5" name="ïšliḓe">
                <a:extLst>
                  <a:ext uri="{FF2B5EF4-FFF2-40B4-BE49-F238E27FC236}">
                    <a16:creationId xmlns:a16="http://schemas.microsoft.com/office/drawing/2014/main" id="{02B64C6F-54EB-457B-A8A6-601FD36F8071}"/>
                  </a:ext>
                </a:extLst>
              </p:cNvPr>
              <p:cNvSpPr/>
              <p:nvPr/>
            </p:nvSpPr>
            <p:spPr bwMode="auto">
              <a:xfrm>
                <a:off x="4617" y="1862"/>
                <a:ext cx="124" cy="120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7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50"/>
                      <a:pt x="7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6" name="iṣ1îḑé">
                <a:extLst>
                  <a:ext uri="{FF2B5EF4-FFF2-40B4-BE49-F238E27FC236}">
                    <a16:creationId xmlns:a16="http://schemas.microsoft.com/office/drawing/2014/main" id="{33A25ADA-9BD9-4597-B075-3E83A9DEBA2E}"/>
                  </a:ext>
                </a:extLst>
              </p:cNvPr>
              <p:cNvSpPr/>
              <p:nvPr/>
            </p:nvSpPr>
            <p:spPr bwMode="auto">
              <a:xfrm>
                <a:off x="3009" y="2000"/>
                <a:ext cx="124" cy="121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7" name="îṡľiďe">
                <a:extLst>
                  <a:ext uri="{FF2B5EF4-FFF2-40B4-BE49-F238E27FC236}">
                    <a16:creationId xmlns:a16="http://schemas.microsoft.com/office/drawing/2014/main" id="{885E26FC-D69B-4E06-8770-FD3FD16DF699}"/>
                  </a:ext>
                </a:extLst>
              </p:cNvPr>
              <p:cNvSpPr/>
              <p:nvPr/>
            </p:nvSpPr>
            <p:spPr bwMode="auto">
              <a:xfrm>
                <a:off x="3155" y="2000"/>
                <a:ext cx="123" cy="121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8" name="íṥ1iḑê">
                <a:extLst>
                  <a:ext uri="{FF2B5EF4-FFF2-40B4-BE49-F238E27FC236}">
                    <a16:creationId xmlns:a16="http://schemas.microsoft.com/office/drawing/2014/main" id="{F7B6AF4A-74F0-4E33-BE50-9A124F5AD49C}"/>
                  </a:ext>
                </a:extLst>
              </p:cNvPr>
              <p:cNvSpPr/>
              <p:nvPr/>
            </p:nvSpPr>
            <p:spPr bwMode="auto">
              <a:xfrm>
                <a:off x="3300" y="2000"/>
                <a:ext cx="124" cy="121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9" name="îşļiḍê">
                <a:extLst>
                  <a:ext uri="{FF2B5EF4-FFF2-40B4-BE49-F238E27FC236}">
                    <a16:creationId xmlns:a16="http://schemas.microsoft.com/office/drawing/2014/main" id="{8B6D79E1-BB8D-42A6-9144-520D4E389587}"/>
                  </a:ext>
                </a:extLst>
              </p:cNvPr>
              <p:cNvSpPr/>
              <p:nvPr/>
            </p:nvSpPr>
            <p:spPr bwMode="auto">
              <a:xfrm>
                <a:off x="3422" y="2000"/>
                <a:ext cx="597" cy="121"/>
              </a:xfrm>
              <a:custGeom>
                <a:avLst/>
                <a:gdLst>
                  <a:gd name="T0" fmla="*/ 36 w 299"/>
                  <a:gd name="T1" fmla="*/ 8 h 61"/>
                  <a:gd name="T2" fmla="*/ 36 w 299"/>
                  <a:gd name="T3" fmla="*/ 55 h 61"/>
                  <a:gd name="T4" fmla="*/ 261 w 299"/>
                  <a:gd name="T5" fmla="*/ 57 h 61"/>
                  <a:gd name="T6" fmla="*/ 277 w 299"/>
                  <a:gd name="T7" fmla="*/ 8 h 61"/>
                  <a:gd name="T8" fmla="*/ 36 w 299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61">
                    <a:moveTo>
                      <a:pt x="36" y="8"/>
                    </a:moveTo>
                    <a:cubicBezTo>
                      <a:pt x="0" y="17"/>
                      <a:pt x="20" y="50"/>
                      <a:pt x="36" y="55"/>
                    </a:cubicBezTo>
                    <a:cubicBezTo>
                      <a:pt x="53" y="60"/>
                      <a:pt x="228" y="61"/>
                      <a:pt x="261" y="57"/>
                    </a:cubicBezTo>
                    <a:cubicBezTo>
                      <a:pt x="293" y="53"/>
                      <a:pt x="299" y="12"/>
                      <a:pt x="277" y="8"/>
                    </a:cubicBezTo>
                    <a:cubicBezTo>
                      <a:pt x="255" y="3"/>
                      <a:pt x="64" y="0"/>
                      <a:pt x="36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0" name="î$ḻiḓê">
                <a:extLst>
                  <a:ext uri="{FF2B5EF4-FFF2-40B4-BE49-F238E27FC236}">
                    <a16:creationId xmlns:a16="http://schemas.microsoft.com/office/drawing/2014/main" id="{336A5F1B-0DE2-492F-AE57-46C88C463B75}"/>
                  </a:ext>
                </a:extLst>
              </p:cNvPr>
              <p:cNvSpPr/>
              <p:nvPr/>
            </p:nvSpPr>
            <p:spPr bwMode="auto">
              <a:xfrm>
                <a:off x="4030" y="2000"/>
                <a:ext cx="126" cy="121"/>
              </a:xfrm>
              <a:custGeom>
                <a:avLst/>
                <a:gdLst>
                  <a:gd name="T0" fmla="*/ 8 w 63"/>
                  <a:gd name="T1" fmla="*/ 8 h 61"/>
                  <a:gd name="T2" fmla="*/ 8 w 63"/>
                  <a:gd name="T3" fmla="*/ 55 h 61"/>
                  <a:gd name="T4" fmla="*/ 55 w 63"/>
                  <a:gd name="T5" fmla="*/ 57 h 61"/>
                  <a:gd name="T6" fmla="*/ 58 w 63"/>
                  <a:gd name="T7" fmla="*/ 8 h 61"/>
                  <a:gd name="T8" fmla="*/ 8 w 63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1">
                    <a:moveTo>
                      <a:pt x="8" y="8"/>
                    </a:moveTo>
                    <a:cubicBezTo>
                      <a:pt x="0" y="17"/>
                      <a:pt x="5" y="50"/>
                      <a:pt x="8" y="55"/>
                    </a:cubicBezTo>
                    <a:cubicBezTo>
                      <a:pt x="11" y="60"/>
                      <a:pt x="48" y="61"/>
                      <a:pt x="55" y="57"/>
                    </a:cubicBezTo>
                    <a:cubicBezTo>
                      <a:pt x="62" y="53"/>
                      <a:pt x="63" y="12"/>
                      <a:pt x="58" y="8"/>
                    </a:cubicBezTo>
                    <a:cubicBezTo>
                      <a:pt x="54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1" name="íšḷïḑê">
                <a:extLst>
                  <a:ext uri="{FF2B5EF4-FFF2-40B4-BE49-F238E27FC236}">
                    <a16:creationId xmlns:a16="http://schemas.microsoft.com/office/drawing/2014/main" id="{7BC3E84E-597B-45F8-B07B-65E41D50C9C6}"/>
                  </a:ext>
                </a:extLst>
              </p:cNvPr>
              <p:cNvSpPr/>
              <p:nvPr/>
            </p:nvSpPr>
            <p:spPr bwMode="auto">
              <a:xfrm>
                <a:off x="4178" y="2000"/>
                <a:ext cx="124" cy="121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2" name="îśḻïḍe">
                <a:extLst>
                  <a:ext uri="{FF2B5EF4-FFF2-40B4-BE49-F238E27FC236}">
                    <a16:creationId xmlns:a16="http://schemas.microsoft.com/office/drawing/2014/main" id="{7823A120-2C35-41D9-9364-3145BD5C604A}"/>
                  </a:ext>
                </a:extLst>
              </p:cNvPr>
              <p:cNvSpPr/>
              <p:nvPr/>
            </p:nvSpPr>
            <p:spPr bwMode="auto">
              <a:xfrm>
                <a:off x="4324" y="2000"/>
                <a:ext cx="123" cy="121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3" name="ïSľîḓè">
                <a:extLst>
                  <a:ext uri="{FF2B5EF4-FFF2-40B4-BE49-F238E27FC236}">
                    <a16:creationId xmlns:a16="http://schemas.microsoft.com/office/drawing/2014/main" id="{2729F603-4271-40ED-988F-93CF8F25C622}"/>
                  </a:ext>
                </a:extLst>
              </p:cNvPr>
              <p:cNvSpPr/>
              <p:nvPr/>
            </p:nvSpPr>
            <p:spPr bwMode="auto">
              <a:xfrm>
                <a:off x="4469" y="2000"/>
                <a:ext cx="124" cy="121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4" name="ïṧlíḑê">
                <a:extLst>
                  <a:ext uri="{FF2B5EF4-FFF2-40B4-BE49-F238E27FC236}">
                    <a16:creationId xmlns:a16="http://schemas.microsoft.com/office/drawing/2014/main" id="{26FFD375-0561-4F4A-84BD-06D2DCA44515}"/>
                  </a:ext>
                </a:extLst>
              </p:cNvPr>
              <p:cNvSpPr/>
              <p:nvPr/>
            </p:nvSpPr>
            <p:spPr bwMode="auto">
              <a:xfrm>
                <a:off x="4617" y="2000"/>
                <a:ext cx="124" cy="121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5" name="îş1idè">
                <a:extLst>
                  <a:ext uri="{FF2B5EF4-FFF2-40B4-BE49-F238E27FC236}">
                    <a16:creationId xmlns:a16="http://schemas.microsoft.com/office/drawing/2014/main" id="{73C8030E-B989-482B-B501-1282DE2A5858}"/>
                  </a:ext>
                </a:extLst>
              </p:cNvPr>
              <p:cNvSpPr/>
              <p:nvPr/>
            </p:nvSpPr>
            <p:spPr bwMode="auto">
              <a:xfrm>
                <a:off x="3765" y="2288"/>
                <a:ext cx="96" cy="56"/>
              </a:xfrm>
              <a:custGeom>
                <a:avLst/>
                <a:gdLst>
                  <a:gd name="T0" fmla="*/ 41 w 48"/>
                  <a:gd name="T1" fmla="*/ 4 h 28"/>
                  <a:gd name="T2" fmla="*/ 7 w 48"/>
                  <a:gd name="T3" fmla="*/ 15 h 28"/>
                  <a:gd name="T4" fmla="*/ 9 w 48"/>
                  <a:gd name="T5" fmla="*/ 28 h 28"/>
                  <a:gd name="T6" fmla="*/ 26 w 48"/>
                  <a:gd name="T7" fmla="*/ 23 h 28"/>
                  <a:gd name="T8" fmla="*/ 43 w 48"/>
                  <a:gd name="T9" fmla="*/ 17 h 28"/>
                  <a:gd name="T10" fmla="*/ 41 w 48"/>
                  <a:gd name="T11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28">
                    <a:moveTo>
                      <a:pt x="41" y="4"/>
                    </a:moveTo>
                    <a:cubicBezTo>
                      <a:pt x="29" y="0"/>
                      <a:pt x="18" y="12"/>
                      <a:pt x="7" y="15"/>
                    </a:cubicBezTo>
                    <a:cubicBezTo>
                      <a:pt x="0" y="16"/>
                      <a:pt x="1" y="28"/>
                      <a:pt x="9" y="28"/>
                    </a:cubicBezTo>
                    <a:cubicBezTo>
                      <a:pt x="15" y="28"/>
                      <a:pt x="21" y="26"/>
                      <a:pt x="26" y="23"/>
                    </a:cubicBezTo>
                    <a:cubicBezTo>
                      <a:pt x="32" y="21"/>
                      <a:pt x="37" y="20"/>
                      <a:pt x="43" y="17"/>
                    </a:cubicBezTo>
                    <a:cubicBezTo>
                      <a:pt x="48" y="14"/>
                      <a:pt x="46" y="6"/>
                      <a:pt x="41" y="4"/>
                    </a:cubicBezTo>
                    <a:close/>
                  </a:path>
                </a:pathLst>
              </a:custGeom>
              <a:solidFill>
                <a:srgbClr val="C7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6" name="îṥļîḓê">
                <a:extLst>
                  <a:ext uri="{FF2B5EF4-FFF2-40B4-BE49-F238E27FC236}">
                    <a16:creationId xmlns:a16="http://schemas.microsoft.com/office/drawing/2014/main" id="{617EF5D1-C038-4EA7-BA31-ED28F1975B6B}"/>
                  </a:ext>
                </a:extLst>
              </p:cNvPr>
              <p:cNvSpPr/>
              <p:nvPr/>
            </p:nvSpPr>
            <p:spPr bwMode="auto">
              <a:xfrm>
                <a:off x="3727" y="2280"/>
                <a:ext cx="365" cy="194"/>
              </a:xfrm>
              <a:custGeom>
                <a:avLst/>
                <a:gdLst>
                  <a:gd name="T0" fmla="*/ 178 w 183"/>
                  <a:gd name="T1" fmla="*/ 10 h 97"/>
                  <a:gd name="T2" fmla="*/ 107 w 183"/>
                  <a:gd name="T3" fmla="*/ 31 h 97"/>
                  <a:gd name="T4" fmla="*/ 8 w 183"/>
                  <a:gd name="T5" fmla="*/ 81 h 97"/>
                  <a:gd name="T6" fmla="*/ 16 w 183"/>
                  <a:gd name="T7" fmla="*/ 93 h 97"/>
                  <a:gd name="T8" fmla="*/ 97 w 183"/>
                  <a:gd name="T9" fmla="*/ 57 h 97"/>
                  <a:gd name="T10" fmla="*/ 178 w 183"/>
                  <a:gd name="T11" fmla="*/ 24 h 97"/>
                  <a:gd name="T12" fmla="*/ 178 w 183"/>
                  <a:gd name="T13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" h="97">
                    <a:moveTo>
                      <a:pt x="178" y="10"/>
                    </a:moveTo>
                    <a:cubicBezTo>
                      <a:pt x="157" y="0"/>
                      <a:pt x="126" y="22"/>
                      <a:pt x="107" y="31"/>
                    </a:cubicBezTo>
                    <a:cubicBezTo>
                      <a:pt x="74" y="47"/>
                      <a:pt x="40" y="63"/>
                      <a:pt x="8" y="81"/>
                    </a:cubicBezTo>
                    <a:cubicBezTo>
                      <a:pt x="0" y="85"/>
                      <a:pt x="7" y="97"/>
                      <a:pt x="16" y="93"/>
                    </a:cubicBezTo>
                    <a:cubicBezTo>
                      <a:pt x="43" y="81"/>
                      <a:pt x="70" y="69"/>
                      <a:pt x="97" y="57"/>
                    </a:cubicBezTo>
                    <a:cubicBezTo>
                      <a:pt x="124" y="46"/>
                      <a:pt x="152" y="36"/>
                      <a:pt x="178" y="24"/>
                    </a:cubicBezTo>
                    <a:cubicBezTo>
                      <a:pt x="183" y="21"/>
                      <a:pt x="183" y="13"/>
                      <a:pt x="178" y="10"/>
                    </a:cubicBezTo>
                    <a:close/>
                  </a:path>
                </a:pathLst>
              </a:custGeom>
              <a:solidFill>
                <a:srgbClr val="C7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7" name="íṩḻíḑè">
                <a:extLst>
                  <a:ext uri="{FF2B5EF4-FFF2-40B4-BE49-F238E27FC236}">
                    <a16:creationId xmlns:a16="http://schemas.microsoft.com/office/drawing/2014/main" id="{308E55FD-7D23-48D6-8BC6-A234164615D5}"/>
                  </a:ext>
                </a:extLst>
              </p:cNvPr>
              <p:cNvSpPr/>
              <p:nvPr/>
            </p:nvSpPr>
            <p:spPr bwMode="auto">
              <a:xfrm>
                <a:off x="3943" y="2426"/>
                <a:ext cx="97" cy="68"/>
              </a:xfrm>
              <a:custGeom>
                <a:avLst/>
                <a:gdLst>
                  <a:gd name="T0" fmla="*/ 36 w 49"/>
                  <a:gd name="T1" fmla="*/ 1 h 34"/>
                  <a:gd name="T2" fmla="*/ 8 w 49"/>
                  <a:gd name="T3" fmla="*/ 14 h 34"/>
                  <a:gd name="T4" fmla="*/ 19 w 49"/>
                  <a:gd name="T5" fmla="*/ 28 h 34"/>
                  <a:gd name="T6" fmla="*/ 42 w 49"/>
                  <a:gd name="T7" fmla="*/ 15 h 34"/>
                  <a:gd name="T8" fmla="*/ 36 w 49"/>
                  <a:gd name="T9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4">
                    <a:moveTo>
                      <a:pt x="36" y="1"/>
                    </a:moveTo>
                    <a:cubicBezTo>
                      <a:pt x="25" y="2"/>
                      <a:pt x="16" y="6"/>
                      <a:pt x="8" y="14"/>
                    </a:cubicBezTo>
                    <a:cubicBezTo>
                      <a:pt x="0" y="20"/>
                      <a:pt x="10" y="34"/>
                      <a:pt x="19" y="28"/>
                    </a:cubicBezTo>
                    <a:cubicBezTo>
                      <a:pt x="26" y="23"/>
                      <a:pt x="34" y="19"/>
                      <a:pt x="42" y="15"/>
                    </a:cubicBezTo>
                    <a:cubicBezTo>
                      <a:pt x="49" y="10"/>
                      <a:pt x="44" y="0"/>
                      <a:pt x="36" y="1"/>
                    </a:cubicBezTo>
                    <a:close/>
                  </a:path>
                </a:pathLst>
              </a:custGeom>
              <a:solidFill>
                <a:srgbClr val="C7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8" name="ïŝļíḍè">
                <a:extLst>
                  <a:ext uri="{FF2B5EF4-FFF2-40B4-BE49-F238E27FC236}">
                    <a16:creationId xmlns:a16="http://schemas.microsoft.com/office/drawing/2014/main" id="{843E7115-92C6-403D-AD36-6113018E52FB}"/>
                  </a:ext>
                </a:extLst>
              </p:cNvPr>
              <p:cNvSpPr/>
              <p:nvPr/>
            </p:nvSpPr>
            <p:spPr bwMode="auto">
              <a:xfrm>
                <a:off x="4607" y="2446"/>
                <a:ext cx="82" cy="62"/>
              </a:xfrm>
              <a:custGeom>
                <a:avLst/>
                <a:gdLst>
                  <a:gd name="T0" fmla="*/ 34 w 41"/>
                  <a:gd name="T1" fmla="*/ 1 h 31"/>
                  <a:gd name="T2" fmla="*/ 4 w 41"/>
                  <a:gd name="T3" fmla="*/ 21 h 31"/>
                  <a:gd name="T4" fmla="*/ 9 w 41"/>
                  <a:gd name="T5" fmla="*/ 28 h 31"/>
                  <a:gd name="T6" fmla="*/ 26 w 41"/>
                  <a:gd name="T7" fmla="*/ 19 h 31"/>
                  <a:gd name="T8" fmla="*/ 40 w 41"/>
                  <a:gd name="T9" fmla="*/ 7 h 31"/>
                  <a:gd name="T10" fmla="*/ 34 w 41"/>
                  <a:gd name="T11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1">
                    <a:moveTo>
                      <a:pt x="34" y="1"/>
                    </a:moveTo>
                    <a:cubicBezTo>
                      <a:pt x="23" y="4"/>
                      <a:pt x="11" y="12"/>
                      <a:pt x="4" y="21"/>
                    </a:cubicBezTo>
                    <a:cubicBezTo>
                      <a:pt x="0" y="25"/>
                      <a:pt x="5" y="31"/>
                      <a:pt x="9" y="28"/>
                    </a:cubicBezTo>
                    <a:cubicBezTo>
                      <a:pt x="15" y="25"/>
                      <a:pt x="20" y="22"/>
                      <a:pt x="26" y="19"/>
                    </a:cubicBezTo>
                    <a:cubicBezTo>
                      <a:pt x="32" y="17"/>
                      <a:pt x="38" y="14"/>
                      <a:pt x="40" y="7"/>
                    </a:cubicBezTo>
                    <a:cubicBezTo>
                      <a:pt x="41" y="4"/>
                      <a:pt x="37" y="0"/>
                      <a:pt x="34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9" name="íSľîḋe">
                <a:extLst>
                  <a:ext uri="{FF2B5EF4-FFF2-40B4-BE49-F238E27FC236}">
                    <a16:creationId xmlns:a16="http://schemas.microsoft.com/office/drawing/2014/main" id="{938A258D-3040-4F73-B332-F92DC79A1A2B}"/>
                  </a:ext>
                </a:extLst>
              </p:cNvPr>
              <p:cNvSpPr/>
              <p:nvPr/>
            </p:nvSpPr>
            <p:spPr bwMode="auto">
              <a:xfrm>
                <a:off x="4627" y="2466"/>
                <a:ext cx="136" cy="79"/>
              </a:xfrm>
              <a:custGeom>
                <a:avLst/>
                <a:gdLst>
                  <a:gd name="T0" fmla="*/ 60 w 68"/>
                  <a:gd name="T1" fmla="*/ 1 h 40"/>
                  <a:gd name="T2" fmla="*/ 34 w 68"/>
                  <a:gd name="T3" fmla="*/ 13 h 40"/>
                  <a:gd name="T4" fmla="*/ 5 w 68"/>
                  <a:gd name="T5" fmla="*/ 30 h 40"/>
                  <a:gd name="T6" fmla="*/ 8 w 68"/>
                  <a:gd name="T7" fmla="*/ 38 h 40"/>
                  <a:gd name="T8" fmla="*/ 65 w 68"/>
                  <a:gd name="T9" fmla="*/ 10 h 40"/>
                  <a:gd name="T10" fmla="*/ 60 w 68"/>
                  <a:gd name="T11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40">
                    <a:moveTo>
                      <a:pt x="60" y="1"/>
                    </a:moveTo>
                    <a:cubicBezTo>
                      <a:pt x="50" y="3"/>
                      <a:pt x="42" y="8"/>
                      <a:pt x="34" y="13"/>
                    </a:cubicBezTo>
                    <a:cubicBezTo>
                      <a:pt x="25" y="19"/>
                      <a:pt x="15" y="25"/>
                      <a:pt x="5" y="30"/>
                    </a:cubicBezTo>
                    <a:cubicBezTo>
                      <a:pt x="0" y="32"/>
                      <a:pt x="3" y="40"/>
                      <a:pt x="8" y="38"/>
                    </a:cubicBezTo>
                    <a:cubicBezTo>
                      <a:pt x="27" y="32"/>
                      <a:pt x="50" y="23"/>
                      <a:pt x="65" y="10"/>
                    </a:cubicBezTo>
                    <a:cubicBezTo>
                      <a:pt x="68" y="6"/>
                      <a:pt x="64" y="0"/>
                      <a:pt x="60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0" name="îšlïḋé">
                <a:extLst>
                  <a:ext uri="{FF2B5EF4-FFF2-40B4-BE49-F238E27FC236}">
                    <a16:creationId xmlns:a16="http://schemas.microsoft.com/office/drawing/2014/main" id="{C36364FC-3F4F-4479-8ED5-DF7FDCABA2D4}"/>
                  </a:ext>
                </a:extLst>
              </p:cNvPr>
              <p:cNvSpPr/>
              <p:nvPr/>
            </p:nvSpPr>
            <p:spPr bwMode="auto">
              <a:xfrm>
                <a:off x="2999" y="2446"/>
                <a:ext cx="88" cy="46"/>
              </a:xfrm>
              <a:custGeom>
                <a:avLst/>
                <a:gdLst>
                  <a:gd name="T0" fmla="*/ 36 w 44"/>
                  <a:gd name="T1" fmla="*/ 2 h 23"/>
                  <a:gd name="T2" fmla="*/ 19 w 44"/>
                  <a:gd name="T3" fmla="*/ 6 h 23"/>
                  <a:gd name="T4" fmla="*/ 12 w 44"/>
                  <a:gd name="T5" fmla="*/ 9 h 23"/>
                  <a:gd name="T6" fmla="*/ 6 w 44"/>
                  <a:gd name="T7" fmla="*/ 13 h 23"/>
                  <a:gd name="T8" fmla="*/ 7 w 44"/>
                  <a:gd name="T9" fmla="*/ 23 h 23"/>
                  <a:gd name="T10" fmla="*/ 21 w 44"/>
                  <a:gd name="T11" fmla="*/ 19 h 23"/>
                  <a:gd name="T12" fmla="*/ 39 w 44"/>
                  <a:gd name="T13" fmla="*/ 10 h 23"/>
                  <a:gd name="T14" fmla="*/ 36 w 44"/>
                  <a:gd name="T15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23">
                    <a:moveTo>
                      <a:pt x="36" y="2"/>
                    </a:moveTo>
                    <a:cubicBezTo>
                      <a:pt x="30" y="3"/>
                      <a:pt x="25" y="4"/>
                      <a:pt x="19" y="6"/>
                    </a:cubicBezTo>
                    <a:cubicBezTo>
                      <a:pt x="17" y="6"/>
                      <a:pt x="14" y="8"/>
                      <a:pt x="12" y="9"/>
                    </a:cubicBezTo>
                    <a:cubicBezTo>
                      <a:pt x="10" y="10"/>
                      <a:pt x="8" y="12"/>
                      <a:pt x="6" y="13"/>
                    </a:cubicBezTo>
                    <a:cubicBezTo>
                      <a:pt x="0" y="15"/>
                      <a:pt x="1" y="23"/>
                      <a:pt x="7" y="23"/>
                    </a:cubicBezTo>
                    <a:cubicBezTo>
                      <a:pt x="12" y="23"/>
                      <a:pt x="16" y="20"/>
                      <a:pt x="21" y="19"/>
                    </a:cubicBezTo>
                    <a:cubicBezTo>
                      <a:pt x="28" y="16"/>
                      <a:pt x="33" y="14"/>
                      <a:pt x="39" y="10"/>
                    </a:cubicBezTo>
                    <a:cubicBezTo>
                      <a:pt x="44" y="7"/>
                      <a:pt x="41" y="0"/>
                      <a:pt x="36" y="2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1" name="îṡlîḋê">
                <a:extLst>
                  <a:ext uri="{FF2B5EF4-FFF2-40B4-BE49-F238E27FC236}">
                    <a16:creationId xmlns:a16="http://schemas.microsoft.com/office/drawing/2014/main" id="{23A4CDCA-C967-46A6-8F2B-AF03941E3436}"/>
                  </a:ext>
                </a:extLst>
              </p:cNvPr>
              <p:cNvSpPr/>
              <p:nvPr/>
            </p:nvSpPr>
            <p:spPr bwMode="auto">
              <a:xfrm>
                <a:off x="3029" y="2466"/>
                <a:ext cx="190" cy="81"/>
              </a:xfrm>
              <a:custGeom>
                <a:avLst/>
                <a:gdLst>
                  <a:gd name="T0" fmla="*/ 89 w 95"/>
                  <a:gd name="T1" fmla="*/ 3 h 41"/>
                  <a:gd name="T2" fmla="*/ 56 w 95"/>
                  <a:gd name="T3" fmla="*/ 10 h 41"/>
                  <a:gd name="T4" fmla="*/ 4 w 95"/>
                  <a:gd name="T5" fmla="*/ 32 h 41"/>
                  <a:gd name="T6" fmla="*/ 7 w 95"/>
                  <a:gd name="T7" fmla="*/ 40 h 41"/>
                  <a:gd name="T8" fmla="*/ 89 w 95"/>
                  <a:gd name="T9" fmla="*/ 13 h 41"/>
                  <a:gd name="T10" fmla="*/ 89 w 95"/>
                  <a:gd name="T11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41">
                    <a:moveTo>
                      <a:pt x="89" y="3"/>
                    </a:moveTo>
                    <a:cubicBezTo>
                      <a:pt x="77" y="0"/>
                      <a:pt x="67" y="5"/>
                      <a:pt x="56" y="10"/>
                    </a:cubicBezTo>
                    <a:cubicBezTo>
                      <a:pt x="39" y="18"/>
                      <a:pt x="21" y="24"/>
                      <a:pt x="4" y="32"/>
                    </a:cubicBezTo>
                    <a:cubicBezTo>
                      <a:pt x="0" y="34"/>
                      <a:pt x="3" y="41"/>
                      <a:pt x="7" y="40"/>
                    </a:cubicBezTo>
                    <a:cubicBezTo>
                      <a:pt x="35" y="31"/>
                      <a:pt x="62" y="23"/>
                      <a:pt x="89" y="13"/>
                    </a:cubicBezTo>
                    <a:cubicBezTo>
                      <a:pt x="94" y="11"/>
                      <a:pt x="95" y="4"/>
                      <a:pt x="89" y="3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2" name="îślíḋè">
                <a:extLst>
                  <a:ext uri="{FF2B5EF4-FFF2-40B4-BE49-F238E27FC236}">
                    <a16:creationId xmlns:a16="http://schemas.microsoft.com/office/drawing/2014/main" id="{82DE5895-B89B-48C2-BDBD-6597F6E2FEEE}"/>
                  </a:ext>
                </a:extLst>
              </p:cNvPr>
              <p:cNvSpPr/>
              <p:nvPr/>
            </p:nvSpPr>
            <p:spPr bwMode="auto">
              <a:xfrm>
                <a:off x="3173" y="2551"/>
                <a:ext cx="67" cy="32"/>
              </a:xfrm>
              <a:custGeom>
                <a:avLst/>
                <a:gdLst>
                  <a:gd name="T0" fmla="*/ 28 w 34"/>
                  <a:gd name="T1" fmla="*/ 1 h 16"/>
                  <a:gd name="T2" fmla="*/ 18 w 34"/>
                  <a:gd name="T3" fmla="*/ 1 h 16"/>
                  <a:gd name="T4" fmla="*/ 7 w 34"/>
                  <a:gd name="T5" fmla="*/ 4 h 16"/>
                  <a:gd name="T6" fmla="*/ 9 w 34"/>
                  <a:gd name="T7" fmla="*/ 14 h 16"/>
                  <a:gd name="T8" fmla="*/ 19 w 34"/>
                  <a:gd name="T9" fmla="*/ 12 h 16"/>
                  <a:gd name="T10" fmla="*/ 29 w 34"/>
                  <a:gd name="T11" fmla="*/ 9 h 16"/>
                  <a:gd name="T12" fmla="*/ 28 w 34"/>
                  <a:gd name="T13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6">
                    <a:moveTo>
                      <a:pt x="28" y="1"/>
                    </a:moveTo>
                    <a:cubicBezTo>
                      <a:pt x="25" y="1"/>
                      <a:pt x="21" y="0"/>
                      <a:pt x="18" y="1"/>
                    </a:cubicBezTo>
                    <a:cubicBezTo>
                      <a:pt x="14" y="1"/>
                      <a:pt x="10" y="2"/>
                      <a:pt x="7" y="4"/>
                    </a:cubicBezTo>
                    <a:cubicBezTo>
                      <a:pt x="0" y="6"/>
                      <a:pt x="3" y="16"/>
                      <a:pt x="9" y="14"/>
                    </a:cubicBezTo>
                    <a:cubicBezTo>
                      <a:pt x="13" y="13"/>
                      <a:pt x="16" y="13"/>
                      <a:pt x="19" y="12"/>
                    </a:cubicBezTo>
                    <a:cubicBezTo>
                      <a:pt x="23" y="12"/>
                      <a:pt x="26" y="10"/>
                      <a:pt x="29" y="9"/>
                    </a:cubicBezTo>
                    <a:cubicBezTo>
                      <a:pt x="34" y="8"/>
                      <a:pt x="33" y="1"/>
                      <a:pt x="28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3" name="íṥ1ïḑê">
                <a:extLst>
                  <a:ext uri="{FF2B5EF4-FFF2-40B4-BE49-F238E27FC236}">
                    <a16:creationId xmlns:a16="http://schemas.microsoft.com/office/drawing/2014/main" id="{D18B79E7-6573-437F-B4DC-66CC8F5FA2D8}"/>
                  </a:ext>
                </a:extLst>
              </p:cNvPr>
              <p:cNvSpPr/>
              <p:nvPr/>
            </p:nvSpPr>
            <p:spPr bwMode="auto">
              <a:xfrm>
                <a:off x="2959" y="1480"/>
                <a:ext cx="82" cy="46"/>
              </a:xfrm>
              <a:custGeom>
                <a:avLst/>
                <a:gdLst>
                  <a:gd name="T0" fmla="*/ 32 w 41"/>
                  <a:gd name="T1" fmla="*/ 0 h 23"/>
                  <a:gd name="T2" fmla="*/ 4 w 41"/>
                  <a:gd name="T3" fmla="*/ 14 h 23"/>
                  <a:gd name="T4" fmla="*/ 9 w 41"/>
                  <a:gd name="T5" fmla="*/ 21 h 23"/>
                  <a:gd name="T6" fmla="*/ 35 w 41"/>
                  <a:gd name="T7" fmla="*/ 9 h 23"/>
                  <a:gd name="T8" fmla="*/ 32 w 41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3">
                    <a:moveTo>
                      <a:pt x="32" y="0"/>
                    </a:moveTo>
                    <a:cubicBezTo>
                      <a:pt x="22" y="2"/>
                      <a:pt x="11" y="6"/>
                      <a:pt x="4" y="14"/>
                    </a:cubicBezTo>
                    <a:cubicBezTo>
                      <a:pt x="0" y="18"/>
                      <a:pt x="5" y="23"/>
                      <a:pt x="9" y="21"/>
                    </a:cubicBezTo>
                    <a:cubicBezTo>
                      <a:pt x="18" y="17"/>
                      <a:pt x="27" y="13"/>
                      <a:pt x="35" y="9"/>
                    </a:cubicBezTo>
                    <a:cubicBezTo>
                      <a:pt x="41" y="7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4" name="iṡļîḓe">
                <a:extLst>
                  <a:ext uri="{FF2B5EF4-FFF2-40B4-BE49-F238E27FC236}">
                    <a16:creationId xmlns:a16="http://schemas.microsoft.com/office/drawing/2014/main" id="{9F3232CB-636C-49EC-BD13-E4EB75CBC0D3}"/>
                  </a:ext>
                </a:extLst>
              </p:cNvPr>
              <p:cNvSpPr/>
              <p:nvPr/>
            </p:nvSpPr>
            <p:spPr bwMode="auto">
              <a:xfrm>
                <a:off x="3031" y="1508"/>
                <a:ext cx="48" cy="32"/>
              </a:xfrm>
              <a:custGeom>
                <a:avLst/>
                <a:gdLst>
                  <a:gd name="T0" fmla="*/ 18 w 24"/>
                  <a:gd name="T1" fmla="*/ 1 h 16"/>
                  <a:gd name="T2" fmla="*/ 4 w 24"/>
                  <a:gd name="T3" fmla="*/ 6 h 16"/>
                  <a:gd name="T4" fmla="*/ 0 w 24"/>
                  <a:gd name="T5" fmla="*/ 12 h 16"/>
                  <a:gd name="T6" fmla="*/ 6 w 24"/>
                  <a:gd name="T7" fmla="*/ 16 h 16"/>
                  <a:gd name="T8" fmla="*/ 21 w 24"/>
                  <a:gd name="T9" fmla="*/ 9 h 16"/>
                  <a:gd name="T10" fmla="*/ 18 w 24"/>
                  <a:gd name="T1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18" y="1"/>
                    </a:moveTo>
                    <a:cubicBezTo>
                      <a:pt x="13" y="3"/>
                      <a:pt x="8" y="5"/>
                      <a:pt x="4" y="6"/>
                    </a:cubicBezTo>
                    <a:cubicBezTo>
                      <a:pt x="1" y="7"/>
                      <a:pt x="0" y="10"/>
                      <a:pt x="0" y="12"/>
                    </a:cubicBezTo>
                    <a:cubicBezTo>
                      <a:pt x="1" y="15"/>
                      <a:pt x="4" y="16"/>
                      <a:pt x="6" y="16"/>
                    </a:cubicBezTo>
                    <a:cubicBezTo>
                      <a:pt x="12" y="14"/>
                      <a:pt x="17" y="12"/>
                      <a:pt x="21" y="9"/>
                    </a:cubicBezTo>
                    <a:cubicBezTo>
                      <a:pt x="24" y="6"/>
                      <a:pt x="23" y="0"/>
                      <a:pt x="18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5" name="ïšlîḓê">
                <a:extLst>
                  <a:ext uri="{FF2B5EF4-FFF2-40B4-BE49-F238E27FC236}">
                    <a16:creationId xmlns:a16="http://schemas.microsoft.com/office/drawing/2014/main" id="{DB0A65B5-B685-41B4-90CF-0C808AC4C47D}"/>
                  </a:ext>
                </a:extLst>
              </p:cNvPr>
              <p:cNvSpPr/>
              <p:nvPr/>
            </p:nvSpPr>
            <p:spPr bwMode="auto">
              <a:xfrm>
                <a:off x="4699" y="1478"/>
                <a:ext cx="84" cy="38"/>
              </a:xfrm>
              <a:custGeom>
                <a:avLst/>
                <a:gdLst>
                  <a:gd name="T0" fmla="*/ 36 w 42"/>
                  <a:gd name="T1" fmla="*/ 1 h 19"/>
                  <a:gd name="T2" fmla="*/ 4 w 42"/>
                  <a:gd name="T3" fmla="*/ 9 h 19"/>
                  <a:gd name="T4" fmla="*/ 7 w 42"/>
                  <a:gd name="T5" fmla="*/ 19 h 19"/>
                  <a:gd name="T6" fmla="*/ 22 w 42"/>
                  <a:gd name="T7" fmla="*/ 16 h 19"/>
                  <a:gd name="T8" fmla="*/ 36 w 42"/>
                  <a:gd name="T9" fmla="*/ 11 h 19"/>
                  <a:gd name="T10" fmla="*/ 36 w 42"/>
                  <a:gd name="T1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9">
                    <a:moveTo>
                      <a:pt x="36" y="1"/>
                    </a:moveTo>
                    <a:cubicBezTo>
                      <a:pt x="26" y="0"/>
                      <a:pt x="13" y="3"/>
                      <a:pt x="4" y="9"/>
                    </a:cubicBezTo>
                    <a:cubicBezTo>
                      <a:pt x="0" y="12"/>
                      <a:pt x="1" y="19"/>
                      <a:pt x="7" y="19"/>
                    </a:cubicBezTo>
                    <a:cubicBezTo>
                      <a:pt x="12" y="19"/>
                      <a:pt x="17" y="17"/>
                      <a:pt x="22" y="16"/>
                    </a:cubicBezTo>
                    <a:cubicBezTo>
                      <a:pt x="26" y="14"/>
                      <a:pt x="31" y="12"/>
                      <a:pt x="36" y="11"/>
                    </a:cubicBezTo>
                    <a:cubicBezTo>
                      <a:pt x="41" y="10"/>
                      <a:pt x="42" y="2"/>
                      <a:pt x="36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6" name="îṡliḑe">
                <a:extLst>
                  <a:ext uri="{FF2B5EF4-FFF2-40B4-BE49-F238E27FC236}">
                    <a16:creationId xmlns:a16="http://schemas.microsoft.com/office/drawing/2014/main" id="{BBF12CA5-A856-45CE-A30C-C733876D570A}"/>
                  </a:ext>
                </a:extLst>
              </p:cNvPr>
              <p:cNvSpPr/>
              <p:nvPr/>
            </p:nvSpPr>
            <p:spPr bwMode="auto">
              <a:xfrm>
                <a:off x="4757" y="1528"/>
                <a:ext cx="30" cy="22"/>
              </a:xfrm>
              <a:custGeom>
                <a:avLst/>
                <a:gdLst>
                  <a:gd name="T0" fmla="*/ 12 w 15"/>
                  <a:gd name="T1" fmla="*/ 1 h 11"/>
                  <a:gd name="T2" fmla="*/ 7 w 15"/>
                  <a:gd name="T3" fmla="*/ 1 h 11"/>
                  <a:gd name="T4" fmla="*/ 3 w 15"/>
                  <a:gd name="T5" fmla="*/ 3 h 11"/>
                  <a:gd name="T6" fmla="*/ 0 w 15"/>
                  <a:gd name="T7" fmla="*/ 7 h 11"/>
                  <a:gd name="T8" fmla="*/ 4 w 15"/>
                  <a:gd name="T9" fmla="*/ 11 h 11"/>
                  <a:gd name="T10" fmla="*/ 14 w 15"/>
                  <a:gd name="T11" fmla="*/ 7 h 11"/>
                  <a:gd name="T12" fmla="*/ 12 w 15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1">
                    <a:moveTo>
                      <a:pt x="12" y="1"/>
                    </a:moveTo>
                    <a:cubicBezTo>
                      <a:pt x="11" y="0"/>
                      <a:pt x="9" y="0"/>
                      <a:pt x="7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0" y="9"/>
                      <a:pt x="2" y="11"/>
                      <a:pt x="4" y="11"/>
                    </a:cubicBezTo>
                    <a:cubicBezTo>
                      <a:pt x="8" y="11"/>
                      <a:pt x="12" y="10"/>
                      <a:pt x="14" y="7"/>
                    </a:cubicBezTo>
                    <a:cubicBezTo>
                      <a:pt x="15" y="5"/>
                      <a:pt x="14" y="3"/>
                      <a:pt x="12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7" name="i$ļîḓe">
                <a:extLst>
                  <a:ext uri="{FF2B5EF4-FFF2-40B4-BE49-F238E27FC236}">
                    <a16:creationId xmlns:a16="http://schemas.microsoft.com/office/drawing/2014/main" id="{2FA4A0D6-0824-44EC-AA1E-A73CA2965643}"/>
                  </a:ext>
                </a:extLst>
              </p:cNvPr>
              <p:cNvSpPr/>
              <p:nvPr/>
            </p:nvSpPr>
            <p:spPr bwMode="auto">
              <a:xfrm>
                <a:off x="2877" y="478"/>
                <a:ext cx="1892" cy="908"/>
              </a:xfrm>
              <a:custGeom>
                <a:avLst/>
                <a:gdLst>
                  <a:gd name="T0" fmla="*/ 818 w 948"/>
                  <a:gd name="T1" fmla="*/ 417 h 456"/>
                  <a:gd name="T2" fmla="*/ 657 w 948"/>
                  <a:gd name="T3" fmla="*/ 383 h 456"/>
                  <a:gd name="T4" fmla="*/ 540 w 948"/>
                  <a:gd name="T5" fmla="*/ 342 h 456"/>
                  <a:gd name="T6" fmla="*/ 368 w 948"/>
                  <a:gd name="T7" fmla="*/ 284 h 456"/>
                  <a:gd name="T8" fmla="*/ 217 w 948"/>
                  <a:gd name="T9" fmla="*/ 216 h 456"/>
                  <a:gd name="T10" fmla="*/ 75 w 948"/>
                  <a:gd name="T11" fmla="*/ 94 h 456"/>
                  <a:gd name="T12" fmla="*/ 4 w 948"/>
                  <a:gd name="T13" fmla="*/ 0 h 456"/>
                  <a:gd name="T14" fmla="*/ 2 w 948"/>
                  <a:gd name="T15" fmla="*/ 38 h 456"/>
                  <a:gd name="T16" fmla="*/ 18 w 948"/>
                  <a:gd name="T17" fmla="*/ 172 h 456"/>
                  <a:gd name="T18" fmla="*/ 47 w 948"/>
                  <a:gd name="T19" fmla="*/ 428 h 456"/>
                  <a:gd name="T20" fmla="*/ 88 w 948"/>
                  <a:gd name="T21" fmla="*/ 454 h 456"/>
                  <a:gd name="T22" fmla="*/ 96 w 948"/>
                  <a:gd name="T23" fmla="*/ 454 h 456"/>
                  <a:gd name="T24" fmla="*/ 154 w 948"/>
                  <a:gd name="T25" fmla="*/ 453 h 456"/>
                  <a:gd name="T26" fmla="*/ 813 w 948"/>
                  <a:gd name="T27" fmla="*/ 456 h 456"/>
                  <a:gd name="T28" fmla="*/ 919 w 948"/>
                  <a:gd name="T29" fmla="*/ 456 h 456"/>
                  <a:gd name="T30" fmla="*/ 948 w 948"/>
                  <a:gd name="T31" fmla="*/ 440 h 456"/>
                  <a:gd name="T32" fmla="*/ 818 w 948"/>
                  <a:gd name="T33" fmla="*/ 417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8" h="456">
                    <a:moveTo>
                      <a:pt x="818" y="417"/>
                    </a:moveTo>
                    <a:cubicBezTo>
                      <a:pt x="764" y="405"/>
                      <a:pt x="709" y="401"/>
                      <a:pt x="657" y="383"/>
                    </a:cubicBezTo>
                    <a:cubicBezTo>
                      <a:pt x="618" y="370"/>
                      <a:pt x="579" y="355"/>
                      <a:pt x="540" y="342"/>
                    </a:cubicBezTo>
                    <a:cubicBezTo>
                      <a:pt x="482" y="324"/>
                      <a:pt x="426" y="301"/>
                      <a:pt x="368" y="284"/>
                    </a:cubicBezTo>
                    <a:cubicBezTo>
                      <a:pt x="313" y="268"/>
                      <a:pt x="265" y="248"/>
                      <a:pt x="217" y="216"/>
                    </a:cubicBezTo>
                    <a:cubicBezTo>
                      <a:pt x="166" y="181"/>
                      <a:pt x="119" y="137"/>
                      <a:pt x="75" y="94"/>
                    </a:cubicBezTo>
                    <a:cubicBezTo>
                      <a:pt x="51" y="71"/>
                      <a:pt x="19" y="36"/>
                      <a:pt x="4" y="0"/>
                    </a:cubicBezTo>
                    <a:cubicBezTo>
                      <a:pt x="1" y="7"/>
                      <a:pt x="0" y="19"/>
                      <a:pt x="2" y="38"/>
                    </a:cubicBezTo>
                    <a:cubicBezTo>
                      <a:pt x="4" y="52"/>
                      <a:pt x="10" y="108"/>
                      <a:pt x="18" y="172"/>
                    </a:cubicBezTo>
                    <a:cubicBezTo>
                      <a:pt x="30" y="280"/>
                      <a:pt x="46" y="414"/>
                      <a:pt x="47" y="428"/>
                    </a:cubicBezTo>
                    <a:cubicBezTo>
                      <a:pt x="48" y="445"/>
                      <a:pt x="55" y="454"/>
                      <a:pt x="88" y="454"/>
                    </a:cubicBezTo>
                    <a:cubicBezTo>
                      <a:pt x="91" y="454"/>
                      <a:pt x="94" y="454"/>
                      <a:pt x="96" y="454"/>
                    </a:cubicBezTo>
                    <a:cubicBezTo>
                      <a:pt x="102" y="453"/>
                      <a:pt x="121" y="453"/>
                      <a:pt x="154" y="453"/>
                    </a:cubicBezTo>
                    <a:cubicBezTo>
                      <a:pt x="291" y="453"/>
                      <a:pt x="631" y="455"/>
                      <a:pt x="813" y="456"/>
                    </a:cubicBezTo>
                    <a:cubicBezTo>
                      <a:pt x="874" y="456"/>
                      <a:pt x="914" y="456"/>
                      <a:pt x="919" y="456"/>
                    </a:cubicBezTo>
                    <a:cubicBezTo>
                      <a:pt x="936" y="456"/>
                      <a:pt x="943" y="456"/>
                      <a:pt x="948" y="440"/>
                    </a:cubicBezTo>
                    <a:cubicBezTo>
                      <a:pt x="904" y="435"/>
                      <a:pt x="859" y="427"/>
                      <a:pt x="818" y="417"/>
                    </a:cubicBezTo>
                    <a:close/>
                  </a:path>
                </a:pathLst>
              </a:custGeom>
              <a:solidFill>
                <a:srgbClr val="90C2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8" name="işḷiḋé">
                <a:extLst>
                  <a:ext uri="{FF2B5EF4-FFF2-40B4-BE49-F238E27FC236}">
                    <a16:creationId xmlns:a16="http://schemas.microsoft.com/office/drawing/2014/main" id="{F192960D-1C36-40AB-80C0-3B8CCDF94589}"/>
                  </a:ext>
                </a:extLst>
              </p:cNvPr>
              <p:cNvSpPr/>
              <p:nvPr/>
            </p:nvSpPr>
            <p:spPr bwMode="auto">
              <a:xfrm>
                <a:off x="3885" y="544"/>
                <a:ext cx="758" cy="456"/>
              </a:xfrm>
              <a:custGeom>
                <a:avLst/>
                <a:gdLst>
                  <a:gd name="T0" fmla="*/ 357 w 380"/>
                  <a:gd name="T1" fmla="*/ 171 h 229"/>
                  <a:gd name="T2" fmla="*/ 375 w 380"/>
                  <a:gd name="T3" fmla="*/ 105 h 229"/>
                  <a:gd name="T4" fmla="*/ 311 w 380"/>
                  <a:gd name="T5" fmla="*/ 30 h 229"/>
                  <a:gd name="T6" fmla="*/ 193 w 380"/>
                  <a:gd name="T7" fmla="*/ 0 h 229"/>
                  <a:gd name="T8" fmla="*/ 103 w 380"/>
                  <a:gd name="T9" fmla="*/ 18 h 229"/>
                  <a:gd name="T10" fmla="*/ 71 w 380"/>
                  <a:gd name="T11" fmla="*/ 37 h 229"/>
                  <a:gd name="T12" fmla="*/ 28 w 380"/>
                  <a:gd name="T13" fmla="*/ 152 h 229"/>
                  <a:gd name="T14" fmla="*/ 54 w 380"/>
                  <a:gd name="T15" fmla="*/ 186 h 229"/>
                  <a:gd name="T16" fmla="*/ 54 w 380"/>
                  <a:gd name="T17" fmla="*/ 188 h 229"/>
                  <a:gd name="T18" fmla="*/ 11 w 380"/>
                  <a:gd name="T19" fmla="*/ 226 h 229"/>
                  <a:gd name="T20" fmla="*/ 42 w 380"/>
                  <a:gd name="T21" fmla="*/ 229 h 229"/>
                  <a:gd name="T22" fmla="*/ 102 w 380"/>
                  <a:gd name="T23" fmla="*/ 215 h 229"/>
                  <a:gd name="T24" fmla="*/ 104 w 380"/>
                  <a:gd name="T25" fmla="*/ 214 h 229"/>
                  <a:gd name="T26" fmla="*/ 191 w 380"/>
                  <a:gd name="T27" fmla="*/ 229 h 229"/>
                  <a:gd name="T28" fmla="*/ 193 w 380"/>
                  <a:gd name="T29" fmla="*/ 229 h 229"/>
                  <a:gd name="T30" fmla="*/ 357 w 380"/>
                  <a:gd name="T31" fmla="*/ 17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0" h="229">
                    <a:moveTo>
                      <a:pt x="357" y="171"/>
                    </a:moveTo>
                    <a:cubicBezTo>
                      <a:pt x="374" y="150"/>
                      <a:pt x="380" y="128"/>
                      <a:pt x="375" y="105"/>
                    </a:cubicBezTo>
                    <a:cubicBezTo>
                      <a:pt x="369" y="77"/>
                      <a:pt x="346" y="49"/>
                      <a:pt x="311" y="30"/>
                    </a:cubicBezTo>
                    <a:cubicBezTo>
                      <a:pt x="275" y="10"/>
                      <a:pt x="234" y="0"/>
                      <a:pt x="193" y="0"/>
                    </a:cubicBezTo>
                    <a:cubicBezTo>
                      <a:pt x="161" y="0"/>
                      <a:pt x="131" y="6"/>
                      <a:pt x="103" y="18"/>
                    </a:cubicBezTo>
                    <a:cubicBezTo>
                      <a:pt x="92" y="23"/>
                      <a:pt x="81" y="30"/>
                      <a:pt x="71" y="37"/>
                    </a:cubicBezTo>
                    <a:cubicBezTo>
                      <a:pt x="49" y="52"/>
                      <a:pt x="0" y="95"/>
                      <a:pt x="28" y="152"/>
                    </a:cubicBezTo>
                    <a:cubicBezTo>
                      <a:pt x="34" y="164"/>
                      <a:pt x="43" y="176"/>
                      <a:pt x="54" y="186"/>
                    </a:cubicBezTo>
                    <a:cubicBezTo>
                      <a:pt x="55" y="186"/>
                      <a:pt x="55" y="187"/>
                      <a:pt x="54" y="188"/>
                    </a:cubicBezTo>
                    <a:cubicBezTo>
                      <a:pt x="40" y="205"/>
                      <a:pt x="25" y="218"/>
                      <a:pt x="11" y="226"/>
                    </a:cubicBezTo>
                    <a:cubicBezTo>
                      <a:pt x="17" y="227"/>
                      <a:pt x="28" y="229"/>
                      <a:pt x="42" y="229"/>
                    </a:cubicBezTo>
                    <a:cubicBezTo>
                      <a:pt x="64" y="229"/>
                      <a:pt x="85" y="224"/>
                      <a:pt x="102" y="215"/>
                    </a:cubicBezTo>
                    <a:cubicBezTo>
                      <a:pt x="103" y="214"/>
                      <a:pt x="103" y="214"/>
                      <a:pt x="104" y="214"/>
                    </a:cubicBezTo>
                    <a:cubicBezTo>
                      <a:pt x="130" y="224"/>
                      <a:pt x="160" y="229"/>
                      <a:pt x="191" y="229"/>
                    </a:cubicBezTo>
                    <a:cubicBezTo>
                      <a:pt x="193" y="229"/>
                      <a:pt x="193" y="229"/>
                      <a:pt x="193" y="229"/>
                    </a:cubicBezTo>
                    <a:cubicBezTo>
                      <a:pt x="272" y="228"/>
                      <a:pt x="327" y="209"/>
                      <a:pt x="357" y="1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9" name="ïšlíḓê">
                <a:extLst>
                  <a:ext uri="{FF2B5EF4-FFF2-40B4-BE49-F238E27FC236}">
                    <a16:creationId xmlns:a16="http://schemas.microsoft.com/office/drawing/2014/main" id="{AAF97F49-1768-48F8-9B89-24D56DFB09E8}"/>
                  </a:ext>
                </a:extLst>
              </p:cNvPr>
              <p:cNvSpPr/>
              <p:nvPr/>
            </p:nvSpPr>
            <p:spPr bwMode="auto">
              <a:xfrm>
                <a:off x="4162" y="625"/>
                <a:ext cx="236" cy="16"/>
              </a:xfrm>
              <a:custGeom>
                <a:avLst/>
                <a:gdLst>
                  <a:gd name="T0" fmla="*/ 114 w 118"/>
                  <a:gd name="T1" fmla="*/ 1 h 8"/>
                  <a:gd name="T2" fmla="*/ 58 w 118"/>
                  <a:gd name="T3" fmla="*/ 1 h 8"/>
                  <a:gd name="T4" fmla="*/ 2 w 118"/>
                  <a:gd name="T5" fmla="*/ 2 h 8"/>
                  <a:gd name="T6" fmla="*/ 2 w 118"/>
                  <a:gd name="T7" fmla="*/ 5 h 8"/>
                  <a:gd name="T8" fmla="*/ 58 w 118"/>
                  <a:gd name="T9" fmla="*/ 6 h 8"/>
                  <a:gd name="T10" fmla="*/ 114 w 118"/>
                  <a:gd name="T11" fmla="*/ 7 h 8"/>
                  <a:gd name="T12" fmla="*/ 114 w 118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8">
                    <a:moveTo>
                      <a:pt x="114" y="1"/>
                    </a:moveTo>
                    <a:cubicBezTo>
                      <a:pt x="95" y="0"/>
                      <a:pt x="76" y="1"/>
                      <a:pt x="58" y="1"/>
                    </a:cubicBezTo>
                    <a:cubicBezTo>
                      <a:pt x="39" y="2"/>
                      <a:pt x="21" y="2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21" y="6"/>
                      <a:pt x="39" y="6"/>
                      <a:pt x="58" y="6"/>
                    </a:cubicBezTo>
                    <a:cubicBezTo>
                      <a:pt x="76" y="7"/>
                      <a:pt x="95" y="8"/>
                      <a:pt x="114" y="7"/>
                    </a:cubicBezTo>
                    <a:cubicBezTo>
                      <a:pt x="118" y="6"/>
                      <a:pt x="117" y="1"/>
                      <a:pt x="114" y="1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0" name="işḷiḑè">
                <a:extLst>
                  <a:ext uri="{FF2B5EF4-FFF2-40B4-BE49-F238E27FC236}">
                    <a16:creationId xmlns:a16="http://schemas.microsoft.com/office/drawing/2014/main" id="{699ECDC8-F030-4BD3-9540-DC58A897D9A4}"/>
                  </a:ext>
                </a:extLst>
              </p:cNvPr>
              <p:cNvSpPr/>
              <p:nvPr/>
            </p:nvSpPr>
            <p:spPr bwMode="auto">
              <a:xfrm>
                <a:off x="4162" y="928"/>
                <a:ext cx="236" cy="16"/>
              </a:xfrm>
              <a:custGeom>
                <a:avLst/>
                <a:gdLst>
                  <a:gd name="T0" fmla="*/ 114 w 118"/>
                  <a:gd name="T1" fmla="*/ 1 h 8"/>
                  <a:gd name="T2" fmla="*/ 58 w 118"/>
                  <a:gd name="T3" fmla="*/ 1 h 8"/>
                  <a:gd name="T4" fmla="*/ 2 w 118"/>
                  <a:gd name="T5" fmla="*/ 2 h 8"/>
                  <a:gd name="T6" fmla="*/ 2 w 118"/>
                  <a:gd name="T7" fmla="*/ 5 h 8"/>
                  <a:gd name="T8" fmla="*/ 58 w 118"/>
                  <a:gd name="T9" fmla="*/ 6 h 8"/>
                  <a:gd name="T10" fmla="*/ 114 w 118"/>
                  <a:gd name="T11" fmla="*/ 7 h 8"/>
                  <a:gd name="T12" fmla="*/ 114 w 118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8">
                    <a:moveTo>
                      <a:pt x="114" y="1"/>
                    </a:moveTo>
                    <a:cubicBezTo>
                      <a:pt x="95" y="0"/>
                      <a:pt x="76" y="1"/>
                      <a:pt x="58" y="1"/>
                    </a:cubicBezTo>
                    <a:cubicBezTo>
                      <a:pt x="39" y="2"/>
                      <a:pt x="21" y="2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21" y="6"/>
                      <a:pt x="39" y="6"/>
                      <a:pt x="58" y="6"/>
                    </a:cubicBezTo>
                    <a:cubicBezTo>
                      <a:pt x="76" y="7"/>
                      <a:pt x="95" y="8"/>
                      <a:pt x="114" y="7"/>
                    </a:cubicBezTo>
                    <a:cubicBezTo>
                      <a:pt x="118" y="6"/>
                      <a:pt x="117" y="1"/>
                      <a:pt x="114" y="1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1" name="îşľíḓê">
                <a:extLst>
                  <a:ext uri="{FF2B5EF4-FFF2-40B4-BE49-F238E27FC236}">
                    <a16:creationId xmlns:a16="http://schemas.microsoft.com/office/drawing/2014/main" id="{CD573559-2188-4C56-9257-314D8C9F052C}"/>
                  </a:ext>
                </a:extLst>
              </p:cNvPr>
              <p:cNvSpPr/>
              <p:nvPr/>
            </p:nvSpPr>
            <p:spPr bwMode="auto">
              <a:xfrm>
                <a:off x="4036" y="713"/>
                <a:ext cx="495" cy="20"/>
              </a:xfrm>
              <a:custGeom>
                <a:avLst/>
                <a:gdLst>
                  <a:gd name="T0" fmla="*/ 244 w 248"/>
                  <a:gd name="T1" fmla="*/ 2 h 10"/>
                  <a:gd name="T2" fmla="*/ 184 w 248"/>
                  <a:gd name="T3" fmla="*/ 2 h 10"/>
                  <a:gd name="T4" fmla="*/ 125 w 248"/>
                  <a:gd name="T5" fmla="*/ 2 h 10"/>
                  <a:gd name="T6" fmla="*/ 2 w 248"/>
                  <a:gd name="T7" fmla="*/ 3 h 10"/>
                  <a:gd name="T8" fmla="*/ 2 w 248"/>
                  <a:gd name="T9" fmla="*/ 6 h 10"/>
                  <a:gd name="T10" fmla="*/ 121 w 248"/>
                  <a:gd name="T11" fmla="*/ 8 h 10"/>
                  <a:gd name="T12" fmla="*/ 180 w 248"/>
                  <a:gd name="T13" fmla="*/ 8 h 10"/>
                  <a:gd name="T14" fmla="*/ 244 w 248"/>
                  <a:gd name="T15" fmla="*/ 8 h 10"/>
                  <a:gd name="T16" fmla="*/ 244 w 248"/>
                  <a:gd name="T17" fmla="*/ 8 h 10"/>
                  <a:gd name="T18" fmla="*/ 244 w 248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10">
                    <a:moveTo>
                      <a:pt x="244" y="2"/>
                    </a:moveTo>
                    <a:cubicBezTo>
                      <a:pt x="224" y="0"/>
                      <a:pt x="204" y="2"/>
                      <a:pt x="184" y="2"/>
                    </a:cubicBezTo>
                    <a:cubicBezTo>
                      <a:pt x="165" y="2"/>
                      <a:pt x="145" y="2"/>
                      <a:pt x="125" y="2"/>
                    </a:cubicBezTo>
                    <a:cubicBezTo>
                      <a:pt x="84" y="2"/>
                      <a:pt x="43" y="2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42" y="7"/>
                      <a:pt x="81" y="7"/>
                      <a:pt x="121" y="8"/>
                    </a:cubicBezTo>
                    <a:cubicBezTo>
                      <a:pt x="141" y="8"/>
                      <a:pt x="161" y="8"/>
                      <a:pt x="180" y="8"/>
                    </a:cubicBezTo>
                    <a:cubicBezTo>
                      <a:pt x="201" y="8"/>
                      <a:pt x="223" y="10"/>
                      <a:pt x="244" y="8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7" y="8"/>
                      <a:pt x="248" y="2"/>
                      <a:pt x="244" y="2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2" name="isḻïḓè">
                <a:extLst>
                  <a:ext uri="{FF2B5EF4-FFF2-40B4-BE49-F238E27FC236}">
                    <a16:creationId xmlns:a16="http://schemas.microsoft.com/office/drawing/2014/main" id="{07AC641A-111A-4157-92FF-9689B18BDDBC}"/>
                  </a:ext>
                </a:extLst>
              </p:cNvPr>
              <p:cNvSpPr/>
              <p:nvPr/>
            </p:nvSpPr>
            <p:spPr bwMode="auto">
              <a:xfrm>
                <a:off x="4036" y="825"/>
                <a:ext cx="495" cy="19"/>
              </a:xfrm>
              <a:custGeom>
                <a:avLst/>
                <a:gdLst>
                  <a:gd name="T0" fmla="*/ 244 w 248"/>
                  <a:gd name="T1" fmla="*/ 2 h 10"/>
                  <a:gd name="T2" fmla="*/ 184 w 248"/>
                  <a:gd name="T3" fmla="*/ 2 h 10"/>
                  <a:gd name="T4" fmla="*/ 125 w 248"/>
                  <a:gd name="T5" fmla="*/ 2 h 10"/>
                  <a:gd name="T6" fmla="*/ 2 w 248"/>
                  <a:gd name="T7" fmla="*/ 3 h 10"/>
                  <a:gd name="T8" fmla="*/ 2 w 248"/>
                  <a:gd name="T9" fmla="*/ 6 h 10"/>
                  <a:gd name="T10" fmla="*/ 121 w 248"/>
                  <a:gd name="T11" fmla="*/ 8 h 10"/>
                  <a:gd name="T12" fmla="*/ 180 w 248"/>
                  <a:gd name="T13" fmla="*/ 8 h 10"/>
                  <a:gd name="T14" fmla="*/ 244 w 248"/>
                  <a:gd name="T15" fmla="*/ 8 h 10"/>
                  <a:gd name="T16" fmla="*/ 244 w 248"/>
                  <a:gd name="T17" fmla="*/ 8 h 10"/>
                  <a:gd name="T18" fmla="*/ 244 w 248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10">
                    <a:moveTo>
                      <a:pt x="244" y="2"/>
                    </a:moveTo>
                    <a:cubicBezTo>
                      <a:pt x="224" y="0"/>
                      <a:pt x="204" y="2"/>
                      <a:pt x="184" y="2"/>
                    </a:cubicBezTo>
                    <a:cubicBezTo>
                      <a:pt x="165" y="2"/>
                      <a:pt x="145" y="2"/>
                      <a:pt x="125" y="2"/>
                    </a:cubicBezTo>
                    <a:cubicBezTo>
                      <a:pt x="84" y="2"/>
                      <a:pt x="43" y="2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42" y="7"/>
                      <a:pt x="81" y="7"/>
                      <a:pt x="121" y="8"/>
                    </a:cubicBezTo>
                    <a:cubicBezTo>
                      <a:pt x="141" y="8"/>
                      <a:pt x="161" y="8"/>
                      <a:pt x="180" y="8"/>
                    </a:cubicBezTo>
                    <a:cubicBezTo>
                      <a:pt x="201" y="8"/>
                      <a:pt x="223" y="10"/>
                      <a:pt x="244" y="8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7" y="8"/>
                      <a:pt x="248" y="2"/>
                      <a:pt x="244" y="2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3" name="íṩļíḑê">
                <a:extLst>
                  <a:ext uri="{FF2B5EF4-FFF2-40B4-BE49-F238E27FC236}">
                    <a16:creationId xmlns:a16="http://schemas.microsoft.com/office/drawing/2014/main" id="{552BEE56-AC09-42E9-9323-275CEAB29836}"/>
                  </a:ext>
                </a:extLst>
              </p:cNvPr>
              <p:cNvSpPr/>
              <p:nvPr/>
            </p:nvSpPr>
            <p:spPr bwMode="auto">
              <a:xfrm>
                <a:off x="3560" y="1070"/>
                <a:ext cx="99" cy="342"/>
              </a:xfrm>
              <a:custGeom>
                <a:avLst/>
                <a:gdLst>
                  <a:gd name="T0" fmla="*/ 18 w 50"/>
                  <a:gd name="T1" fmla="*/ 28 h 172"/>
                  <a:gd name="T2" fmla="*/ 18 w 50"/>
                  <a:gd name="T3" fmla="*/ 28 h 172"/>
                  <a:gd name="T4" fmla="*/ 16 w 50"/>
                  <a:gd name="T5" fmla="*/ 27 h 172"/>
                  <a:gd name="T6" fmla="*/ 10 w 50"/>
                  <a:gd name="T7" fmla="*/ 22 h 172"/>
                  <a:gd name="T8" fmla="*/ 0 w 50"/>
                  <a:gd name="T9" fmla="*/ 33 h 172"/>
                  <a:gd name="T10" fmla="*/ 18 w 50"/>
                  <a:gd name="T11" fmla="*/ 172 h 172"/>
                  <a:gd name="T12" fmla="*/ 50 w 50"/>
                  <a:gd name="T13" fmla="*/ 0 h 172"/>
                  <a:gd name="T14" fmla="*/ 18 w 50"/>
                  <a:gd name="T15" fmla="*/ 2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172">
                    <a:moveTo>
                      <a:pt x="18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7" y="28"/>
                      <a:pt x="17" y="27"/>
                      <a:pt x="16" y="27"/>
                    </a:cubicBezTo>
                    <a:cubicBezTo>
                      <a:pt x="14" y="26"/>
                      <a:pt x="12" y="25"/>
                      <a:pt x="10" y="22"/>
                    </a:cubicBezTo>
                    <a:cubicBezTo>
                      <a:pt x="8" y="27"/>
                      <a:pt x="4" y="31"/>
                      <a:pt x="0" y="33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0" y="13"/>
                      <a:pt x="25" y="28"/>
                      <a:pt x="18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4" name="íşļíḓê">
                <a:extLst>
                  <a:ext uri="{FF2B5EF4-FFF2-40B4-BE49-F238E27FC236}">
                    <a16:creationId xmlns:a16="http://schemas.microsoft.com/office/drawing/2014/main" id="{51BC73E4-8F1F-4303-BD5C-A1FC7E1D0B2F}"/>
                  </a:ext>
                </a:extLst>
              </p:cNvPr>
              <p:cNvSpPr/>
              <p:nvPr/>
            </p:nvSpPr>
            <p:spPr bwMode="auto">
              <a:xfrm>
                <a:off x="3418" y="1074"/>
                <a:ext cx="102" cy="338"/>
              </a:xfrm>
              <a:custGeom>
                <a:avLst/>
                <a:gdLst>
                  <a:gd name="T0" fmla="*/ 31 w 51"/>
                  <a:gd name="T1" fmla="*/ 26 h 170"/>
                  <a:gd name="T2" fmla="*/ 0 w 51"/>
                  <a:gd name="T3" fmla="*/ 0 h 170"/>
                  <a:gd name="T4" fmla="*/ 32 w 51"/>
                  <a:gd name="T5" fmla="*/ 170 h 170"/>
                  <a:gd name="T6" fmla="*/ 51 w 51"/>
                  <a:gd name="T7" fmla="*/ 31 h 170"/>
                  <a:gd name="T8" fmla="*/ 40 w 51"/>
                  <a:gd name="T9" fmla="*/ 20 h 170"/>
                  <a:gd name="T10" fmla="*/ 33 w 51"/>
                  <a:gd name="T11" fmla="*/ 25 h 170"/>
                  <a:gd name="T12" fmla="*/ 31 w 51"/>
                  <a:gd name="T13" fmla="*/ 2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70">
                    <a:moveTo>
                      <a:pt x="31" y="26"/>
                    </a:moveTo>
                    <a:cubicBezTo>
                      <a:pt x="25" y="26"/>
                      <a:pt x="11" y="12"/>
                      <a:pt x="0" y="0"/>
                    </a:cubicBezTo>
                    <a:cubicBezTo>
                      <a:pt x="32" y="170"/>
                      <a:pt x="32" y="170"/>
                      <a:pt x="32" y="170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6" y="29"/>
                      <a:pt x="42" y="24"/>
                      <a:pt x="40" y="20"/>
                    </a:cubicBezTo>
                    <a:cubicBezTo>
                      <a:pt x="37" y="23"/>
                      <a:pt x="35" y="24"/>
                      <a:pt x="33" y="25"/>
                    </a:cubicBezTo>
                    <a:cubicBezTo>
                      <a:pt x="33" y="25"/>
                      <a:pt x="32" y="26"/>
                      <a:pt x="31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5" name="îsļídé">
                <a:extLst>
                  <a:ext uri="{FF2B5EF4-FFF2-40B4-BE49-F238E27FC236}">
                    <a16:creationId xmlns:a16="http://schemas.microsoft.com/office/drawing/2014/main" id="{FB2709AC-53D5-44F6-B118-1003E4D1FD3F}"/>
                  </a:ext>
                </a:extLst>
              </p:cNvPr>
              <p:cNvSpPr/>
              <p:nvPr/>
            </p:nvSpPr>
            <p:spPr bwMode="auto">
              <a:xfrm>
                <a:off x="3151" y="1074"/>
                <a:ext cx="271" cy="366"/>
              </a:xfrm>
              <a:custGeom>
                <a:avLst/>
                <a:gdLst>
                  <a:gd name="T0" fmla="*/ 136 w 136"/>
                  <a:gd name="T1" fmla="*/ 178 h 184"/>
                  <a:gd name="T2" fmla="*/ 101 w 136"/>
                  <a:gd name="T3" fmla="*/ 92 h 184"/>
                  <a:gd name="T4" fmla="*/ 69 w 136"/>
                  <a:gd name="T5" fmla="*/ 0 h 184"/>
                  <a:gd name="T6" fmla="*/ 39 w 136"/>
                  <a:gd name="T7" fmla="*/ 12 h 184"/>
                  <a:gd name="T8" fmla="*/ 0 w 136"/>
                  <a:gd name="T9" fmla="*/ 184 h 184"/>
                  <a:gd name="T10" fmla="*/ 136 w 136"/>
                  <a:gd name="T11" fmla="*/ 178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84">
                    <a:moveTo>
                      <a:pt x="136" y="178"/>
                    </a:moveTo>
                    <a:cubicBezTo>
                      <a:pt x="128" y="161"/>
                      <a:pt x="109" y="113"/>
                      <a:pt x="101" y="92"/>
                    </a:cubicBezTo>
                    <a:cubicBezTo>
                      <a:pt x="87" y="56"/>
                      <a:pt x="71" y="12"/>
                      <a:pt x="69" y="0"/>
                    </a:cubicBezTo>
                    <a:cubicBezTo>
                      <a:pt x="60" y="3"/>
                      <a:pt x="47" y="7"/>
                      <a:pt x="39" y="12"/>
                    </a:cubicBezTo>
                    <a:cubicBezTo>
                      <a:pt x="32" y="17"/>
                      <a:pt x="12" y="119"/>
                      <a:pt x="0" y="184"/>
                    </a:cubicBezTo>
                    <a:lnTo>
                      <a:pt x="136" y="178"/>
                    </a:ln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6" name="îSļidê">
                <a:extLst>
                  <a:ext uri="{FF2B5EF4-FFF2-40B4-BE49-F238E27FC236}">
                    <a16:creationId xmlns:a16="http://schemas.microsoft.com/office/drawing/2014/main" id="{B7B71871-B277-45A3-B976-56E9990D99E3}"/>
                  </a:ext>
                </a:extLst>
              </p:cNvPr>
              <p:cNvSpPr/>
              <p:nvPr/>
            </p:nvSpPr>
            <p:spPr bwMode="auto">
              <a:xfrm>
                <a:off x="3488" y="1139"/>
                <a:ext cx="102" cy="295"/>
              </a:xfrm>
              <a:custGeom>
                <a:avLst/>
                <a:gdLst>
                  <a:gd name="T0" fmla="*/ 32 w 51"/>
                  <a:gd name="T1" fmla="*/ 0 h 148"/>
                  <a:gd name="T2" fmla="*/ 26 w 51"/>
                  <a:gd name="T3" fmla="*/ 1 h 148"/>
                  <a:gd name="T4" fmla="*/ 20 w 51"/>
                  <a:gd name="T5" fmla="*/ 0 h 148"/>
                  <a:gd name="T6" fmla="*/ 0 w 51"/>
                  <a:gd name="T7" fmla="*/ 148 h 148"/>
                  <a:gd name="T8" fmla="*/ 51 w 51"/>
                  <a:gd name="T9" fmla="*/ 148 h 148"/>
                  <a:gd name="T10" fmla="*/ 32 w 51"/>
                  <a:gd name="T11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148">
                    <a:moveTo>
                      <a:pt x="32" y="0"/>
                    </a:moveTo>
                    <a:cubicBezTo>
                      <a:pt x="30" y="0"/>
                      <a:pt x="28" y="1"/>
                      <a:pt x="26" y="1"/>
                    </a:cubicBezTo>
                    <a:cubicBezTo>
                      <a:pt x="24" y="1"/>
                      <a:pt x="22" y="0"/>
                      <a:pt x="20" y="0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51" y="148"/>
                      <a:pt x="51" y="148"/>
                      <a:pt x="51" y="148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77A0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7" name="îṣ1îďe">
                <a:extLst>
                  <a:ext uri="{FF2B5EF4-FFF2-40B4-BE49-F238E27FC236}">
                    <a16:creationId xmlns:a16="http://schemas.microsoft.com/office/drawing/2014/main" id="{3396CA1E-87B9-49BF-B9D8-D841A264821C}"/>
                  </a:ext>
                </a:extLst>
              </p:cNvPr>
              <p:cNvSpPr/>
              <p:nvPr/>
            </p:nvSpPr>
            <p:spPr bwMode="auto">
              <a:xfrm>
                <a:off x="3504" y="1062"/>
                <a:ext cx="70" cy="71"/>
              </a:xfrm>
              <a:custGeom>
                <a:avLst/>
                <a:gdLst>
                  <a:gd name="T0" fmla="*/ 17 w 35"/>
                  <a:gd name="T1" fmla="*/ 0 h 36"/>
                  <a:gd name="T2" fmla="*/ 0 w 35"/>
                  <a:gd name="T3" fmla="*/ 23 h 36"/>
                  <a:gd name="T4" fmla="*/ 18 w 35"/>
                  <a:gd name="T5" fmla="*/ 36 h 36"/>
                  <a:gd name="T6" fmla="*/ 35 w 35"/>
                  <a:gd name="T7" fmla="*/ 23 h 36"/>
                  <a:gd name="T8" fmla="*/ 17 w 35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17" y="0"/>
                    </a:moveTo>
                    <a:cubicBezTo>
                      <a:pt x="14" y="5"/>
                      <a:pt x="6" y="15"/>
                      <a:pt x="0" y="23"/>
                    </a:cubicBezTo>
                    <a:cubicBezTo>
                      <a:pt x="3" y="29"/>
                      <a:pt x="9" y="36"/>
                      <a:pt x="18" y="36"/>
                    </a:cubicBezTo>
                    <a:cubicBezTo>
                      <a:pt x="27" y="36"/>
                      <a:pt x="32" y="30"/>
                      <a:pt x="35" y="23"/>
                    </a:cubicBezTo>
                    <a:cubicBezTo>
                      <a:pt x="28" y="16"/>
                      <a:pt x="21" y="5"/>
                      <a:pt x="17" y="0"/>
                    </a:cubicBezTo>
                    <a:close/>
                  </a:path>
                </a:pathLst>
              </a:custGeom>
              <a:solidFill>
                <a:srgbClr val="77A0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8" name="ïš1ïḋè">
                <a:extLst>
                  <a:ext uri="{FF2B5EF4-FFF2-40B4-BE49-F238E27FC236}">
                    <a16:creationId xmlns:a16="http://schemas.microsoft.com/office/drawing/2014/main" id="{101E412E-0399-41C0-A637-C813B5056B8A}"/>
                  </a:ext>
                </a:extLst>
              </p:cNvPr>
              <p:cNvSpPr/>
              <p:nvPr/>
            </p:nvSpPr>
            <p:spPr bwMode="auto">
              <a:xfrm>
                <a:off x="3292" y="1034"/>
                <a:ext cx="186" cy="404"/>
              </a:xfrm>
              <a:custGeom>
                <a:avLst/>
                <a:gdLst>
                  <a:gd name="T0" fmla="*/ 93 w 93"/>
                  <a:gd name="T1" fmla="*/ 201 h 203"/>
                  <a:gd name="T2" fmla="*/ 58 w 93"/>
                  <a:gd name="T3" fmla="*/ 13 h 203"/>
                  <a:gd name="T4" fmla="*/ 51 w 93"/>
                  <a:gd name="T5" fmla="*/ 0 h 203"/>
                  <a:gd name="T6" fmla="*/ 1 w 93"/>
                  <a:gd name="T7" fmla="*/ 18 h 203"/>
                  <a:gd name="T8" fmla="*/ 72 w 93"/>
                  <a:gd name="T9" fmla="*/ 202 h 203"/>
                  <a:gd name="T10" fmla="*/ 79 w 93"/>
                  <a:gd name="T11" fmla="*/ 203 h 203"/>
                  <a:gd name="T12" fmla="*/ 93 w 93"/>
                  <a:gd name="T13" fmla="*/ 20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03">
                    <a:moveTo>
                      <a:pt x="93" y="201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5" y="8"/>
                      <a:pt x="52" y="3"/>
                      <a:pt x="51" y="0"/>
                    </a:cubicBezTo>
                    <a:cubicBezTo>
                      <a:pt x="27" y="6"/>
                      <a:pt x="3" y="14"/>
                      <a:pt x="1" y="18"/>
                    </a:cubicBezTo>
                    <a:cubicBezTo>
                      <a:pt x="0" y="29"/>
                      <a:pt x="67" y="196"/>
                      <a:pt x="72" y="202"/>
                    </a:cubicBezTo>
                    <a:cubicBezTo>
                      <a:pt x="72" y="202"/>
                      <a:pt x="74" y="203"/>
                      <a:pt x="79" y="203"/>
                    </a:cubicBezTo>
                    <a:cubicBezTo>
                      <a:pt x="84" y="203"/>
                      <a:pt x="90" y="202"/>
                      <a:pt x="93" y="201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9" name="íṧľïḓé">
                <a:extLst>
                  <a:ext uri="{FF2B5EF4-FFF2-40B4-BE49-F238E27FC236}">
                    <a16:creationId xmlns:a16="http://schemas.microsoft.com/office/drawing/2014/main" id="{848BA5FC-1BAD-4F0C-95D8-EF97886119C6}"/>
                  </a:ext>
                </a:extLst>
              </p:cNvPr>
              <p:cNvSpPr/>
              <p:nvPr/>
            </p:nvSpPr>
            <p:spPr bwMode="auto">
              <a:xfrm>
                <a:off x="3655" y="1074"/>
                <a:ext cx="272" cy="366"/>
              </a:xfrm>
              <a:custGeom>
                <a:avLst/>
                <a:gdLst>
                  <a:gd name="T0" fmla="*/ 98 w 136"/>
                  <a:gd name="T1" fmla="*/ 12 h 184"/>
                  <a:gd name="T2" fmla="*/ 68 w 136"/>
                  <a:gd name="T3" fmla="*/ 0 h 184"/>
                  <a:gd name="T4" fmla="*/ 35 w 136"/>
                  <a:gd name="T5" fmla="*/ 92 h 184"/>
                  <a:gd name="T6" fmla="*/ 0 w 136"/>
                  <a:gd name="T7" fmla="*/ 178 h 184"/>
                  <a:gd name="T8" fmla="*/ 136 w 136"/>
                  <a:gd name="T9" fmla="*/ 184 h 184"/>
                  <a:gd name="T10" fmla="*/ 98 w 136"/>
                  <a:gd name="T11" fmla="*/ 1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84">
                    <a:moveTo>
                      <a:pt x="98" y="12"/>
                    </a:moveTo>
                    <a:cubicBezTo>
                      <a:pt x="89" y="7"/>
                      <a:pt x="77" y="3"/>
                      <a:pt x="68" y="0"/>
                    </a:cubicBezTo>
                    <a:cubicBezTo>
                      <a:pt x="65" y="12"/>
                      <a:pt x="49" y="56"/>
                      <a:pt x="35" y="92"/>
                    </a:cubicBezTo>
                    <a:cubicBezTo>
                      <a:pt x="27" y="113"/>
                      <a:pt x="8" y="161"/>
                      <a:pt x="0" y="178"/>
                    </a:cubicBezTo>
                    <a:cubicBezTo>
                      <a:pt x="136" y="184"/>
                      <a:pt x="136" y="184"/>
                      <a:pt x="136" y="184"/>
                    </a:cubicBezTo>
                    <a:cubicBezTo>
                      <a:pt x="124" y="119"/>
                      <a:pt x="104" y="17"/>
                      <a:pt x="98" y="12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0" name="ïslíďé">
                <a:extLst>
                  <a:ext uri="{FF2B5EF4-FFF2-40B4-BE49-F238E27FC236}">
                    <a16:creationId xmlns:a16="http://schemas.microsoft.com/office/drawing/2014/main" id="{20C5EE9D-633B-4B1C-9B0A-97FB73860D0C}"/>
                  </a:ext>
                </a:extLst>
              </p:cNvPr>
              <p:cNvSpPr/>
              <p:nvPr/>
            </p:nvSpPr>
            <p:spPr bwMode="auto">
              <a:xfrm>
                <a:off x="3143" y="504"/>
                <a:ext cx="792" cy="944"/>
              </a:xfrm>
              <a:custGeom>
                <a:avLst/>
                <a:gdLst>
                  <a:gd name="T0" fmla="*/ 324 w 397"/>
                  <a:gd name="T1" fmla="*/ 281 h 474"/>
                  <a:gd name="T2" fmla="*/ 245 w 397"/>
                  <a:gd name="T3" fmla="*/ 243 h 474"/>
                  <a:gd name="T4" fmla="*/ 280 w 397"/>
                  <a:gd name="T5" fmla="*/ 182 h 474"/>
                  <a:gd name="T6" fmla="*/ 288 w 397"/>
                  <a:gd name="T7" fmla="*/ 49 h 474"/>
                  <a:gd name="T8" fmla="*/ 122 w 397"/>
                  <a:gd name="T9" fmla="*/ 28 h 474"/>
                  <a:gd name="T10" fmla="*/ 89 w 397"/>
                  <a:gd name="T11" fmla="*/ 164 h 474"/>
                  <a:gd name="T12" fmla="*/ 151 w 397"/>
                  <a:gd name="T13" fmla="*/ 243 h 474"/>
                  <a:gd name="T14" fmla="*/ 74 w 397"/>
                  <a:gd name="T15" fmla="*/ 281 h 474"/>
                  <a:gd name="T16" fmla="*/ 0 w 397"/>
                  <a:gd name="T17" fmla="*/ 474 h 474"/>
                  <a:gd name="T18" fmla="*/ 142 w 397"/>
                  <a:gd name="T19" fmla="*/ 468 h 474"/>
                  <a:gd name="T20" fmla="*/ 171 w 397"/>
                  <a:gd name="T21" fmla="*/ 471 h 474"/>
                  <a:gd name="T22" fmla="*/ 253 w 397"/>
                  <a:gd name="T23" fmla="*/ 471 h 474"/>
                  <a:gd name="T24" fmla="*/ 395 w 397"/>
                  <a:gd name="T25" fmla="*/ 474 h 474"/>
                  <a:gd name="T26" fmla="*/ 397 w 397"/>
                  <a:gd name="T27" fmla="*/ 472 h 474"/>
                  <a:gd name="T28" fmla="*/ 265 w 397"/>
                  <a:gd name="T29" fmla="*/ 277 h 474"/>
                  <a:gd name="T30" fmla="*/ 251 w 397"/>
                  <a:gd name="T31" fmla="*/ 468 h 474"/>
                  <a:gd name="T32" fmla="*/ 76 w 397"/>
                  <a:gd name="T33" fmla="*/ 284 h 474"/>
                  <a:gd name="T34" fmla="*/ 168 w 397"/>
                  <a:gd name="T35" fmla="*/ 467 h 474"/>
                  <a:gd name="T36" fmla="*/ 73 w 397"/>
                  <a:gd name="T37" fmla="*/ 286 h 474"/>
                  <a:gd name="T38" fmla="*/ 4 w 397"/>
                  <a:gd name="T39" fmla="*/ 470 h 474"/>
                  <a:gd name="T40" fmla="*/ 125 w 397"/>
                  <a:gd name="T41" fmla="*/ 31 h 474"/>
                  <a:gd name="T42" fmla="*/ 285 w 397"/>
                  <a:gd name="T43" fmla="*/ 50 h 474"/>
                  <a:gd name="T44" fmla="*/ 270 w 397"/>
                  <a:gd name="T45" fmla="*/ 114 h 474"/>
                  <a:gd name="T46" fmla="*/ 191 w 397"/>
                  <a:gd name="T47" fmla="*/ 81 h 474"/>
                  <a:gd name="T48" fmla="*/ 110 w 397"/>
                  <a:gd name="T49" fmla="*/ 113 h 474"/>
                  <a:gd name="T50" fmla="*/ 124 w 397"/>
                  <a:gd name="T51" fmla="*/ 32 h 474"/>
                  <a:gd name="T52" fmla="*/ 291 w 397"/>
                  <a:gd name="T53" fmla="*/ 141 h 474"/>
                  <a:gd name="T54" fmla="*/ 281 w 397"/>
                  <a:gd name="T55" fmla="*/ 177 h 474"/>
                  <a:gd name="T56" fmla="*/ 111 w 397"/>
                  <a:gd name="T57" fmla="*/ 178 h 474"/>
                  <a:gd name="T58" fmla="*/ 103 w 397"/>
                  <a:gd name="T59" fmla="*/ 147 h 474"/>
                  <a:gd name="T60" fmla="*/ 123 w 397"/>
                  <a:gd name="T61" fmla="*/ 70 h 474"/>
                  <a:gd name="T62" fmla="*/ 224 w 397"/>
                  <a:gd name="T63" fmla="*/ 84 h 474"/>
                  <a:gd name="T64" fmla="*/ 283 w 397"/>
                  <a:gd name="T65" fmla="*/ 146 h 474"/>
                  <a:gd name="T66" fmla="*/ 199 w 397"/>
                  <a:gd name="T67" fmla="*/ 236 h 474"/>
                  <a:gd name="T68" fmla="*/ 200 w 397"/>
                  <a:gd name="T69" fmla="*/ 240 h 474"/>
                  <a:gd name="T70" fmla="*/ 198 w 397"/>
                  <a:gd name="T71" fmla="*/ 275 h 474"/>
                  <a:gd name="T72" fmla="*/ 157 w 397"/>
                  <a:gd name="T73" fmla="*/ 232 h 474"/>
                  <a:gd name="T74" fmla="*/ 189 w 397"/>
                  <a:gd name="T75" fmla="*/ 317 h 474"/>
                  <a:gd name="T76" fmla="*/ 169 w 397"/>
                  <a:gd name="T77" fmla="*/ 312 h 474"/>
                  <a:gd name="T78" fmla="*/ 199 w 397"/>
                  <a:gd name="T79" fmla="*/ 316 h 474"/>
                  <a:gd name="T80" fmla="*/ 216 w 397"/>
                  <a:gd name="T81" fmla="*/ 303 h 474"/>
                  <a:gd name="T82" fmla="*/ 219 w 397"/>
                  <a:gd name="T83" fmla="*/ 306 h 474"/>
                  <a:gd name="T84" fmla="*/ 227 w 397"/>
                  <a:gd name="T85" fmla="*/ 312 h 474"/>
                  <a:gd name="T86" fmla="*/ 209 w 397"/>
                  <a:gd name="T87" fmla="*/ 317 h 474"/>
                  <a:gd name="T88" fmla="*/ 205 w 397"/>
                  <a:gd name="T89" fmla="*/ 319 h 474"/>
                  <a:gd name="T90" fmla="*/ 193 w 397"/>
                  <a:gd name="T91" fmla="*/ 319 h 474"/>
                  <a:gd name="T92" fmla="*/ 227 w 397"/>
                  <a:gd name="T93" fmla="*/ 308 h 474"/>
                  <a:gd name="T94" fmla="*/ 266 w 397"/>
                  <a:gd name="T95" fmla="*/ 265 h 474"/>
                  <a:gd name="T96" fmla="*/ 170 w 397"/>
                  <a:gd name="T97" fmla="*/ 308 h 474"/>
                  <a:gd name="T98" fmla="*/ 152 w 397"/>
                  <a:gd name="T99" fmla="*/ 247 h 474"/>
                  <a:gd name="T100" fmla="*/ 355 w 397"/>
                  <a:gd name="T101" fmla="*/ 298 h 474"/>
                  <a:gd name="T102" fmla="*/ 292 w 397"/>
                  <a:gd name="T103" fmla="*/ 378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7" h="474">
                    <a:moveTo>
                      <a:pt x="397" y="472"/>
                    </a:moveTo>
                    <a:cubicBezTo>
                      <a:pt x="392" y="442"/>
                      <a:pt x="366" y="300"/>
                      <a:pt x="357" y="295"/>
                    </a:cubicBezTo>
                    <a:cubicBezTo>
                      <a:pt x="347" y="289"/>
                      <a:pt x="333" y="284"/>
                      <a:pt x="324" y="281"/>
                    </a:cubicBezTo>
                    <a:cubicBezTo>
                      <a:pt x="318" y="274"/>
                      <a:pt x="286" y="266"/>
                      <a:pt x="270" y="262"/>
                    </a:cubicBezTo>
                    <a:cubicBezTo>
                      <a:pt x="269" y="252"/>
                      <a:pt x="253" y="246"/>
                      <a:pt x="246" y="243"/>
                    </a:cubicBezTo>
                    <a:cubicBezTo>
                      <a:pt x="246" y="243"/>
                      <a:pt x="246" y="243"/>
                      <a:pt x="245" y="243"/>
                    </a:cubicBezTo>
                    <a:cubicBezTo>
                      <a:pt x="241" y="231"/>
                      <a:pt x="241" y="231"/>
                      <a:pt x="241" y="231"/>
                    </a:cubicBezTo>
                    <a:cubicBezTo>
                      <a:pt x="250" y="226"/>
                      <a:pt x="258" y="220"/>
                      <a:pt x="264" y="212"/>
                    </a:cubicBezTo>
                    <a:cubicBezTo>
                      <a:pt x="271" y="203"/>
                      <a:pt x="276" y="192"/>
                      <a:pt x="280" y="182"/>
                    </a:cubicBezTo>
                    <a:cubicBezTo>
                      <a:pt x="287" y="180"/>
                      <a:pt x="295" y="176"/>
                      <a:pt x="299" y="164"/>
                    </a:cubicBezTo>
                    <a:cubicBezTo>
                      <a:pt x="305" y="145"/>
                      <a:pt x="300" y="135"/>
                      <a:pt x="295" y="130"/>
                    </a:cubicBezTo>
                    <a:cubicBezTo>
                      <a:pt x="300" y="111"/>
                      <a:pt x="301" y="78"/>
                      <a:pt x="288" y="49"/>
                    </a:cubicBezTo>
                    <a:cubicBezTo>
                      <a:pt x="270" y="6"/>
                      <a:pt x="235" y="0"/>
                      <a:pt x="202" y="0"/>
                    </a:cubicBezTo>
                    <a:cubicBezTo>
                      <a:pt x="199" y="0"/>
                      <a:pt x="195" y="0"/>
                      <a:pt x="191" y="0"/>
                    </a:cubicBezTo>
                    <a:cubicBezTo>
                      <a:pt x="143" y="2"/>
                      <a:pt x="125" y="23"/>
                      <a:pt x="122" y="28"/>
                    </a:cubicBezTo>
                    <a:cubicBezTo>
                      <a:pt x="116" y="29"/>
                      <a:pt x="81" y="38"/>
                      <a:pt x="85" y="80"/>
                    </a:cubicBezTo>
                    <a:cubicBezTo>
                      <a:pt x="87" y="103"/>
                      <a:pt x="90" y="119"/>
                      <a:pt x="93" y="130"/>
                    </a:cubicBezTo>
                    <a:cubicBezTo>
                      <a:pt x="88" y="135"/>
                      <a:pt x="83" y="146"/>
                      <a:pt x="89" y="164"/>
                    </a:cubicBezTo>
                    <a:cubicBezTo>
                      <a:pt x="93" y="178"/>
                      <a:pt x="104" y="182"/>
                      <a:pt x="112" y="182"/>
                    </a:cubicBezTo>
                    <a:cubicBezTo>
                      <a:pt x="119" y="200"/>
                      <a:pt x="132" y="219"/>
                      <a:pt x="153" y="230"/>
                    </a:cubicBezTo>
                    <a:cubicBezTo>
                      <a:pt x="151" y="243"/>
                      <a:pt x="151" y="243"/>
                      <a:pt x="151" y="243"/>
                    </a:cubicBezTo>
                    <a:cubicBezTo>
                      <a:pt x="151" y="243"/>
                      <a:pt x="150" y="243"/>
                      <a:pt x="150" y="243"/>
                    </a:cubicBezTo>
                    <a:cubicBezTo>
                      <a:pt x="143" y="246"/>
                      <a:pt x="127" y="252"/>
                      <a:pt x="126" y="262"/>
                    </a:cubicBezTo>
                    <a:cubicBezTo>
                      <a:pt x="110" y="266"/>
                      <a:pt x="79" y="274"/>
                      <a:pt x="74" y="281"/>
                    </a:cubicBezTo>
                    <a:cubicBezTo>
                      <a:pt x="64" y="284"/>
                      <a:pt x="50" y="289"/>
                      <a:pt x="41" y="295"/>
                    </a:cubicBezTo>
                    <a:cubicBezTo>
                      <a:pt x="31" y="300"/>
                      <a:pt x="5" y="443"/>
                      <a:pt x="0" y="472"/>
                    </a:cubicBezTo>
                    <a:cubicBezTo>
                      <a:pt x="0" y="473"/>
                      <a:pt x="0" y="473"/>
                      <a:pt x="0" y="474"/>
                    </a:cubicBezTo>
                    <a:cubicBezTo>
                      <a:pt x="1" y="474"/>
                      <a:pt x="1" y="474"/>
                      <a:pt x="2" y="474"/>
                    </a:cubicBezTo>
                    <a:cubicBezTo>
                      <a:pt x="2" y="474"/>
                      <a:pt x="2" y="474"/>
                      <a:pt x="2" y="474"/>
                    </a:cubicBezTo>
                    <a:cubicBezTo>
                      <a:pt x="142" y="468"/>
                      <a:pt x="142" y="468"/>
                      <a:pt x="142" y="468"/>
                    </a:cubicBezTo>
                    <a:cubicBezTo>
                      <a:pt x="143" y="469"/>
                      <a:pt x="144" y="470"/>
                      <a:pt x="144" y="471"/>
                    </a:cubicBezTo>
                    <a:cubicBezTo>
                      <a:pt x="146" y="472"/>
                      <a:pt x="149" y="473"/>
                      <a:pt x="154" y="473"/>
                    </a:cubicBezTo>
                    <a:cubicBezTo>
                      <a:pt x="161" y="473"/>
                      <a:pt x="170" y="471"/>
                      <a:pt x="171" y="471"/>
                    </a:cubicBezTo>
                    <a:cubicBezTo>
                      <a:pt x="227" y="471"/>
                      <a:pt x="227" y="471"/>
                      <a:pt x="227" y="471"/>
                    </a:cubicBezTo>
                    <a:cubicBezTo>
                      <a:pt x="228" y="471"/>
                      <a:pt x="236" y="473"/>
                      <a:pt x="243" y="473"/>
                    </a:cubicBezTo>
                    <a:cubicBezTo>
                      <a:pt x="248" y="473"/>
                      <a:pt x="252" y="472"/>
                      <a:pt x="253" y="471"/>
                    </a:cubicBezTo>
                    <a:cubicBezTo>
                      <a:pt x="254" y="470"/>
                      <a:pt x="254" y="469"/>
                      <a:pt x="255" y="468"/>
                    </a:cubicBezTo>
                    <a:cubicBezTo>
                      <a:pt x="395" y="474"/>
                      <a:pt x="395" y="474"/>
                      <a:pt x="395" y="474"/>
                    </a:cubicBezTo>
                    <a:cubicBezTo>
                      <a:pt x="395" y="474"/>
                      <a:pt x="395" y="474"/>
                      <a:pt x="395" y="474"/>
                    </a:cubicBezTo>
                    <a:cubicBezTo>
                      <a:pt x="395" y="474"/>
                      <a:pt x="395" y="474"/>
                      <a:pt x="395" y="474"/>
                    </a:cubicBezTo>
                    <a:cubicBezTo>
                      <a:pt x="397" y="474"/>
                      <a:pt x="397" y="474"/>
                      <a:pt x="397" y="472"/>
                    </a:cubicBezTo>
                    <a:cubicBezTo>
                      <a:pt x="397" y="472"/>
                      <a:pt x="397" y="472"/>
                      <a:pt x="397" y="472"/>
                    </a:cubicBezTo>
                    <a:close/>
                    <a:moveTo>
                      <a:pt x="243" y="469"/>
                    </a:moveTo>
                    <a:cubicBezTo>
                      <a:pt x="238" y="469"/>
                      <a:pt x="232" y="468"/>
                      <a:pt x="229" y="467"/>
                    </a:cubicBezTo>
                    <a:cubicBezTo>
                      <a:pt x="265" y="277"/>
                      <a:pt x="265" y="277"/>
                      <a:pt x="265" y="277"/>
                    </a:cubicBezTo>
                    <a:cubicBezTo>
                      <a:pt x="268" y="272"/>
                      <a:pt x="270" y="269"/>
                      <a:pt x="270" y="266"/>
                    </a:cubicBezTo>
                    <a:cubicBezTo>
                      <a:pt x="295" y="272"/>
                      <a:pt x="319" y="280"/>
                      <a:pt x="321" y="284"/>
                    </a:cubicBezTo>
                    <a:cubicBezTo>
                      <a:pt x="322" y="295"/>
                      <a:pt x="256" y="462"/>
                      <a:pt x="251" y="468"/>
                    </a:cubicBezTo>
                    <a:cubicBezTo>
                      <a:pt x="250" y="468"/>
                      <a:pt x="249" y="469"/>
                      <a:pt x="243" y="469"/>
                    </a:cubicBezTo>
                    <a:close/>
                    <a:moveTo>
                      <a:pt x="147" y="468"/>
                    </a:moveTo>
                    <a:cubicBezTo>
                      <a:pt x="142" y="462"/>
                      <a:pt x="75" y="295"/>
                      <a:pt x="76" y="284"/>
                    </a:cubicBezTo>
                    <a:cubicBezTo>
                      <a:pt x="78" y="280"/>
                      <a:pt x="102" y="272"/>
                      <a:pt x="126" y="266"/>
                    </a:cubicBezTo>
                    <a:cubicBezTo>
                      <a:pt x="127" y="269"/>
                      <a:pt x="130" y="274"/>
                      <a:pt x="133" y="279"/>
                    </a:cubicBezTo>
                    <a:cubicBezTo>
                      <a:pt x="168" y="467"/>
                      <a:pt x="168" y="467"/>
                      <a:pt x="168" y="467"/>
                    </a:cubicBezTo>
                    <a:cubicBezTo>
                      <a:pt x="165" y="468"/>
                      <a:pt x="159" y="469"/>
                      <a:pt x="154" y="469"/>
                    </a:cubicBezTo>
                    <a:cubicBezTo>
                      <a:pt x="149" y="469"/>
                      <a:pt x="147" y="468"/>
                      <a:pt x="147" y="468"/>
                    </a:cubicBezTo>
                    <a:close/>
                    <a:moveTo>
                      <a:pt x="73" y="286"/>
                    </a:moveTo>
                    <a:cubicBezTo>
                      <a:pt x="75" y="298"/>
                      <a:pt x="91" y="342"/>
                      <a:pt x="105" y="378"/>
                    </a:cubicBezTo>
                    <a:cubicBezTo>
                      <a:pt x="113" y="399"/>
                      <a:pt x="132" y="447"/>
                      <a:pt x="140" y="464"/>
                    </a:cubicBezTo>
                    <a:cubicBezTo>
                      <a:pt x="4" y="470"/>
                      <a:pt x="4" y="470"/>
                      <a:pt x="4" y="470"/>
                    </a:cubicBezTo>
                    <a:cubicBezTo>
                      <a:pt x="16" y="405"/>
                      <a:pt x="36" y="303"/>
                      <a:pt x="43" y="298"/>
                    </a:cubicBezTo>
                    <a:cubicBezTo>
                      <a:pt x="51" y="293"/>
                      <a:pt x="64" y="289"/>
                      <a:pt x="73" y="286"/>
                    </a:cubicBezTo>
                    <a:close/>
                    <a:moveTo>
                      <a:pt x="125" y="31"/>
                    </a:moveTo>
                    <a:cubicBezTo>
                      <a:pt x="125" y="30"/>
                      <a:pt x="141" y="7"/>
                      <a:pt x="191" y="4"/>
                    </a:cubicBezTo>
                    <a:cubicBezTo>
                      <a:pt x="195" y="4"/>
                      <a:pt x="199" y="4"/>
                      <a:pt x="202" y="4"/>
                    </a:cubicBezTo>
                    <a:cubicBezTo>
                      <a:pt x="247" y="4"/>
                      <a:pt x="271" y="18"/>
                      <a:pt x="285" y="50"/>
                    </a:cubicBezTo>
                    <a:cubicBezTo>
                      <a:pt x="300" y="85"/>
                      <a:pt x="294" y="126"/>
                      <a:pt x="287" y="139"/>
                    </a:cubicBezTo>
                    <a:cubicBezTo>
                      <a:pt x="286" y="141"/>
                      <a:pt x="285" y="142"/>
                      <a:pt x="284" y="142"/>
                    </a:cubicBezTo>
                    <a:cubicBezTo>
                      <a:pt x="280" y="142"/>
                      <a:pt x="274" y="125"/>
                      <a:pt x="270" y="114"/>
                    </a:cubicBezTo>
                    <a:cubicBezTo>
                      <a:pt x="266" y="102"/>
                      <a:pt x="262" y="92"/>
                      <a:pt x="259" y="89"/>
                    </a:cubicBezTo>
                    <a:cubicBezTo>
                      <a:pt x="251" y="82"/>
                      <a:pt x="239" y="78"/>
                      <a:pt x="199" y="81"/>
                    </a:cubicBezTo>
                    <a:cubicBezTo>
                      <a:pt x="196" y="81"/>
                      <a:pt x="193" y="81"/>
                      <a:pt x="191" y="81"/>
                    </a:cubicBezTo>
                    <a:cubicBezTo>
                      <a:pt x="156" y="81"/>
                      <a:pt x="124" y="66"/>
                      <a:pt x="123" y="66"/>
                    </a:cubicBezTo>
                    <a:cubicBezTo>
                      <a:pt x="123" y="65"/>
                      <a:pt x="122" y="65"/>
                      <a:pt x="121" y="66"/>
                    </a:cubicBezTo>
                    <a:cubicBezTo>
                      <a:pt x="114" y="72"/>
                      <a:pt x="112" y="93"/>
                      <a:pt x="110" y="113"/>
                    </a:cubicBezTo>
                    <a:cubicBezTo>
                      <a:pt x="109" y="125"/>
                      <a:pt x="107" y="141"/>
                      <a:pt x="105" y="143"/>
                    </a:cubicBezTo>
                    <a:cubicBezTo>
                      <a:pt x="95" y="143"/>
                      <a:pt x="91" y="97"/>
                      <a:pt x="89" y="79"/>
                    </a:cubicBezTo>
                    <a:cubicBezTo>
                      <a:pt x="85" y="38"/>
                      <a:pt x="122" y="32"/>
                      <a:pt x="124" y="32"/>
                    </a:cubicBezTo>
                    <a:cubicBezTo>
                      <a:pt x="124" y="31"/>
                      <a:pt x="125" y="31"/>
                      <a:pt x="125" y="31"/>
                    </a:cubicBezTo>
                    <a:close/>
                    <a:moveTo>
                      <a:pt x="287" y="145"/>
                    </a:moveTo>
                    <a:cubicBezTo>
                      <a:pt x="288" y="145"/>
                      <a:pt x="289" y="143"/>
                      <a:pt x="291" y="141"/>
                    </a:cubicBezTo>
                    <a:cubicBezTo>
                      <a:pt x="292" y="139"/>
                      <a:pt x="293" y="137"/>
                      <a:pt x="293" y="135"/>
                    </a:cubicBezTo>
                    <a:cubicBezTo>
                      <a:pt x="297" y="139"/>
                      <a:pt x="300" y="148"/>
                      <a:pt x="295" y="162"/>
                    </a:cubicBezTo>
                    <a:cubicBezTo>
                      <a:pt x="292" y="170"/>
                      <a:pt x="288" y="175"/>
                      <a:pt x="281" y="177"/>
                    </a:cubicBezTo>
                    <a:cubicBezTo>
                      <a:pt x="284" y="167"/>
                      <a:pt x="286" y="156"/>
                      <a:pt x="287" y="145"/>
                    </a:cubicBezTo>
                    <a:close/>
                    <a:moveTo>
                      <a:pt x="103" y="147"/>
                    </a:moveTo>
                    <a:cubicBezTo>
                      <a:pt x="104" y="155"/>
                      <a:pt x="106" y="166"/>
                      <a:pt x="111" y="178"/>
                    </a:cubicBezTo>
                    <a:cubicBezTo>
                      <a:pt x="102" y="177"/>
                      <a:pt x="96" y="172"/>
                      <a:pt x="92" y="162"/>
                    </a:cubicBezTo>
                    <a:cubicBezTo>
                      <a:pt x="88" y="148"/>
                      <a:pt x="90" y="139"/>
                      <a:pt x="94" y="135"/>
                    </a:cubicBezTo>
                    <a:cubicBezTo>
                      <a:pt x="97" y="142"/>
                      <a:pt x="99" y="146"/>
                      <a:pt x="103" y="147"/>
                    </a:cubicBezTo>
                    <a:close/>
                    <a:moveTo>
                      <a:pt x="107" y="146"/>
                    </a:moveTo>
                    <a:cubicBezTo>
                      <a:pt x="111" y="144"/>
                      <a:pt x="112" y="133"/>
                      <a:pt x="114" y="114"/>
                    </a:cubicBezTo>
                    <a:cubicBezTo>
                      <a:pt x="116" y="97"/>
                      <a:pt x="118" y="76"/>
                      <a:pt x="123" y="70"/>
                    </a:cubicBezTo>
                    <a:cubicBezTo>
                      <a:pt x="130" y="73"/>
                      <a:pt x="159" y="85"/>
                      <a:pt x="191" y="85"/>
                    </a:cubicBezTo>
                    <a:cubicBezTo>
                      <a:pt x="194" y="85"/>
                      <a:pt x="196" y="85"/>
                      <a:pt x="199" y="85"/>
                    </a:cubicBezTo>
                    <a:cubicBezTo>
                      <a:pt x="209" y="84"/>
                      <a:pt x="217" y="84"/>
                      <a:pt x="224" y="84"/>
                    </a:cubicBezTo>
                    <a:cubicBezTo>
                      <a:pt x="244" y="84"/>
                      <a:pt x="251" y="87"/>
                      <a:pt x="256" y="92"/>
                    </a:cubicBezTo>
                    <a:cubicBezTo>
                      <a:pt x="259" y="94"/>
                      <a:pt x="263" y="105"/>
                      <a:pt x="266" y="115"/>
                    </a:cubicBezTo>
                    <a:cubicBezTo>
                      <a:pt x="273" y="133"/>
                      <a:pt x="277" y="145"/>
                      <a:pt x="283" y="146"/>
                    </a:cubicBezTo>
                    <a:cubicBezTo>
                      <a:pt x="281" y="167"/>
                      <a:pt x="275" y="191"/>
                      <a:pt x="261" y="209"/>
                    </a:cubicBezTo>
                    <a:cubicBezTo>
                      <a:pt x="247" y="227"/>
                      <a:pt x="226" y="236"/>
                      <a:pt x="200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125" y="236"/>
                      <a:pt x="110" y="174"/>
                      <a:pt x="107" y="146"/>
                    </a:cubicBezTo>
                    <a:close/>
                    <a:moveTo>
                      <a:pt x="199" y="240"/>
                    </a:moveTo>
                    <a:cubicBezTo>
                      <a:pt x="200" y="240"/>
                      <a:pt x="200" y="240"/>
                      <a:pt x="200" y="240"/>
                    </a:cubicBezTo>
                    <a:cubicBezTo>
                      <a:pt x="214" y="240"/>
                      <a:pt x="227" y="238"/>
                      <a:pt x="238" y="232"/>
                    </a:cubicBezTo>
                    <a:cubicBezTo>
                      <a:pt x="242" y="244"/>
                      <a:pt x="242" y="244"/>
                      <a:pt x="242" y="244"/>
                    </a:cubicBezTo>
                    <a:cubicBezTo>
                      <a:pt x="240" y="248"/>
                      <a:pt x="232" y="268"/>
                      <a:pt x="198" y="275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64" y="268"/>
                      <a:pt x="156" y="247"/>
                      <a:pt x="155" y="244"/>
                    </a:cubicBezTo>
                    <a:cubicBezTo>
                      <a:pt x="157" y="232"/>
                      <a:pt x="157" y="232"/>
                      <a:pt x="157" y="232"/>
                    </a:cubicBezTo>
                    <a:cubicBezTo>
                      <a:pt x="169" y="237"/>
                      <a:pt x="182" y="240"/>
                      <a:pt x="199" y="240"/>
                    </a:cubicBezTo>
                    <a:close/>
                    <a:moveTo>
                      <a:pt x="178" y="306"/>
                    </a:moveTo>
                    <a:cubicBezTo>
                      <a:pt x="180" y="310"/>
                      <a:pt x="184" y="315"/>
                      <a:pt x="189" y="317"/>
                    </a:cubicBezTo>
                    <a:cubicBezTo>
                      <a:pt x="170" y="456"/>
                      <a:pt x="170" y="456"/>
                      <a:pt x="170" y="456"/>
                    </a:cubicBezTo>
                    <a:cubicBezTo>
                      <a:pt x="138" y="286"/>
                      <a:pt x="138" y="286"/>
                      <a:pt x="138" y="286"/>
                    </a:cubicBezTo>
                    <a:cubicBezTo>
                      <a:pt x="149" y="298"/>
                      <a:pt x="163" y="312"/>
                      <a:pt x="169" y="312"/>
                    </a:cubicBezTo>
                    <a:cubicBezTo>
                      <a:pt x="170" y="312"/>
                      <a:pt x="171" y="311"/>
                      <a:pt x="171" y="311"/>
                    </a:cubicBezTo>
                    <a:cubicBezTo>
                      <a:pt x="173" y="310"/>
                      <a:pt x="175" y="309"/>
                      <a:pt x="178" y="306"/>
                    </a:cubicBezTo>
                    <a:close/>
                    <a:moveTo>
                      <a:pt x="199" y="316"/>
                    </a:moveTo>
                    <a:cubicBezTo>
                      <a:pt x="190" y="316"/>
                      <a:pt x="184" y="309"/>
                      <a:pt x="181" y="303"/>
                    </a:cubicBezTo>
                    <a:cubicBezTo>
                      <a:pt x="187" y="295"/>
                      <a:pt x="195" y="285"/>
                      <a:pt x="198" y="280"/>
                    </a:cubicBezTo>
                    <a:cubicBezTo>
                      <a:pt x="202" y="285"/>
                      <a:pt x="209" y="296"/>
                      <a:pt x="216" y="303"/>
                    </a:cubicBezTo>
                    <a:cubicBezTo>
                      <a:pt x="213" y="310"/>
                      <a:pt x="208" y="316"/>
                      <a:pt x="199" y="316"/>
                    </a:cubicBezTo>
                    <a:close/>
                    <a:moveTo>
                      <a:pt x="209" y="317"/>
                    </a:moveTo>
                    <a:cubicBezTo>
                      <a:pt x="213" y="315"/>
                      <a:pt x="217" y="311"/>
                      <a:pt x="219" y="306"/>
                    </a:cubicBezTo>
                    <a:cubicBezTo>
                      <a:pt x="221" y="309"/>
                      <a:pt x="223" y="310"/>
                      <a:pt x="225" y="311"/>
                    </a:cubicBezTo>
                    <a:cubicBezTo>
                      <a:pt x="226" y="311"/>
                      <a:pt x="226" y="312"/>
                      <a:pt x="227" y="312"/>
                    </a:cubicBezTo>
                    <a:cubicBezTo>
                      <a:pt x="227" y="312"/>
                      <a:pt x="227" y="312"/>
                      <a:pt x="227" y="312"/>
                    </a:cubicBezTo>
                    <a:cubicBezTo>
                      <a:pt x="234" y="312"/>
                      <a:pt x="249" y="297"/>
                      <a:pt x="259" y="284"/>
                    </a:cubicBezTo>
                    <a:cubicBezTo>
                      <a:pt x="227" y="456"/>
                      <a:pt x="227" y="456"/>
                      <a:pt x="227" y="456"/>
                    </a:cubicBezTo>
                    <a:lnTo>
                      <a:pt x="209" y="317"/>
                    </a:lnTo>
                    <a:close/>
                    <a:moveTo>
                      <a:pt x="193" y="319"/>
                    </a:moveTo>
                    <a:cubicBezTo>
                      <a:pt x="195" y="319"/>
                      <a:pt x="197" y="320"/>
                      <a:pt x="199" y="320"/>
                    </a:cubicBezTo>
                    <a:cubicBezTo>
                      <a:pt x="201" y="320"/>
                      <a:pt x="203" y="319"/>
                      <a:pt x="205" y="319"/>
                    </a:cubicBezTo>
                    <a:cubicBezTo>
                      <a:pt x="224" y="467"/>
                      <a:pt x="224" y="467"/>
                      <a:pt x="224" y="467"/>
                    </a:cubicBezTo>
                    <a:cubicBezTo>
                      <a:pt x="173" y="467"/>
                      <a:pt x="173" y="467"/>
                      <a:pt x="173" y="467"/>
                    </a:cubicBezTo>
                    <a:lnTo>
                      <a:pt x="193" y="319"/>
                    </a:lnTo>
                    <a:close/>
                    <a:moveTo>
                      <a:pt x="266" y="265"/>
                    </a:moveTo>
                    <a:cubicBezTo>
                      <a:pt x="264" y="276"/>
                      <a:pt x="235" y="308"/>
                      <a:pt x="227" y="308"/>
                    </a:cubicBezTo>
                    <a:cubicBezTo>
                      <a:pt x="227" y="308"/>
                      <a:pt x="227" y="308"/>
                      <a:pt x="227" y="308"/>
                    </a:cubicBezTo>
                    <a:cubicBezTo>
                      <a:pt x="221" y="305"/>
                      <a:pt x="208" y="288"/>
                      <a:pt x="202" y="278"/>
                    </a:cubicBezTo>
                    <a:cubicBezTo>
                      <a:pt x="233" y="271"/>
                      <a:pt x="242" y="253"/>
                      <a:pt x="245" y="247"/>
                    </a:cubicBezTo>
                    <a:cubicBezTo>
                      <a:pt x="251" y="249"/>
                      <a:pt x="268" y="256"/>
                      <a:pt x="266" y="265"/>
                    </a:cubicBezTo>
                    <a:close/>
                    <a:moveTo>
                      <a:pt x="152" y="247"/>
                    </a:moveTo>
                    <a:cubicBezTo>
                      <a:pt x="154" y="253"/>
                      <a:pt x="164" y="271"/>
                      <a:pt x="195" y="278"/>
                    </a:cubicBezTo>
                    <a:cubicBezTo>
                      <a:pt x="188" y="288"/>
                      <a:pt x="175" y="305"/>
                      <a:pt x="170" y="308"/>
                    </a:cubicBezTo>
                    <a:cubicBezTo>
                      <a:pt x="170" y="308"/>
                      <a:pt x="170" y="308"/>
                      <a:pt x="169" y="308"/>
                    </a:cubicBezTo>
                    <a:cubicBezTo>
                      <a:pt x="162" y="308"/>
                      <a:pt x="133" y="276"/>
                      <a:pt x="130" y="265"/>
                    </a:cubicBezTo>
                    <a:cubicBezTo>
                      <a:pt x="128" y="256"/>
                      <a:pt x="145" y="249"/>
                      <a:pt x="152" y="247"/>
                    </a:cubicBezTo>
                    <a:close/>
                    <a:moveTo>
                      <a:pt x="292" y="378"/>
                    </a:moveTo>
                    <a:cubicBezTo>
                      <a:pt x="306" y="342"/>
                      <a:pt x="322" y="298"/>
                      <a:pt x="325" y="286"/>
                    </a:cubicBezTo>
                    <a:cubicBezTo>
                      <a:pt x="334" y="289"/>
                      <a:pt x="346" y="293"/>
                      <a:pt x="355" y="298"/>
                    </a:cubicBezTo>
                    <a:cubicBezTo>
                      <a:pt x="361" y="303"/>
                      <a:pt x="381" y="405"/>
                      <a:pt x="393" y="470"/>
                    </a:cubicBezTo>
                    <a:cubicBezTo>
                      <a:pt x="257" y="464"/>
                      <a:pt x="257" y="464"/>
                      <a:pt x="257" y="464"/>
                    </a:cubicBezTo>
                    <a:cubicBezTo>
                      <a:pt x="265" y="447"/>
                      <a:pt x="284" y="399"/>
                      <a:pt x="292" y="378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1" name="íŝ1íḍé">
                <a:extLst>
                  <a:ext uri="{FF2B5EF4-FFF2-40B4-BE49-F238E27FC236}">
                    <a16:creationId xmlns:a16="http://schemas.microsoft.com/office/drawing/2014/main" id="{6720D652-ACE1-4A54-A0CF-1DFAFDEACDE1}"/>
                  </a:ext>
                </a:extLst>
              </p:cNvPr>
              <p:cNvSpPr/>
              <p:nvPr/>
            </p:nvSpPr>
            <p:spPr bwMode="auto">
              <a:xfrm>
                <a:off x="3600" y="1034"/>
                <a:ext cx="185" cy="404"/>
              </a:xfrm>
              <a:custGeom>
                <a:avLst/>
                <a:gdLst>
                  <a:gd name="T0" fmla="*/ 92 w 93"/>
                  <a:gd name="T1" fmla="*/ 18 h 203"/>
                  <a:gd name="T2" fmla="*/ 41 w 93"/>
                  <a:gd name="T3" fmla="*/ 0 h 203"/>
                  <a:gd name="T4" fmla="*/ 36 w 93"/>
                  <a:gd name="T5" fmla="*/ 11 h 203"/>
                  <a:gd name="T6" fmla="*/ 0 w 93"/>
                  <a:gd name="T7" fmla="*/ 201 h 203"/>
                  <a:gd name="T8" fmla="*/ 14 w 93"/>
                  <a:gd name="T9" fmla="*/ 203 h 203"/>
                  <a:gd name="T10" fmla="*/ 22 w 93"/>
                  <a:gd name="T11" fmla="*/ 202 h 203"/>
                  <a:gd name="T12" fmla="*/ 92 w 93"/>
                  <a:gd name="T13" fmla="*/ 1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03">
                    <a:moveTo>
                      <a:pt x="92" y="18"/>
                    </a:moveTo>
                    <a:cubicBezTo>
                      <a:pt x="90" y="14"/>
                      <a:pt x="66" y="6"/>
                      <a:pt x="41" y="0"/>
                    </a:cubicBezTo>
                    <a:cubicBezTo>
                      <a:pt x="41" y="3"/>
                      <a:pt x="39" y="6"/>
                      <a:pt x="36" y="1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" y="202"/>
                      <a:pt x="9" y="203"/>
                      <a:pt x="14" y="203"/>
                    </a:cubicBezTo>
                    <a:cubicBezTo>
                      <a:pt x="20" y="203"/>
                      <a:pt x="21" y="202"/>
                      <a:pt x="22" y="202"/>
                    </a:cubicBezTo>
                    <a:cubicBezTo>
                      <a:pt x="27" y="196"/>
                      <a:pt x="93" y="29"/>
                      <a:pt x="92" y="1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2" name="ïslîḑê">
                <a:extLst>
                  <a:ext uri="{FF2B5EF4-FFF2-40B4-BE49-F238E27FC236}">
                    <a16:creationId xmlns:a16="http://schemas.microsoft.com/office/drawing/2014/main" id="{D9959498-E1AD-4134-BEC3-38D0ABA4D27B}"/>
                  </a:ext>
                </a:extLst>
              </p:cNvPr>
              <p:cNvSpPr/>
              <p:nvPr/>
            </p:nvSpPr>
            <p:spPr bwMode="auto">
              <a:xfrm>
                <a:off x="3452" y="966"/>
                <a:ext cx="174" cy="86"/>
              </a:xfrm>
              <a:custGeom>
                <a:avLst/>
                <a:gdLst>
                  <a:gd name="T0" fmla="*/ 43 w 87"/>
                  <a:gd name="T1" fmla="*/ 43 h 43"/>
                  <a:gd name="T2" fmla="*/ 43 w 87"/>
                  <a:gd name="T3" fmla="*/ 43 h 43"/>
                  <a:gd name="T4" fmla="*/ 87 w 87"/>
                  <a:gd name="T5" fmla="*/ 12 h 43"/>
                  <a:gd name="T6" fmla="*/ 83 w 87"/>
                  <a:gd name="T7" fmla="*/ 0 h 43"/>
                  <a:gd name="T8" fmla="*/ 45 w 87"/>
                  <a:gd name="T9" fmla="*/ 8 h 43"/>
                  <a:gd name="T10" fmla="*/ 44 w 87"/>
                  <a:gd name="T11" fmla="*/ 8 h 43"/>
                  <a:gd name="T12" fmla="*/ 2 w 87"/>
                  <a:gd name="T13" fmla="*/ 0 h 43"/>
                  <a:gd name="T14" fmla="*/ 0 w 87"/>
                  <a:gd name="T15" fmla="*/ 12 h 43"/>
                  <a:gd name="T16" fmla="*/ 43 w 87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43">
                    <a:moveTo>
                      <a:pt x="43" y="43"/>
                    </a:moveTo>
                    <a:cubicBezTo>
                      <a:pt x="43" y="43"/>
                      <a:pt x="43" y="43"/>
                      <a:pt x="43" y="43"/>
                    </a:cubicBezTo>
                    <a:cubicBezTo>
                      <a:pt x="77" y="36"/>
                      <a:pt x="85" y="16"/>
                      <a:pt x="87" y="1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2" y="6"/>
                      <a:pt x="59" y="8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27" y="8"/>
                      <a:pt x="14" y="5"/>
                      <a:pt x="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5"/>
                      <a:pt x="9" y="36"/>
                      <a:pt x="43" y="43"/>
                    </a:cubicBezTo>
                    <a:close/>
                  </a:path>
                </a:pathLst>
              </a:custGeom>
              <a:solidFill>
                <a:srgbClr val="FFD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3" name="îṣḻíḓê">
                <a:extLst>
                  <a:ext uri="{FF2B5EF4-FFF2-40B4-BE49-F238E27FC236}">
                    <a16:creationId xmlns:a16="http://schemas.microsoft.com/office/drawing/2014/main" id="{B3D75819-CEE9-4E04-8B19-E7A7CD02AE19}"/>
                  </a:ext>
                </a:extLst>
              </p:cNvPr>
              <p:cNvSpPr/>
              <p:nvPr/>
            </p:nvSpPr>
            <p:spPr bwMode="auto">
              <a:xfrm>
                <a:off x="3318" y="773"/>
                <a:ext cx="46" cy="85"/>
              </a:xfrm>
              <a:custGeom>
                <a:avLst/>
                <a:gdLst>
                  <a:gd name="T0" fmla="*/ 4 w 23"/>
                  <a:gd name="T1" fmla="*/ 27 h 43"/>
                  <a:gd name="T2" fmla="*/ 23 w 23"/>
                  <a:gd name="T3" fmla="*/ 43 h 43"/>
                  <a:gd name="T4" fmla="*/ 15 w 23"/>
                  <a:gd name="T5" fmla="*/ 12 h 43"/>
                  <a:gd name="T6" fmla="*/ 6 w 23"/>
                  <a:gd name="T7" fmla="*/ 0 h 43"/>
                  <a:gd name="T8" fmla="*/ 4 w 23"/>
                  <a:gd name="T9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3">
                    <a:moveTo>
                      <a:pt x="4" y="27"/>
                    </a:moveTo>
                    <a:cubicBezTo>
                      <a:pt x="8" y="37"/>
                      <a:pt x="14" y="42"/>
                      <a:pt x="23" y="43"/>
                    </a:cubicBezTo>
                    <a:cubicBezTo>
                      <a:pt x="18" y="31"/>
                      <a:pt x="16" y="20"/>
                      <a:pt x="15" y="12"/>
                    </a:cubicBezTo>
                    <a:cubicBezTo>
                      <a:pt x="11" y="11"/>
                      <a:pt x="9" y="7"/>
                      <a:pt x="6" y="0"/>
                    </a:cubicBezTo>
                    <a:cubicBezTo>
                      <a:pt x="2" y="4"/>
                      <a:pt x="0" y="13"/>
                      <a:pt x="4" y="27"/>
                    </a:cubicBezTo>
                    <a:close/>
                  </a:path>
                </a:pathLst>
              </a:custGeom>
              <a:solidFill>
                <a:srgbClr val="FFD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4" name="ïṣḻidè">
                <a:extLst>
                  <a:ext uri="{FF2B5EF4-FFF2-40B4-BE49-F238E27FC236}">
                    <a16:creationId xmlns:a16="http://schemas.microsoft.com/office/drawing/2014/main" id="{DD307459-1768-4EBE-B9B4-C40688CD7482}"/>
                  </a:ext>
                </a:extLst>
              </p:cNvPr>
              <p:cNvSpPr/>
              <p:nvPr/>
            </p:nvSpPr>
            <p:spPr bwMode="auto">
              <a:xfrm>
                <a:off x="3703" y="773"/>
                <a:ext cx="38" cy="83"/>
              </a:xfrm>
              <a:custGeom>
                <a:avLst/>
                <a:gdLst>
                  <a:gd name="T0" fmla="*/ 14 w 19"/>
                  <a:gd name="T1" fmla="*/ 27 h 42"/>
                  <a:gd name="T2" fmla="*/ 12 w 19"/>
                  <a:gd name="T3" fmla="*/ 0 h 42"/>
                  <a:gd name="T4" fmla="*/ 10 w 19"/>
                  <a:gd name="T5" fmla="*/ 6 h 42"/>
                  <a:gd name="T6" fmla="*/ 6 w 19"/>
                  <a:gd name="T7" fmla="*/ 10 h 42"/>
                  <a:gd name="T8" fmla="*/ 0 w 19"/>
                  <a:gd name="T9" fmla="*/ 42 h 42"/>
                  <a:gd name="T10" fmla="*/ 14 w 19"/>
                  <a:gd name="T11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42">
                    <a:moveTo>
                      <a:pt x="14" y="27"/>
                    </a:moveTo>
                    <a:cubicBezTo>
                      <a:pt x="19" y="13"/>
                      <a:pt x="16" y="4"/>
                      <a:pt x="12" y="0"/>
                    </a:cubicBezTo>
                    <a:cubicBezTo>
                      <a:pt x="12" y="2"/>
                      <a:pt x="11" y="4"/>
                      <a:pt x="10" y="6"/>
                    </a:cubicBezTo>
                    <a:cubicBezTo>
                      <a:pt x="8" y="8"/>
                      <a:pt x="7" y="10"/>
                      <a:pt x="6" y="10"/>
                    </a:cubicBezTo>
                    <a:cubicBezTo>
                      <a:pt x="5" y="21"/>
                      <a:pt x="3" y="32"/>
                      <a:pt x="0" y="42"/>
                    </a:cubicBezTo>
                    <a:cubicBezTo>
                      <a:pt x="7" y="40"/>
                      <a:pt x="11" y="35"/>
                      <a:pt x="14" y="27"/>
                    </a:cubicBezTo>
                    <a:close/>
                  </a:path>
                </a:pathLst>
              </a:custGeom>
              <a:solidFill>
                <a:srgbClr val="FFD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5" name="iṣlïḍê">
                <a:extLst>
                  <a:ext uri="{FF2B5EF4-FFF2-40B4-BE49-F238E27FC236}">
                    <a16:creationId xmlns:a16="http://schemas.microsoft.com/office/drawing/2014/main" id="{18CFE2B6-559B-49F3-8E0E-7E581E192020}"/>
                  </a:ext>
                </a:extLst>
              </p:cNvPr>
              <p:cNvSpPr/>
              <p:nvPr/>
            </p:nvSpPr>
            <p:spPr bwMode="auto">
              <a:xfrm>
                <a:off x="3356" y="643"/>
                <a:ext cx="351" cy="331"/>
              </a:xfrm>
              <a:custGeom>
                <a:avLst/>
                <a:gdLst>
                  <a:gd name="T0" fmla="*/ 92 w 176"/>
                  <a:gd name="T1" fmla="*/ 166 h 166"/>
                  <a:gd name="T2" fmla="*/ 93 w 176"/>
                  <a:gd name="T3" fmla="*/ 166 h 166"/>
                  <a:gd name="T4" fmla="*/ 154 w 176"/>
                  <a:gd name="T5" fmla="*/ 139 h 166"/>
                  <a:gd name="T6" fmla="*/ 176 w 176"/>
                  <a:gd name="T7" fmla="*/ 76 h 166"/>
                  <a:gd name="T8" fmla="*/ 159 w 176"/>
                  <a:gd name="T9" fmla="*/ 45 h 166"/>
                  <a:gd name="T10" fmla="*/ 149 w 176"/>
                  <a:gd name="T11" fmla="*/ 22 h 166"/>
                  <a:gd name="T12" fmla="*/ 117 w 176"/>
                  <a:gd name="T13" fmla="*/ 14 h 166"/>
                  <a:gd name="T14" fmla="*/ 92 w 176"/>
                  <a:gd name="T15" fmla="*/ 15 h 166"/>
                  <a:gd name="T16" fmla="*/ 84 w 176"/>
                  <a:gd name="T17" fmla="*/ 15 h 166"/>
                  <a:gd name="T18" fmla="*/ 16 w 176"/>
                  <a:gd name="T19" fmla="*/ 0 h 166"/>
                  <a:gd name="T20" fmla="*/ 7 w 176"/>
                  <a:gd name="T21" fmla="*/ 44 h 166"/>
                  <a:gd name="T22" fmla="*/ 0 w 176"/>
                  <a:gd name="T23" fmla="*/ 76 h 166"/>
                  <a:gd name="T24" fmla="*/ 92 w 176"/>
                  <a:gd name="T25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6" h="166">
                    <a:moveTo>
                      <a:pt x="92" y="166"/>
                    </a:moveTo>
                    <a:cubicBezTo>
                      <a:pt x="93" y="166"/>
                      <a:pt x="93" y="166"/>
                      <a:pt x="93" y="166"/>
                    </a:cubicBezTo>
                    <a:cubicBezTo>
                      <a:pt x="119" y="166"/>
                      <a:pt x="140" y="157"/>
                      <a:pt x="154" y="139"/>
                    </a:cubicBezTo>
                    <a:cubicBezTo>
                      <a:pt x="168" y="121"/>
                      <a:pt x="174" y="97"/>
                      <a:pt x="176" y="76"/>
                    </a:cubicBezTo>
                    <a:cubicBezTo>
                      <a:pt x="170" y="75"/>
                      <a:pt x="166" y="63"/>
                      <a:pt x="159" y="45"/>
                    </a:cubicBezTo>
                    <a:cubicBezTo>
                      <a:pt x="156" y="35"/>
                      <a:pt x="152" y="24"/>
                      <a:pt x="149" y="22"/>
                    </a:cubicBezTo>
                    <a:cubicBezTo>
                      <a:pt x="144" y="17"/>
                      <a:pt x="137" y="14"/>
                      <a:pt x="117" y="14"/>
                    </a:cubicBezTo>
                    <a:cubicBezTo>
                      <a:pt x="110" y="14"/>
                      <a:pt x="102" y="14"/>
                      <a:pt x="92" y="15"/>
                    </a:cubicBezTo>
                    <a:cubicBezTo>
                      <a:pt x="89" y="15"/>
                      <a:pt x="87" y="15"/>
                      <a:pt x="84" y="15"/>
                    </a:cubicBezTo>
                    <a:cubicBezTo>
                      <a:pt x="52" y="15"/>
                      <a:pt x="23" y="3"/>
                      <a:pt x="16" y="0"/>
                    </a:cubicBezTo>
                    <a:cubicBezTo>
                      <a:pt x="11" y="6"/>
                      <a:pt x="9" y="27"/>
                      <a:pt x="7" y="44"/>
                    </a:cubicBezTo>
                    <a:cubicBezTo>
                      <a:pt x="5" y="63"/>
                      <a:pt x="4" y="74"/>
                      <a:pt x="0" y="76"/>
                    </a:cubicBezTo>
                    <a:cubicBezTo>
                      <a:pt x="3" y="104"/>
                      <a:pt x="18" y="166"/>
                      <a:pt x="92" y="166"/>
                    </a:cubicBezTo>
                    <a:close/>
                  </a:path>
                </a:pathLst>
              </a:custGeom>
              <a:solidFill>
                <a:srgbClr val="FFD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6" name="îśḷîḍè">
                <a:extLst>
                  <a:ext uri="{FF2B5EF4-FFF2-40B4-BE49-F238E27FC236}">
                    <a16:creationId xmlns:a16="http://schemas.microsoft.com/office/drawing/2014/main" id="{C0160EC4-372D-4C0D-8425-E87568BD7B28}"/>
                  </a:ext>
                </a:extLst>
              </p:cNvPr>
              <p:cNvSpPr/>
              <p:nvPr/>
            </p:nvSpPr>
            <p:spPr bwMode="auto">
              <a:xfrm>
                <a:off x="3312" y="512"/>
                <a:ext cx="429" cy="277"/>
              </a:xfrm>
              <a:custGeom>
                <a:avLst/>
                <a:gdLst>
                  <a:gd name="T0" fmla="*/ 4 w 215"/>
                  <a:gd name="T1" fmla="*/ 75 h 139"/>
                  <a:gd name="T2" fmla="*/ 20 w 215"/>
                  <a:gd name="T3" fmla="*/ 139 h 139"/>
                  <a:gd name="T4" fmla="*/ 25 w 215"/>
                  <a:gd name="T5" fmla="*/ 109 h 139"/>
                  <a:gd name="T6" fmla="*/ 36 w 215"/>
                  <a:gd name="T7" fmla="*/ 62 h 139"/>
                  <a:gd name="T8" fmla="*/ 38 w 215"/>
                  <a:gd name="T9" fmla="*/ 62 h 139"/>
                  <a:gd name="T10" fmla="*/ 106 w 215"/>
                  <a:gd name="T11" fmla="*/ 77 h 139"/>
                  <a:gd name="T12" fmla="*/ 114 w 215"/>
                  <a:gd name="T13" fmla="*/ 77 h 139"/>
                  <a:gd name="T14" fmla="*/ 174 w 215"/>
                  <a:gd name="T15" fmla="*/ 85 h 139"/>
                  <a:gd name="T16" fmla="*/ 185 w 215"/>
                  <a:gd name="T17" fmla="*/ 110 h 139"/>
                  <a:gd name="T18" fmla="*/ 199 w 215"/>
                  <a:gd name="T19" fmla="*/ 138 h 139"/>
                  <a:gd name="T20" fmla="*/ 202 w 215"/>
                  <a:gd name="T21" fmla="*/ 135 h 139"/>
                  <a:gd name="T22" fmla="*/ 200 w 215"/>
                  <a:gd name="T23" fmla="*/ 46 h 139"/>
                  <a:gd name="T24" fmla="*/ 117 w 215"/>
                  <a:gd name="T25" fmla="*/ 0 h 139"/>
                  <a:gd name="T26" fmla="*/ 106 w 215"/>
                  <a:gd name="T27" fmla="*/ 0 h 139"/>
                  <a:gd name="T28" fmla="*/ 40 w 215"/>
                  <a:gd name="T29" fmla="*/ 27 h 139"/>
                  <a:gd name="T30" fmla="*/ 39 w 215"/>
                  <a:gd name="T31" fmla="*/ 28 h 139"/>
                  <a:gd name="T32" fmla="*/ 4 w 215"/>
                  <a:gd name="T33" fmla="*/ 7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" h="139">
                    <a:moveTo>
                      <a:pt x="4" y="75"/>
                    </a:moveTo>
                    <a:cubicBezTo>
                      <a:pt x="6" y="93"/>
                      <a:pt x="10" y="139"/>
                      <a:pt x="20" y="139"/>
                    </a:cubicBezTo>
                    <a:cubicBezTo>
                      <a:pt x="22" y="137"/>
                      <a:pt x="24" y="121"/>
                      <a:pt x="25" y="109"/>
                    </a:cubicBezTo>
                    <a:cubicBezTo>
                      <a:pt x="27" y="89"/>
                      <a:pt x="29" y="68"/>
                      <a:pt x="36" y="62"/>
                    </a:cubicBezTo>
                    <a:cubicBezTo>
                      <a:pt x="37" y="61"/>
                      <a:pt x="38" y="61"/>
                      <a:pt x="38" y="62"/>
                    </a:cubicBezTo>
                    <a:cubicBezTo>
                      <a:pt x="39" y="62"/>
                      <a:pt x="71" y="77"/>
                      <a:pt x="106" y="77"/>
                    </a:cubicBezTo>
                    <a:cubicBezTo>
                      <a:pt x="108" y="77"/>
                      <a:pt x="111" y="77"/>
                      <a:pt x="114" y="77"/>
                    </a:cubicBezTo>
                    <a:cubicBezTo>
                      <a:pt x="154" y="74"/>
                      <a:pt x="166" y="78"/>
                      <a:pt x="174" y="85"/>
                    </a:cubicBezTo>
                    <a:cubicBezTo>
                      <a:pt x="177" y="88"/>
                      <a:pt x="181" y="98"/>
                      <a:pt x="185" y="110"/>
                    </a:cubicBezTo>
                    <a:cubicBezTo>
                      <a:pt x="189" y="121"/>
                      <a:pt x="195" y="138"/>
                      <a:pt x="199" y="138"/>
                    </a:cubicBezTo>
                    <a:cubicBezTo>
                      <a:pt x="200" y="138"/>
                      <a:pt x="201" y="137"/>
                      <a:pt x="202" y="135"/>
                    </a:cubicBezTo>
                    <a:cubicBezTo>
                      <a:pt x="209" y="122"/>
                      <a:pt x="215" y="81"/>
                      <a:pt x="200" y="46"/>
                    </a:cubicBezTo>
                    <a:cubicBezTo>
                      <a:pt x="186" y="14"/>
                      <a:pt x="162" y="0"/>
                      <a:pt x="117" y="0"/>
                    </a:cubicBezTo>
                    <a:cubicBezTo>
                      <a:pt x="114" y="0"/>
                      <a:pt x="110" y="0"/>
                      <a:pt x="106" y="0"/>
                    </a:cubicBezTo>
                    <a:cubicBezTo>
                      <a:pt x="56" y="3"/>
                      <a:pt x="40" y="26"/>
                      <a:pt x="40" y="27"/>
                    </a:cubicBezTo>
                    <a:cubicBezTo>
                      <a:pt x="40" y="27"/>
                      <a:pt x="39" y="27"/>
                      <a:pt x="39" y="28"/>
                    </a:cubicBezTo>
                    <a:cubicBezTo>
                      <a:pt x="37" y="28"/>
                      <a:pt x="0" y="34"/>
                      <a:pt x="4" y="75"/>
                    </a:cubicBezTo>
                    <a:close/>
                  </a:path>
                </a:pathLst>
              </a:custGeom>
              <a:solidFill>
                <a:srgbClr val="5245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7" name="iṩļíḋe">
                <a:extLst>
                  <a:ext uri="{FF2B5EF4-FFF2-40B4-BE49-F238E27FC236}">
                    <a16:creationId xmlns:a16="http://schemas.microsoft.com/office/drawing/2014/main" id="{9867B429-C667-4DD8-BED0-EE92E80DB3E3}"/>
                  </a:ext>
                </a:extLst>
              </p:cNvPr>
              <p:cNvSpPr/>
              <p:nvPr/>
            </p:nvSpPr>
            <p:spPr bwMode="auto">
              <a:xfrm>
                <a:off x="3398" y="996"/>
                <a:ext cx="134" cy="121"/>
              </a:xfrm>
              <a:custGeom>
                <a:avLst/>
                <a:gdLst>
                  <a:gd name="T0" fmla="*/ 2 w 67"/>
                  <a:gd name="T1" fmla="*/ 18 h 61"/>
                  <a:gd name="T2" fmla="*/ 41 w 67"/>
                  <a:gd name="T3" fmla="*/ 61 h 61"/>
                  <a:gd name="T4" fmla="*/ 42 w 67"/>
                  <a:gd name="T5" fmla="*/ 61 h 61"/>
                  <a:gd name="T6" fmla="*/ 67 w 67"/>
                  <a:gd name="T7" fmla="*/ 31 h 61"/>
                  <a:gd name="T8" fmla="*/ 24 w 67"/>
                  <a:gd name="T9" fmla="*/ 0 h 61"/>
                  <a:gd name="T10" fmla="*/ 2 w 67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1">
                    <a:moveTo>
                      <a:pt x="2" y="18"/>
                    </a:moveTo>
                    <a:cubicBezTo>
                      <a:pt x="5" y="29"/>
                      <a:pt x="34" y="61"/>
                      <a:pt x="41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7" y="58"/>
                      <a:pt x="60" y="41"/>
                      <a:pt x="67" y="31"/>
                    </a:cubicBezTo>
                    <a:cubicBezTo>
                      <a:pt x="36" y="24"/>
                      <a:pt x="26" y="6"/>
                      <a:pt x="24" y="0"/>
                    </a:cubicBezTo>
                    <a:cubicBezTo>
                      <a:pt x="17" y="2"/>
                      <a:pt x="0" y="9"/>
                      <a:pt x="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8" name="iṣ1íḋe">
                <a:extLst>
                  <a:ext uri="{FF2B5EF4-FFF2-40B4-BE49-F238E27FC236}">
                    <a16:creationId xmlns:a16="http://schemas.microsoft.com/office/drawing/2014/main" id="{9DDF833B-C271-4173-8FC2-15AF675C74A2}"/>
                  </a:ext>
                </a:extLst>
              </p:cNvPr>
              <p:cNvSpPr/>
              <p:nvPr/>
            </p:nvSpPr>
            <p:spPr bwMode="auto">
              <a:xfrm>
                <a:off x="3546" y="996"/>
                <a:ext cx="131" cy="121"/>
              </a:xfrm>
              <a:custGeom>
                <a:avLst/>
                <a:gdLst>
                  <a:gd name="T0" fmla="*/ 43 w 66"/>
                  <a:gd name="T1" fmla="*/ 0 h 61"/>
                  <a:gd name="T2" fmla="*/ 0 w 66"/>
                  <a:gd name="T3" fmla="*/ 31 h 61"/>
                  <a:gd name="T4" fmla="*/ 25 w 66"/>
                  <a:gd name="T5" fmla="*/ 61 h 61"/>
                  <a:gd name="T6" fmla="*/ 25 w 66"/>
                  <a:gd name="T7" fmla="*/ 61 h 61"/>
                  <a:gd name="T8" fmla="*/ 64 w 66"/>
                  <a:gd name="T9" fmla="*/ 18 h 61"/>
                  <a:gd name="T10" fmla="*/ 43 w 66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61">
                    <a:moveTo>
                      <a:pt x="43" y="0"/>
                    </a:moveTo>
                    <a:cubicBezTo>
                      <a:pt x="40" y="6"/>
                      <a:pt x="31" y="24"/>
                      <a:pt x="0" y="31"/>
                    </a:cubicBezTo>
                    <a:cubicBezTo>
                      <a:pt x="6" y="41"/>
                      <a:pt x="19" y="58"/>
                      <a:pt x="25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33" y="61"/>
                      <a:pt x="62" y="29"/>
                      <a:pt x="64" y="18"/>
                    </a:cubicBezTo>
                    <a:cubicBezTo>
                      <a:pt x="66" y="9"/>
                      <a:pt x="49" y="2"/>
                      <a:pt x="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9" name="îṡľíḑè">
                <a:extLst>
                  <a:ext uri="{FF2B5EF4-FFF2-40B4-BE49-F238E27FC236}">
                    <a16:creationId xmlns:a16="http://schemas.microsoft.com/office/drawing/2014/main" id="{8AC0DAD9-15EE-4F8A-8538-4368FC313854}"/>
                  </a:ext>
                </a:extLst>
              </p:cNvPr>
              <p:cNvSpPr/>
              <p:nvPr/>
            </p:nvSpPr>
            <p:spPr bwMode="auto">
              <a:xfrm>
                <a:off x="3356" y="643"/>
                <a:ext cx="339" cy="331"/>
              </a:xfrm>
              <a:custGeom>
                <a:avLst/>
                <a:gdLst>
                  <a:gd name="T0" fmla="*/ 149 w 170"/>
                  <a:gd name="T1" fmla="*/ 22 h 166"/>
                  <a:gd name="T2" fmla="*/ 117 w 170"/>
                  <a:gd name="T3" fmla="*/ 14 h 166"/>
                  <a:gd name="T4" fmla="*/ 92 w 170"/>
                  <a:gd name="T5" fmla="*/ 15 h 166"/>
                  <a:gd name="T6" fmla="*/ 84 w 170"/>
                  <a:gd name="T7" fmla="*/ 15 h 166"/>
                  <a:gd name="T8" fmla="*/ 16 w 170"/>
                  <a:gd name="T9" fmla="*/ 0 h 166"/>
                  <a:gd name="T10" fmla="*/ 7 w 170"/>
                  <a:gd name="T11" fmla="*/ 44 h 166"/>
                  <a:gd name="T12" fmla="*/ 0 w 170"/>
                  <a:gd name="T13" fmla="*/ 76 h 166"/>
                  <a:gd name="T14" fmla="*/ 83 w 170"/>
                  <a:gd name="T15" fmla="*/ 166 h 166"/>
                  <a:gd name="T16" fmla="*/ 67 w 170"/>
                  <a:gd name="T17" fmla="*/ 155 h 166"/>
                  <a:gd name="T18" fmla="*/ 34 w 170"/>
                  <a:gd name="T19" fmla="*/ 107 h 166"/>
                  <a:gd name="T20" fmla="*/ 37 w 170"/>
                  <a:gd name="T21" fmla="*/ 51 h 166"/>
                  <a:gd name="T22" fmla="*/ 65 w 170"/>
                  <a:gd name="T23" fmla="*/ 29 h 166"/>
                  <a:gd name="T24" fmla="*/ 101 w 170"/>
                  <a:gd name="T25" fmla="*/ 30 h 166"/>
                  <a:gd name="T26" fmla="*/ 139 w 170"/>
                  <a:gd name="T27" fmla="*/ 35 h 166"/>
                  <a:gd name="T28" fmla="*/ 157 w 170"/>
                  <a:gd name="T29" fmla="*/ 58 h 166"/>
                  <a:gd name="T30" fmla="*/ 167 w 170"/>
                  <a:gd name="T31" fmla="*/ 68 h 166"/>
                  <a:gd name="T32" fmla="*/ 170 w 170"/>
                  <a:gd name="T33" fmla="*/ 70 h 166"/>
                  <a:gd name="T34" fmla="*/ 159 w 170"/>
                  <a:gd name="T35" fmla="*/ 45 h 166"/>
                  <a:gd name="T36" fmla="*/ 149 w 170"/>
                  <a:gd name="T37" fmla="*/ 2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0" h="166">
                    <a:moveTo>
                      <a:pt x="149" y="22"/>
                    </a:moveTo>
                    <a:cubicBezTo>
                      <a:pt x="144" y="17"/>
                      <a:pt x="137" y="14"/>
                      <a:pt x="117" y="14"/>
                    </a:cubicBezTo>
                    <a:cubicBezTo>
                      <a:pt x="110" y="14"/>
                      <a:pt x="102" y="14"/>
                      <a:pt x="92" y="15"/>
                    </a:cubicBezTo>
                    <a:cubicBezTo>
                      <a:pt x="89" y="15"/>
                      <a:pt x="87" y="15"/>
                      <a:pt x="84" y="15"/>
                    </a:cubicBezTo>
                    <a:cubicBezTo>
                      <a:pt x="52" y="15"/>
                      <a:pt x="23" y="3"/>
                      <a:pt x="16" y="0"/>
                    </a:cubicBezTo>
                    <a:cubicBezTo>
                      <a:pt x="11" y="6"/>
                      <a:pt x="9" y="27"/>
                      <a:pt x="7" y="44"/>
                    </a:cubicBezTo>
                    <a:cubicBezTo>
                      <a:pt x="5" y="63"/>
                      <a:pt x="4" y="74"/>
                      <a:pt x="0" y="76"/>
                    </a:cubicBezTo>
                    <a:cubicBezTo>
                      <a:pt x="3" y="103"/>
                      <a:pt x="17" y="161"/>
                      <a:pt x="83" y="166"/>
                    </a:cubicBezTo>
                    <a:cubicBezTo>
                      <a:pt x="78" y="163"/>
                      <a:pt x="73" y="160"/>
                      <a:pt x="67" y="155"/>
                    </a:cubicBezTo>
                    <a:cubicBezTo>
                      <a:pt x="53" y="143"/>
                      <a:pt x="41" y="125"/>
                      <a:pt x="34" y="107"/>
                    </a:cubicBezTo>
                    <a:cubicBezTo>
                      <a:pt x="27" y="89"/>
                      <a:pt x="30" y="68"/>
                      <a:pt x="37" y="51"/>
                    </a:cubicBezTo>
                    <a:cubicBezTo>
                      <a:pt x="42" y="38"/>
                      <a:pt x="49" y="27"/>
                      <a:pt x="65" y="29"/>
                    </a:cubicBezTo>
                    <a:cubicBezTo>
                      <a:pt x="77" y="30"/>
                      <a:pt x="88" y="31"/>
                      <a:pt x="101" y="30"/>
                    </a:cubicBezTo>
                    <a:cubicBezTo>
                      <a:pt x="113" y="29"/>
                      <a:pt x="128" y="28"/>
                      <a:pt x="139" y="35"/>
                    </a:cubicBezTo>
                    <a:cubicBezTo>
                      <a:pt x="147" y="40"/>
                      <a:pt x="152" y="50"/>
                      <a:pt x="157" y="58"/>
                    </a:cubicBezTo>
                    <a:cubicBezTo>
                      <a:pt x="160" y="62"/>
                      <a:pt x="163" y="65"/>
                      <a:pt x="167" y="68"/>
                    </a:cubicBezTo>
                    <a:cubicBezTo>
                      <a:pt x="168" y="69"/>
                      <a:pt x="169" y="70"/>
                      <a:pt x="170" y="70"/>
                    </a:cubicBezTo>
                    <a:cubicBezTo>
                      <a:pt x="166" y="65"/>
                      <a:pt x="163" y="56"/>
                      <a:pt x="159" y="45"/>
                    </a:cubicBezTo>
                    <a:cubicBezTo>
                      <a:pt x="156" y="35"/>
                      <a:pt x="152" y="24"/>
                      <a:pt x="149" y="22"/>
                    </a:cubicBezTo>
                    <a:close/>
                  </a:path>
                </a:pathLst>
              </a:custGeom>
              <a:solidFill>
                <a:srgbClr val="FAB3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0" name="î$ļîdê">
                <a:extLst>
                  <a:ext uri="{FF2B5EF4-FFF2-40B4-BE49-F238E27FC236}">
                    <a16:creationId xmlns:a16="http://schemas.microsoft.com/office/drawing/2014/main" id="{E517BBED-92D6-4EE8-AA22-A54E1A4F23B1}"/>
                  </a:ext>
                </a:extLst>
              </p:cNvPr>
              <p:cNvSpPr/>
              <p:nvPr/>
            </p:nvSpPr>
            <p:spPr bwMode="auto">
              <a:xfrm>
                <a:off x="3340" y="791"/>
                <a:ext cx="24" cy="67"/>
              </a:xfrm>
              <a:custGeom>
                <a:avLst/>
                <a:gdLst>
                  <a:gd name="T0" fmla="*/ 12 w 12"/>
                  <a:gd name="T1" fmla="*/ 34 h 34"/>
                  <a:gd name="T2" fmla="*/ 4 w 12"/>
                  <a:gd name="T3" fmla="*/ 3 h 34"/>
                  <a:gd name="T4" fmla="*/ 0 w 12"/>
                  <a:gd name="T5" fmla="*/ 0 h 34"/>
                  <a:gd name="T6" fmla="*/ 3 w 12"/>
                  <a:gd name="T7" fmla="*/ 21 h 34"/>
                  <a:gd name="T8" fmla="*/ 2 w 12"/>
                  <a:gd name="T9" fmla="*/ 31 h 34"/>
                  <a:gd name="T10" fmla="*/ 12 w 12"/>
                  <a:gd name="T1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4">
                    <a:moveTo>
                      <a:pt x="12" y="34"/>
                    </a:moveTo>
                    <a:cubicBezTo>
                      <a:pt x="7" y="22"/>
                      <a:pt x="5" y="11"/>
                      <a:pt x="4" y="3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2" y="7"/>
                      <a:pt x="3" y="14"/>
                      <a:pt x="3" y="21"/>
                    </a:cubicBezTo>
                    <a:cubicBezTo>
                      <a:pt x="3" y="25"/>
                      <a:pt x="3" y="28"/>
                      <a:pt x="2" y="31"/>
                    </a:cubicBezTo>
                    <a:cubicBezTo>
                      <a:pt x="5" y="33"/>
                      <a:pt x="8" y="34"/>
                      <a:pt x="12" y="34"/>
                    </a:cubicBezTo>
                    <a:close/>
                  </a:path>
                </a:pathLst>
              </a:custGeom>
              <a:solidFill>
                <a:srgbClr val="FAB3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1" name="íṧḷídè">
                <a:extLst>
                  <a:ext uri="{FF2B5EF4-FFF2-40B4-BE49-F238E27FC236}">
                    <a16:creationId xmlns:a16="http://schemas.microsoft.com/office/drawing/2014/main" id="{26F97579-6569-4C3F-83BA-7047E01269E1}"/>
                  </a:ext>
                </a:extLst>
              </p:cNvPr>
              <p:cNvSpPr/>
              <p:nvPr/>
            </p:nvSpPr>
            <p:spPr bwMode="auto">
              <a:xfrm>
                <a:off x="3703" y="793"/>
                <a:ext cx="24" cy="63"/>
              </a:xfrm>
              <a:custGeom>
                <a:avLst/>
                <a:gdLst>
                  <a:gd name="T0" fmla="*/ 12 w 12"/>
                  <a:gd name="T1" fmla="*/ 22 h 32"/>
                  <a:gd name="T2" fmla="*/ 8 w 12"/>
                  <a:gd name="T3" fmla="*/ 15 h 32"/>
                  <a:gd name="T4" fmla="*/ 7 w 12"/>
                  <a:gd name="T5" fmla="*/ 0 h 32"/>
                  <a:gd name="T6" fmla="*/ 6 w 12"/>
                  <a:gd name="T7" fmla="*/ 0 h 32"/>
                  <a:gd name="T8" fmla="*/ 0 w 12"/>
                  <a:gd name="T9" fmla="*/ 32 h 32"/>
                  <a:gd name="T10" fmla="*/ 12 w 12"/>
                  <a:gd name="T1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2">
                    <a:moveTo>
                      <a:pt x="12" y="22"/>
                    </a:moveTo>
                    <a:cubicBezTo>
                      <a:pt x="10" y="19"/>
                      <a:pt x="9" y="17"/>
                      <a:pt x="8" y="15"/>
                    </a:cubicBezTo>
                    <a:cubicBezTo>
                      <a:pt x="6" y="9"/>
                      <a:pt x="7" y="5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11"/>
                      <a:pt x="3" y="22"/>
                      <a:pt x="0" y="32"/>
                    </a:cubicBezTo>
                    <a:cubicBezTo>
                      <a:pt x="5" y="31"/>
                      <a:pt x="9" y="27"/>
                      <a:pt x="12" y="22"/>
                    </a:cubicBezTo>
                    <a:close/>
                  </a:path>
                </a:pathLst>
              </a:custGeom>
              <a:solidFill>
                <a:srgbClr val="FAB3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2" name="iSlîḋè">
                <a:extLst>
                  <a:ext uri="{FF2B5EF4-FFF2-40B4-BE49-F238E27FC236}">
                    <a16:creationId xmlns:a16="http://schemas.microsoft.com/office/drawing/2014/main" id="{511594AF-9CA7-472D-9A4A-39DA16D1E69F}"/>
                  </a:ext>
                </a:extLst>
              </p:cNvPr>
              <p:cNvSpPr/>
              <p:nvPr/>
            </p:nvSpPr>
            <p:spPr bwMode="auto">
              <a:xfrm>
                <a:off x="3334" y="596"/>
                <a:ext cx="391" cy="193"/>
              </a:xfrm>
              <a:custGeom>
                <a:avLst/>
                <a:gdLst>
                  <a:gd name="T0" fmla="*/ 191 w 196"/>
                  <a:gd name="T1" fmla="*/ 71 h 97"/>
                  <a:gd name="T2" fmla="*/ 167 w 196"/>
                  <a:gd name="T3" fmla="*/ 24 h 97"/>
                  <a:gd name="T4" fmla="*/ 93 w 196"/>
                  <a:gd name="T5" fmla="*/ 19 h 97"/>
                  <a:gd name="T6" fmla="*/ 53 w 196"/>
                  <a:gd name="T7" fmla="*/ 16 h 97"/>
                  <a:gd name="T8" fmla="*/ 28 w 196"/>
                  <a:gd name="T9" fmla="*/ 0 h 97"/>
                  <a:gd name="T10" fmla="*/ 7 w 196"/>
                  <a:gd name="T11" fmla="*/ 38 h 97"/>
                  <a:gd name="T12" fmla="*/ 5 w 196"/>
                  <a:gd name="T13" fmla="*/ 70 h 97"/>
                  <a:gd name="T14" fmla="*/ 1 w 196"/>
                  <a:gd name="T15" fmla="*/ 83 h 97"/>
                  <a:gd name="T16" fmla="*/ 0 w 196"/>
                  <a:gd name="T17" fmla="*/ 83 h 97"/>
                  <a:gd name="T18" fmla="*/ 9 w 196"/>
                  <a:gd name="T19" fmla="*/ 97 h 97"/>
                  <a:gd name="T20" fmla="*/ 14 w 196"/>
                  <a:gd name="T21" fmla="*/ 67 h 97"/>
                  <a:gd name="T22" fmla="*/ 25 w 196"/>
                  <a:gd name="T23" fmla="*/ 20 h 97"/>
                  <a:gd name="T24" fmla="*/ 27 w 196"/>
                  <a:gd name="T25" fmla="*/ 20 h 97"/>
                  <a:gd name="T26" fmla="*/ 95 w 196"/>
                  <a:gd name="T27" fmla="*/ 35 h 97"/>
                  <a:gd name="T28" fmla="*/ 103 w 196"/>
                  <a:gd name="T29" fmla="*/ 35 h 97"/>
                  <a:gd name="T30" fmla="*/ 163 w 196"/>
                  <a:gd name="T31" fmla="*/ 43 h 97"/>
                  <a:gd name="T32" fmla="*/ 174 w 196"/>
                  <a:gd name="T33" fmla="*/ 68 h 97"/>
                  <a:gd name="T34" fmla="*/ 188 w 196"/>
                  <a:gd name="T35" fmla="*/ 96 h 97"/>
                  <a:gd name="T36" fmla="*/ 191 w 196"/>
                  <a:gd name="T37" fmla="*/ 93 h 97"/>
                  <a:gd name="T38" fmla="*/ 196 w 196"/>
                  <a:gd name="T39" fmla="*/ 78 h 97"/>
                  <a:gd name="T40" fmla="*/ 191 w 196"/>
                  <a:gd name="T41" fmla="*/ 7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6" h="97">
                    <a:moveTo>
                      <a:pt x="191" y="71"/>
                    </a:moveTo>
                    <a:cubicBezTo>
                      <a:pt x="182" y="55"/>
                      <a:pt x="183" y="35"/>
                      <a:pt x="167" y="24"/>
                    </a:cubicBezTo>
                    <a:cubicBezTo>
                      <a:pt x="146" y="10"/>
                      <a:pt x="116" y="18"/>
                      <a:pt x="93" y="19"/>
                    </a:cubicBezTo>
                    <a:cubicBezTo>
                      <a:pt x="79" y="20"/>
                      <a:pt x="66" y="18"/>
                      <a:pt x="53" y="16"/>
                    </a:cubicBezTo>
                    <a:cubicBezTo>
                      <a:pt x="43" y="15"/>
                      <a:pt x="31" y="11"/>
                      <a:pt x="28" y="0"/>
                    </a:cubicBezTo>
                    <a:cubicBezTo>
                      <a:pt x="15" y="10"/>
                      <a:pt x="9" y="22"/>
                      <a:pt x="7" y="38"/>
                    </a:cubicBezTo>
                    <a:cubicBezTo>
                      <a:pt x="6" y="49"/>
                      <a:pt x="5" y="59"/>
                      <a:pt x="5" y="70"/>
                    </a:cubicBezTo>
                    <a:cubicBezTo>
                      <a:pt x="4" y="73"/>
                      <a:pt x="5" y="81"/>
                      <a:pt x="1" y="83"/>
                    </a:cubicBezTo>
                    <a:cubicBezTo>
                      <a:pt x="1" y="83"/>
                      <a:pt x="1" y="83"/>
                      <a:pt x="0" y="83"/>
                    </a:cubicBezTo>
                    <a:cubicBezTo>
                      <a:pt x="3" y="91"/>
                      <a:pt x="5" y="97"/>
                      <a:pt x="9" y="97"/>
                    </a:cubicBezTo>
                    <a:cubicBezTo>
                      <a:pt x="11" y="95"/>
                      <a:pt x="13" y="79"/>
                      <a:pt x="14" y="67"/>
                    </a:cubicBezTo>
                    <a:cubicBezTo>
                      <a:pt x="16" y="47"/>
                      <a:pt x="18" y="26"/>
                      <a:pt x="25" y="20"/>
                    </a:cubicBezTo>
                    <a:cubicBezTo>
                      <a:pt x="26" y="19"/>
                      <a:pt x="27" y="19"/>
                      <a:pt x="27" y="20"/>
                    </a:cubicBezTo>
                    <a:cubicBezTo>
                      <a:pt x="28" y="20"/>
                      <a:pt x="60" y="35"/>
                      <a:pt x="95" y="35"/>
                    </a:cubicBezTo>
                    <a:cubicBezTo>
                      <a:pt x="97" y="35"/>
                      <a:pt x="100" y="35"/>
                      <a:pt x="103" y="35"/>
                    </a:cubicBezTo>
                    <a:cubicBezTo>
                      <a:pt x="143" y="32"/>
                      <a:pt x="155" y="36"/>
                      <a:pt x="163" y="43"/>
                    </a:cubicBezTo>
                    <a:cubicBezTo>
                      <a:pt x="166" y="46"/>
                      <a:pt x="170" y="56"/>
                      <a:pt x="174" y="68"/>
                    </a:cubicBezTo>
                    <a:cubicBezTo>
                      <a:pt x="178" y="79"/>
                      <a:pt x="184" y="96"/>
                      <a:pt x="188" y="96"/>
                    </a:cubicBezTo>
                    <a:cubicBezTo>
                      <a:pt x="189" y="96"/>
                      <a:pt x="190" y="95"/>
                      <a:pt x="191" y="93"/>
                    </a:cubicBezTo>
                    <a:cubicBezTo>
                      <a:pt x="193" y="90"/>
                      <a:pt x="195" y="85"/>
                      <a:pt x="196" y="78"/>
                    </a:cubicBezTo>
                    <a:cubicBezTo>
                      <a:pt x="194" y="76"/>
                      <a:pt x="193" y="73"/>
                      <a:pt x="191" y="71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3" name="íṡľïḋè">
                <a:extLst>
                  <a:ext uri="{FF2B5EF4-FFF2-40B4-BE49-F238E27FC236}">
                    <a16:creationId xmlns:a16="http://schemas.microsoft.com/office/drawing/2014/main" id="{73D0F0E7-DD63-4031-AEDF-685FA113DEF1}"/>
                  </a:ext>
                </a:extLst>
              </p:cNvPr>
              <p:cNvSpPr/>
              <p:nvPr/>
            </p:nvSpPr>
            <p:spPr bwMode="auto">
              <a:xfrm>
                <a:off x="3346" y="590"/>
                <a:ext cx="42" cy="35"/>
              </a:xfrm>
              <a:custGeom>
                <a:avLst/>
                <a:gdLst>
                  <a:gd name="T0" fmla="*/ 19 w 21"/>
                  <a:gd name="T1" fmla="*/ 0 h 18"/>
                  <a:gd name="T2" fmla="*/ 0 w 21"/>
                  <a:gd name="T3" fmla="*/ 15 h 18"/>
                  <a:gd name="T4" fmla="*/ 2 w 21"/>
                  <a:gd name="T5" fmla="*/ 16 h 18"/>
                  <a:gd name="T6" fmla="*/ 19 w 21"/>
                  <a:gd name="T7" fmla="*/ 2 h 18"/>
                  <a:gd name="T8" fmla="*/ 19 w 2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19" y="0"/>
                    </a:moveTo>
                    <a:cubicBezTo>
                      <a:pt x="11" y="0"/>
                      <a:pt x="3" y="8"/>
                      <a:pt x="0" y="15"/>
                    </a:cubicBezTo>
                    <a:cubicBezTo>
                      <a:pt x="0" y="17"/>
                      <a:pt x="1" y="18"/>
                      <a:pt x="2" y="16"/>
                    </a:cubicBezTo>
                    <a:cubicBezTo>
                      <a:pt x="6" y="10"/>
                      <a:pt x="12" y="3"/>
                      <a:pt x="19" y="2"/>
                    </a:cubicBezTo>
                    <a:cubicBezTo>
                      <a:pt x="21" y="2"/>
                      <a:pt x="20" y="0"/>
                      <a:pt x="19" y="0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4" name="iṧliḋê">
                <a:extLst>
                  <a:ext uri="{FF2B5EF4-FFF2-40B4-BE49-F238E27FC236}">
                    <a16:creationId xmlns:a16="http://schemas.microsoft.com/office/drawing/2014/main" id="{2FD5B72E-B578-4C28-AFBC-DE51605FC609}"/>
                  </a:ext>
                </a:extLst>
              </p:cNvPr>
              <p:cNvSpPr/>
              <p:nvPr/>
            </p:nvSpPr>
            <p:spPr bwMode="auto">
              <a:xfrm>
                <a:off x="3364" y="574"/>
                <a:ext cx="20" cy="10"/>
              </a:xfrm>
              <a:custGeom>
                <a:avLst/>
                <a:gdLst>
                  <a:gd name="T0" fmla="*/ 10 w 10"/>
                  <a:gd name="T1" fmla="*/ 2 h 5"/>
                  <a:gd name="T2" fmla="*/ 1 w 10"/>
                  <a:gd name="T3" fmla="*/ 4 h 5"/>
                  <a:gd name="T4" fmla="*/ 1 w 10"/>
                  <a:gd name="T5" fmla="*/ 5 h 5"/>
                  <a:gd name="T6" fmla="*/ 9 w 10"/>
                  <a:gd name="T7" fmla="*/ 3 h 5"/>
                  <a:gd name="T8" fmla="*/ 10 w 10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10" y="2"/>
                    </a:moveTo>
                    <a:cubicBezTo>
                      <a:pt x="7" y="0"/>
                      <a:pt x="3" y="3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4" y="5"/>
                      <a:pt x="7" y="4"/>
                      <a:pt x="9" y="3"/>
                    </a:cubicBezTo>
                    <a:cubicBezTo>
                      <a:pt x="10" y="3"/>
                      <a:pt x="10" y="2"/>
                      <a:pt x="10" y="2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5" name="î$ļîḓe">
                <a:extLst>
                  <a:ext uri="{FF2B5EF4-FFF2-40B4-BE49-F238E27FC236}">
                    <a16:creationId xmlns:a16="http://schemas.microsoft.com/office/drawing/2014/main" id="{A8076722-F02A-4816-A58A-4049D072215D}"/>
                  </a:ext>
                </a:extLst>
              </p:cNvPr>
              <p:cNvSpPr/>
              <p:nvPr/>
            </p:nvSpPr>
            <p:spPr bwMode="auto">
              <a:xfrm>
                <a:off x="3408" y="590"/>
                <a:ext cx="194" cy="27"/>
              </a:xfrm>
              <a:custGeom>
                <a:avLst/>
                <a:gdLst>
                  <a:gd name="T0" fmla="*/ 94 w 97"/>
                  <a:gd name="T1" fmla="*/ 4 h 14"/>
                  <a:gd name="T2" fmla="*/ 45 w 97"/>
                  <a:gd name="T3" fmla="*/ 10 h 14"/>
                  <a:gd name="T4" fmla="*/ 20 w 97"/>
                  <a:gd name="T5" fmla="*/ 7 h 14"/>
                  <a:gd name="T6" fmla="*/ 1 w 97"/>
                  <a:gd name="T7" fmla="*/ 0 h 14"/>
                  <a:gd name="T8" fmla="*/ 1 w 97"/>
                  <a:gd name="T9" fmla="*/ 2 h 14"/>
                  <a:gd name="T10" fmla="*/ 20 w 97"/>
                  <a:gd name="T11" fmla="*/ 9 h 14"/>
                  <a:gd name="T12" fmla="*/ 45 w 97"/>
                  <a:gd name="T13" fmla="*/ 13 h 14"/>
                  <a:gd name="T14" fmla="*/ 95 w 97"/>
                  <a:gd name="T15" fmla="*/ 6 h 14"/>
                  <a:gd name="T16" fmla="*/ 94 w 97"/>
                  <a:gd name="T1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14">
                    <a:moveTo>
                      <a:pt x="94" y="4"/>
                    </a:moveTo>
                    <a:cubicBezTo>
                      <a:pt x="78" y="9"/>
                      <a:pt x="62" y="11"/>
                      <a:pt x="45" y="10"/>
                    </a:cubicBezTo>
                    <a:cubicBezTo>
                      <a:pt x="37" y="10"/>
                      <a:pt x="28" y="9"/>
                      <a:pt x="20" y="7"/>
                    </a:cubicBezTo>
                    <a:cubicBezTo>
                      <a:pt x="14" y="5"/>
                      <a:pt x="8" y="2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7" y="4"/>
                      <a:pt x="13" y="7"/>
                      <a:pt x="20" y="9"/>
                    </a:cubicBezTo>
                    <a:cubicBezTo>
                      <a:pt x="28" y="12"/>
                      <a:pt x="37" y="12"/>
                      <a:pt x="45" y="13"/>
                    </a:cubicBezTo>
                    <a:cubicBezTo>
                      <a:pt x="63" y="14"/>
                      <a:pt x="79" y="13"/>
                      <a:pt x="95" y="6"/>
                    </a:cubicBezTo>
                    <a:cubicBezTo>
                      <a:pt x="97" y="5"/>
                      <a:pt x="96" y="3"/>
                      <a:pt x="94" y="4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6" name="îṩlîďè">
                <a:extLst>
                  <a:ext uri="{FF2B5EF4-FFF2-40B4-BE49-F238E27FC236}">
                    <a16:creationId xmlns:a16="http://schemas.microsoft.com/office/drawing/2014/main" id="{8EF205C0-0E69-4359-8063-2C9DC9888655}"/>
                  </a:ext>
                </a:extLst>
              </p:cNvPr>
              <p:cNvSpPr/>
              <p:nvPr/>
            </p:nvSpPr>
            <p:spPr bwMode="auto">
              <a:xfrm>
                <a:off x="3410" y="568"/>
                <a:ext cx="152" cy="30"/>
              </a:xfrm>
              <a:custGeom>
                <a:avLst/>
                <a:gdLst>
                  <a:gd name="T0" fmla="*/ 74 w 76"/>
                  <a:gd name="T1" fmla="*/ 0 h 15"/>
                  <a:gd name="T2" fmla="*/ 2 w 76"/>
                  <a:gd name="T3" fmla="*/ 3 h 15"/>
                  <a:gd name="T4" fmla="*/ 1 w 76"/>
                  <a:gd name="T5" fmla="*/ 5 h 15"/>
                  <a:gd name="T6" fmla="*/ 75 w 76"/>
                  <a:gd name="T7" fmla="*/ 3 h 15"/>
                  <a:gd name="T8" fmla="*/ 74 w 76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5">
                    <a:moveTo>
                      <a:pt x="74" y="0"/>
                    </a:moveTo>
                    <a:cubicBezTo>
                      <a:pt x="51" y="7"/>
                      <a:pt x="24" y="12"/>
                      <a:pt x="2" y="3"/>
                    </a:cubicBezTo>
                    <a:cubicBezTo>
                      <a:pt x="1" y="3"/>
                      <a:pt x="0" y="5"/>
                      <a:pt x="1" y="5"/>
                    </a:cubicBezTo>
                    <a:cubicBezTo>
                      <a:pt x="23" y="15"/>
                      <a:pt x="53" y="12"/>
                      <a:pt x="75" y="3"/>
                    </a:cubicBezTo>
                    <a:cubicBezTo>
                      <a:pt x="76" y="2"/>
                      <a:pt x="75" y="0"/>
                      <a:pt x="74" y="0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7" name="íŝļîḋe">
                <a:extLst>
                  <a:ext uri="{FF2B5EF4-FFF2-40B4-BE49-F238E27FC236}">
                    <a16:creationId xmlns:a16="http://schemas.microsoft.com/office/drawing/2014/main" id="{26AA3942-4257-4330-BC3E-B37674A637FD}"/>
                  </a:ext>
                </a:extLst>
              </p:cNvPr>
              <p:cNvSpPr/>
              <p:nvPr/>
            </p:nvSpPr>
            <p:spPr bwMode="auto">
              <a:xfrm>
                <a:off x="3424" y="558"/>
                <a:ext cx="40" cy="6"/>
              </a:xfrm>
              <a:custGeom>
                <a:avLst/>
                <a:gdLst>
                  <a:gd name="T0" fmla="*/ 19 w 20"/>
                  <a:gd name="T1" fmla="*/ 0 h 3"/>
                  <a:gd name="T2" fmla="*/ 1 w 20"/>
                  <a:gd name="T3" fmla="*/ 1 h 3"/>
                  <a:gd name="T4" fmla="*/ 1 w 20"/>
                  <a:gd name="T5" fmla="*/ 3 h 3"/>
                  <a:gd name="T6" fmla="*/ 19 w 20"/>
                  <a:gd name="T7" fmla="*/ 2 h 3"/>
                  <a:gd name="T8" fmla="*/ 19 w 2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">
                    <a:moveTo>
                      <a:pt x="19" y="0"/>
                    </a:moveTo>
                    <a:cubicBezTo>
                      <a:pt x="13" y="0"/>
                      <a:pt x="7" y="1"/>
                      <a:pt x="1" y="1"/>
                    </a:cubicBezTo>
                    <a:cubicBezTo>
                      <a:pt x="0" y="1"/>
                      <a:pt x="0" y="3"/>
                      <a:pt x="1" y="3"/>
                    </a:cubicBezTo>
                    <a:cubicBezTo>
                      <a:pt x="7" y="3"/>
                      <a:pt x="14" y="3"/>
                      <a:pt x="19" y="2"/>
                    </a:cubicBezTo>
                    <a:cubicBezTo>
                      <a:pt x="20" y="1"/>
                      <a:pt x="20" y="0"/>
                      <a:pt x="19" y="0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8" name="ïş1ide">
                <a:extLst>
                  <a:ext uri="{FF2B5EF4-FFF2-40B4-BE49-F238E27FC236}">
                    <a16:creationId xmlns:a16="http://schemas.microsoft.com/office/drawing/2014/main" id="{070D0DD2-29CB-4C4F-BD90-B71C0A67E63A}"/>
                  </a:ext>
                </a:extLst>
              </p:cNvPr>
              <p:cNvSpPr/>
              <p:nvPr/>
            </p:nvSpPr>
            <p:spPr bwMode="auto">
              <a:xfrm>
                <a:off x="3622" y="590"/>
                <a:ext cx="87" cy="65"/>
              </a:xfrm>
              <a:custGeom>
                <a:avLst/>
                <a:gdLst>
                  <a:gd name="T0" fmla="*/ 44 w 44"/>
                  <a:gd name="T1" fmla="*/ 31 h 33"/>
                  <a:gd name="T2" fmla="*/ 30 w 44"/>
                  <a:gd name="T3" fmla="*/ 9 h 33"/>
                  <a:gd name="T4" fmla="*/ 1 w 44"/>
                  <a:gd name="T5" fmla="*/ 0 h 33"/>
                  <a:gd name="T6" fmla="*/ 1 w 44"/>
                  <a:gd name="T7" fmla="*/ 2 h 33"/>
                  <a:gd name="T8" fmla="*/ 26 w 44"/>
                  <a:gd name="T9" fmla="*/ 10 h 33"/>
                  <a:gd name="T10" fmla="*/ 42 w 44"/>
                  <a:gd name="T11" fmla="*/ 31 h 33"/>
                  <a:gd name="T12" fmla="*/ 44 w 44"/>
                  <a:gd name="T13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3">
                    <a:moveTo>
                      <a:pt x="44" y="31"/>
                    </a:moveTo>
                    <a:cubicBezTo>
                      <a:pt x="41" y="23"/>
                      <a:pt x="37" y="14"/>
                      <a:pt x="30" y="9"/>
                    </a:cubicBezTo>
                    <a:cubicBezTo>
                      <a:pt x="21" y="3"/>
                      <a:pt x="1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10" y="2"/>
                      <a:pt x="18" y="5"/>
                      <a:pt x="26" y="10"/>
                    </a:cubicBezTo>
                    <a:cubicBezTo>
                      <a:pt x="34" y="15"/>
                      <a:pt x="37" y="24"/>
                      <a:pt x="42" y="31"/>
                    </a:cubicBezTo>
                    <a:cubicBezTo>
                      <a:pt x="42" y="33"/>
                      <a:pt x="44" y="32"/>
                      <a:pt x="44" y="31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9" name="ïṧ1iḍè">
                <a:extLst>
                  <a:ext uri="{FF2B5EF4-FFF2-40B4-BE49-F238E27FC236}">
                    <a16:creationId xmlns:a16="http://schemas.microsoft.com/office/drawing/2014/main" id="{DE4E13EA-D26C-474D-97E0-950982553732}"/>
                  </a:ext>
                </a:extLst>
              </p:cNvPr>
              <p:cNvSpPr/>
              <p:nvPr/>
            </p:nvSpPr>
            <p:spPr bwMode="auto">
              <a:xfrm>
                <a:off x="3606" y="558"/>
                <a:ext cx="41" cy="12"/>
              </a:xfrm>
              <a:custGeom>
                <a:avLst/>
                <a:gdLst>
                  <a:gd name="T0" fmla="*/ 21 w 21"/>
                  <a:gd name="T1" fmla="*/ 4 h 6"/>
                  <a:gd name="T2" fmla="*/ 1 w 21"/>
                  <a:gd name="T3" fmla="*/ 2 h 6"/>
                  <a:gd name="T4" fmla="*/ 1 w 21"/>
                  <a:gd name="T5" fmla="*/ 3 h 6"/>
                  <a:gd name="T6" fmla="*/ 20 w 21"/>
                  <a:gd name="T7" fmla="*/ 6 h 6"/>
                  <a:gd name="T8" fmla="*/ 21 w 21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6">
                    <a:moveTo>
                      <a:pt x="21" y="4"/>
                    </a:moveTo>
                    <a:cubicBezTo>
                      <a:pt x="15" y="0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8" y="2"/>
                      <a:pt x="14" y="2"/>
                      <a:pt x="20" y="6"/>
                    </a:cubicBezTo>
                    <a:cubicBezTo>
                      <a:pt x="21" y="6"/>
                      <a:pt x="21" y="5"/>
                      <a:pt x="21" y="4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0" name="íśļïḓê">
                <a:extLst>
                  <a:ext uri="{FF2B5EF4-FFF2-40B4-BE49-F238E27FC236}">
                    <a16:creationId xmlns:a16="http://schemas.microsoft.com/office/drawing/2014/main" id="{A345CCC2-C6A0-4FD7-90D7-3DFA40689372}"/>
                  </a:ext>
                </a:extLst>
              </p:cNvPr>
              <p:cNvSpPr/>
              <p:nvPr/>
            </p:nvSpPr>
            <p:spPr bwMode="auto">
              <a:xfrm>
                <a:off x="3540" y="536"/>
                <a:ext cx="44" cy="14"/>
              </a:xfrm>
              <a:custGeom>
                <a:avLst/>
                <a:gdLst>
                  <a:gd name="T0" fmla="*/ 21 w 22"/>
                  <a:gd name="T1" fmla="*/ 0 h 7"/>
                  <a:gd name="T2" fmla="*/ 7 w 22"/>
                  <a:gd name="T3" fmla="*/ 3 h 7"/>
                  <a:gd name="T4" fmla="*/ 0 w 22"/>
                  <a:gd name="T5" fmla="*/ 6 h 7"/>
                  <a:gd name="T6" fmla="*/ 0 w 22"/>
                  <a:gd name="T7" fmla="*/ 7 h 7"/>
                  <a:gd name="T8" fmla="*/ 9 w 22"/>
                  <a:gd name="T9" fmla="*/ 4 h 7"/>
                  <a:gd name="T10" fmla="*/ 21 w 22"/>
                  <a:gd name="T11" fmla="*/ 2 h 7"/>
                  <a:gd name="T12" fmla="*/ 21 w 2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7">
                    <a:moveTo>
                      <a:pt x="21" y="0"/>
                    </a:moveTo>
                    <a:cubicBezTo>
                      <a:pt x="16" y="1"/>
                      <a:pt x="12" y="1"/>
                      <a:pt x="7" y="3"/>
                    </a:cubicBezTo>
                    <a:cubicBezTo>
                      <a:pt x="5" y="3"/>
                      <a:pt x="2" y="4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3" y="5"/>
                      <a:pt x="6" y="5"/>
                      <a:pt x="9" y="4"/>
                    </a:cubicBezTo>
                    <a:cubicBezTo>
                      <a:pt x="13" y="3"/>
                      <a:pt x="17" y="2"/>
                      <a:pt x="21" y="2"/>
                    </a:cubicBezTo>
                    <a:cubicBezTo>
                      <a:pt x="22" y="1"/>
                      <a:pt x="22" y="0"/>
                      <a:pt x="21" y="0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1" name="îŝlidê">
                <a:extLst>
                  <a:ext uri="{FF2B5EF4-FFF2-40B4-BE49-F238E27FC236}">
                    <a16:creationId xmlns:a16="http://schemas.microsoft.com/office/drawing/2014/main" id="{DD158167-6A39-4AB0-9F68-B1319D302014}"/>
                  </a:ext>
                </a:extLst>
              </p:cNvPr>
              <p:cNvSpPr/>
              <p:nvPr/>
            </p:nvSpPr>
            <p:spPr bwMode="auto">
              <a:xfrm>
                <a:off x="3452" y="966"/>
                <a:ext cx="164" cy="58"/>
              </a:xfrm>
              <a:custGeom>
                <a:avLst/>
                <a:gdLst>
                  <a:gd name="T0" fmla="*/ 82 w 82"/>
                  <a:gd name="T1" fmla="*/ 1 h 29"/>
                  <a:gd name="T2" fmla="*/ 45 w 82"/>
                  <a:gd name="T3" fmla="*/ 8 h 29"/>
                  <a:gd name="T4" fmla="*/ 44 w 82"/>
                  <a:gd name="T5" fmla="*/ 8 h 29"/>
                  <a:gd name="T6" fmla="*/ 2 w 82"/>
                  <a:gd name="T7" fmla="*/ 0 h 29"/>
                  <a:gd name="T8" fmla="*/ 0 w 82"/>
                  <a:gd name="T9" fmla="*/ 12 h 29"/>
                  <a:gd name="T10" fmla="*/ 11 w 82"/>
                  <a:gd name="T11" fmla="*/ 29 h 29"/>
                  <a:gd name="T12" fmla="*/ 15 w 82"/>
                  <a:gd name="T13" fmla="*/ 28 h 29"/>
                  <a:gd name="T14" fmla="*/ 55 w 82"/>
                  <a:gd name="T15" fmla="*/ 18 h 29"/>
                  <a:gd name="T16" fmla="*/ 75 w 82"/>
                  <a:gd name="T17" fmla="*/ 8 h 29"/>
                  <a:gd name="T18" fmla="*/ 82 w 82"/>
                  <a:gd name="T1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29">
                    <a:moveTo>
                      <a:pt x="82" y="1"/>
                    </a:moveTo>
                    <a:cubicBezTo>
                      <a:pt x="71" y="6"/>
                      <a:pt x="59" y="8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27" y="8"/>
                      <a:pt x="14" y="5"/>
                      <a:pt x="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3" y="21"/>
                      <a:pt x="11" y="29"/>
                    </a:cubicBezTo>
                    <a:cubicBezTo>
                      <a:pt x="13" y="28"/>
                      <a:pt x="14" y="28"/>
                      <a:pt x="15" y="28"/>
                    </a:cubicBezTo>
                    <a:cubicBezTo>
                      <a:pt x="30" y="28"/>
                      <a:pt x="41" y="23"/>
                      <a:pt x="55" y="18"/>
                    </a:cubicBezTo>
                    <a:cubicBezTo>
                      <a:pt x="62" y="16"/>
                      <a:pt x="69" y="14"/>
                      <a:pt x="75" y="8"/>
                    </a:cubicBezTo>
                    <a:cubicBezTo>
                      <a:pt x="77" y="6"/>
                      <a:pt x="80" y="3"/>
                      <a:pt x="82" y="1"/>
                    </a:cubicBezTo>
                    <a:close/>
                  </a:path>
                </a:pathLst>
              </a:custGeom>
              <a:solidFill>
                <a:srgbClr val="FAB3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2" name="iṥľiḑè">
                <a:extLst>
                  <a:ext uri="{FF2B5EF4-FFF2-40B4-BE49-F238E27FC236}">
                    <a16:creationId xmlns:a16="http://schemas.microsoft.com/office/drawing/2014/main" id="{C82F4245-2656-4549-9616-0B7A0CB30B32}"/>
                  </a:ext>
                </a:extLst>
              </p:cNvPr>
              <p:cNvSpPr/>
              <p:nvPr/>
            </p:nvSpPr>
            <p:spPr bwMode="auto">
              <a:xfrm>
                <a:off x="3284" y="1074"/>
                <a:ext cx="138" cy="358"/>
              </a:xfrm>
              <a:custGeom>
                <a:avLst/>
                <a:gdLst>
                  <a:gd name="T0" fmla="*/ 34 w 69"/>
                  <a:gd name="T1" fmla="*/ 92 h 180"/>
                  <a:gd name="T2" fmla="*/ 2 w 69"/>
                  <a:gd name="T3" fmla="*/ 0 h 180"/>
                  <a:gd name="T4" fmla="*/ 0 w 69"/>
                  <a:gd name="T5" fmla="*/ 0 h 180"/>
                  <a:gd name="T6" fmla="*/ 0 w 69"/>
                  <a:gd name="T7" fmla="*/ 6 h 180"/>
                  <a:gd name="T8" fmla="*/ 5 w 69"/>
                  <a:gd name="T9" fmla="*/ 28 h 180"/>
                  <a:gd name="T10" fmla="*/ 16 w 69"/>
                  <a:gd name="T11" fmla="*/ 72 h 180"/>
                  <a:gd name="T12" fmla="*/ 32 w 69"/>
                  <a:gd name="T13" fmla="*/ 150 h 180"/>
                  <a:gd name="T14" fmla="*/ 36 w 69"/>
                  <a:gd name="T15" fmla="*/ 163 h 180"/>
                  <a:gd name="T16" fmla="*/ 38 w 69"/>
                  <a:gd name="T17" fmla="*/ 180 h 180"/>
                  <a:gd name="T18" fmla="*/ 69 w 69"/>
                  <a:gd name="T19" fmla="*/ 178 h 180"/>
                  <a:gd name="T20" fmla="*/ 34 w 69"/>
                  <a:gd name="T21" fmla="*/ 9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180">
                    <a:moveTo>
                      <a:pt x="34" y="92"/>
                    </a:moveTo>
                    <a:cubicBezTo>
                      <a:pt x="20" y="56"/>
                      <a:pt x="4" y="12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1" y="14"/>
                      <a:pt x="3" y="21"/>
                      <a:pt x="5" y="28"/>
                    </a:cubicBezTo>
                    <a:cubicBezTo>
                      <a:pt x="9" y="42"/>
                      <a:pt x="12" y="58"/>
                      <a:pt x="16" y="72"/>
                    </a:cubicBezTo>
                    <a:cubicBezTo>
                      <a:pt x="22" y="98"/>
                      <a:pt x="27" y="124"/>
                      <a:pt x="32" y="150"/>
                    </a:cubicBezTo>
                    <a:cubicBezTo>
                      <a:pt x="33" y="155"/>
                      <a:pt x="35" y="159"/>
                      <a:pt x="36" y="163"/>
                    </a:cubicBezTo>
                    <a:cubicBezTo>
                      <a:pt x="37" y="169"/>
                      <a:pt x="37" y="174"/>
                      <a:pt x="38" y="180"/>
                    </a:cubicBezTo>
                    <a:cubicBezTo>
                      <a:pt x="69" y="178"/>
                      <a:pt x="69" y="178"/>
                      <a:pt x="69" y="178"/>
                    </a:cubicBezTo>
                    <a:cubicBezTo>
                      <a:pt x="61" y="161"/>
                      <a:pt x="42" y="113"/>
                      <a:pt x="34" y="92"/>
                    </a:cubicBezTo>
                    <a:close/>
                  </a:path>
                </a:pathLst>
              </a:custGeom>
              <a:solidFill>
                <a:srgbClr val="4C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3" name="ïṩļiḍè">
                <a:extLst>
                  <a:ext uri="{FF2B5EF4-FFF2-40B4-BE49-F238E27FC236}">
                    <a16:creationId xmlns:a16="http://schemas.microsoft.com/office/drawing/2014/main" id="{33F10DB7-AE73-4EAB-8E39-9A30E9D47C02}"/>
                  </a:ext>
                </a:extLst>
              </p:cNvPr>
              <p:cNvSpPr/>
              <p:nvPr/>
            </p:nvSpPr>
            <p:spPr bwMode="auto">
              <a:xfrm>
                <a:off x="3655" y="1074"/>
                <a:ext cx="138" cy="358"/>
              </a:xfrm>
              <a:custGeom>
                <a:avLst/>
                <a:gdLst>
                  <a:gd name="T0" fmla="*/ 40 w 69"/>
                  <a:gd name="T1" fmla="*/ 180 h 180"/>
                  <a:gd name="T2" fmla="*/ 44 w 69"/>
                  <a:gd name="T3" fmla="*/ 164 h 180"/>
                  <a:gd name="T4" fmla="*/ 49 w 69"/>
                  <a:gd name="T5" fmla="*/ 129 h 180"/>
                  <a:gd name="T6" fmla="*/ 56 w 69"/>
                  <a:gd name="T7" fmla="*/ 100 h 180"/>
                  <a:gd name="T8" fmla="*/ 58 w 69"/>
                  <a:gd name="T9" fmla="*/ 76 h 180"/>
                  <a:gd name="T10" fmla="*/ 69 w 69"/>
                  <a:gd name="T11" fmla="*/ 0 h 180"/>
                  <a:gd name="T12" fmla="*/ 68 w 69"/>
                  <a:gd name="T13" fmla="*/ 0 h 180"/>
                  <a:gd name="T14" fmla="*/ 35 w 69"/>
                  <a:gd name="T15" fmla="*/ 92 h 180"/>
                  <a:gd name="T16" fmla="*/ 0 w 69"/>
                  <a:gd name="T17" fmla="*/ 178 h 180"/>
                  <a:gd name="T18" fmla="*/ 40 w 69"/>
                  <a:gd name="T19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80">
                    <a:moveTo>
                      <a:pt x="40" y="180"/>
                    </a:moveTo>
                    <a:cubicBezTo>
                      <a:pt x="42" y="175"/>
                      <a:pt x="43" y="169"/>
                      <a:pt x="44" y="164"/>
                    </a:cubicBezTo>
                    <a:cubicBezTo>
                      <a:pt x="47" y="153"/>
                      <a:pt x="48" y="141"/>
                      <a:pt x="49" y="129"/>
                    </a:cubicBezTo>
                    <a:cubicBezTo>
                      <a:pt x="50" y="119"/>
                      <a:pt x="54" y="110"/>
                      <a:pt x="56" y="100"/>
                    </a:cubicBezTo>
                    <a:cubicBezTo>
                      <a:pt x="57" y="92"/>
                      <a:pt x="57" y="84"/>
                      <a:pt x="58" y="76"/>
                    </a:cubicBezTo>
                    <a:cubicBezTo>
                      <a:pt x="61" y="50"/>
                      <a:pt x="65" y="25"/>
                      <a:pt x="69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65" y="12"/>
                      <a:pt x="49" y="56"/>
                      <a:pt x="35" y="92"/>
                    </a:cubicBezTo>
                    <a:cubicBezTo>
                      <a:pt x="27" y="113"/>
                      <a:pt x="8" y="161"/>
                      <a:pt x="0" y="178"/>
                    </a:cubicBezTo>
                    <a:lnTo>
                      <a:pt x="40" y="180"/>
                    </a:lnTo>
                    <a:close/>
                  </a:path>
                </a:pathLst>
              </a:custGeom>
              <a:solidFill>
                <a:srgbClr val="4C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4" name="ïṩ1íḓe">
                <a:extLst>
                  <a:ext uri="{FF2B5EF4-FFF2-40B4-BE49-F238E27FC236}">
                    <a16:creationId xmlns:a16="http://schemas.microsoft.com/office/drawing/2014/main" id="{442E8E05-6978-4292-9379-A9264826A977}"/>
                  </a:ext>
                </a:extLst>
              </p:cNvPr>
              <p:cNvSpPr/>
              <p:nvPr/>
            </p:nvSpPr>
            <p:spPr bwMode="auto">
              <a:xfrm>
                <a:off x="3600" y="1161"/>
                <a:ext cx="153" cy="277"/>
              </a:xfrm>
              <a:custGeom>
                <a:avLst/>
                <a:gdLst>
                  <a:gd name="T0" fmla="*/ 51 w 77"/>
                  <a:gd name="T1" fmla="*/ 44 h 139"/>
                  <a:gd name="T2" fmla="*/ 0 w 77"/>
                  <a:gd name="T3" fmla="*/ 137 h 139"/>
                  <a:gd name="T4" fmla="*/ 14 w 77"/>
                  <a:gd name="T5" fmla="*/ 139 h 139"/>
                  <a:gd name="T6" fmla="*/ 22 w 77"/>
                  <a:gd name="T7" fmla="*/ 138 h 139"/>
                  <a:gd name="T8" fmla="*/ 77 w 77"/>
                  <a:gd name="T9" fmla="*/ 0 h 139"/>
                  <a:gd name="T10" fmla="*/ 51 w 77"/>
                  <a:gd name="T11" fmla="*/ 4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139">
                    <a:moveTo>
                      <a:pt x="51" y="44"/>
                    </a:moveTo>
                    <a:cubicBezTo>
                      <a:pt x="35" y="75"/>
                      <a:pt x="15" y="105"/>
                      <a:pt x="0" y="137"/>
                    </a:cubicBezTo>
                    <a:cubicBezTo>
                      <a:pt x="3" y="138"/>
                      <a:pt x="9" y="139"/>
                      <a:pt x="14" y="139"/>
                    </a:cubicBezTo>
                    <a:cubicBezTo>
                      <a:pt x="20" y="139"/>
                      <a:pt x="21" y="138"/>
                      <a:pt x="22" y="138"/>
                    </a:cubicBezTo>
                    <a:cubicBezTo>
                      <a:pt x="25" y="134"/>
                      <a:pt x="58" y="53"/>
                      <a:pt x="77" y="0"/>
                    </a:cubicBezTo>
                    <a:cubicBezTo>
                      <a:pt x="69" y="15"/>
                      <a:pt x="59" y="28"/>
                      <a:pt x="51" y="44"/>
                    </a:cubicBezTo>
                    <a:close/>
                  </a:path>
                </a:pathLst>
              </a:custGeom>
              <a:solidFill>
                <a:srgbClr val="4C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5" name="iṥḻïḋé">
                <a:extLst>
                  <a:ext uri="{FF2B5EF4-FFF2-40B4-BE49-F238E27FC236}">
                    <a16:creationId xmlns:a16="http://schemas.microsoft.com/office/drawing/2014/main" id="{1885DAB4-C100-40EA-827C-B5B8C539ECCE}"/>
                  </a:ext>
                </a:extLst>
              </p:cNvPr>
              <p:cNvSpPr/>
              <p:nvPr/>
            </p:nvSpPr>
            <p:spPr bwMode="auto">
              <a:xfrm>
                <a:off x="3322" y="1155"/>
                <a:ext cx="156" cy="283"/>
              </a:xfrm>
              <a:custGeom>
                <a:avLst/>
                <a:gdLst>
                  <a:gd name="T0" fmla="*/ 77 w 78"/>
                  <a:gd name="T1" fmla="*/ 135 h 142"/>
                  <a:gd name="T2" fmla="*/ 70 w 78"/>
                  <a:gd name="T3" fmla="*/ 121 h 142"/>
                  <a:gd name="T4" fmla="*/ 56 w 78"/>
                  <a:gd name="T5" fmla="*/ 96 h 142"/>
                  <a:gd name="T6" fmla="*/ 39 w 78"/>
                  <a:gd name="T7" fmla="*/ 71 h 142"/>
                  <a:gd name="T8" fmla="*/ 19 w 78"/>
                  <a:gd name="T9" fmla="*/ 37 h 142"/>
                  <a:gd name="T10" fmla="*/ 0 w 78"/>
                  <a:gd name="T11" fmla="*/ 0 h 142"/>
                  <a:gd name="T12" fmla="*/ 57 w 78"/>
                  <a:gd name="T13" fmla="*/ 141 h 142"/>
                  <a:gd name="T14" fmla="*/ 64 w 78"/>
                  <a:gd name="T15" fmla="*/ 142 h 142"/>
                  <a:gd name="T16" fmla="*/ 78 w 78"/>
                  <a:gd name="T17" fmla="*/ 140 h 142"/>
                  <a:gd name="T18" fmla="*/ 77 w 78"/>
                  <a:gd name="T19" fmla="*/ 13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142">
                    <a:moveTo>
                      <a:pt x="77" y="135"/>
                    </a:moveTo>
                    <a:cubicBezTo>
                      <a:pt x="75" y="130"/>
                      <a:pt x="72" y="125"/>
                      <a:pt x="70" y="121"/>
                    </a:cubicBezTo>
                    <a:cubicBezTo>
                      <a:pt x="66" y="112"/>
                      <a:pt x="61" y="103"/>
                      <a:pt x="56" y="96"/>
                    </a:cubicBezTo>
                    <a:cubicBezTo>
                      <a:pt x="51" y="87"/>
                      <a:pt x="44" y="79"/>
                      <a:pt x="39" y="71"/>
                    </a:cubicBezTo>
                    <a:cubicBezTo>
                      <a:pt x="32" y="60"/>
                      <a:pt x="24" y="49"/>
                      <a:pt x="19" y="37"/>
                    </a:cubicBezTo>
                    <a:cubicBezTo>
                      <a:pt x="13" y="26"/>
                      <a:pt x="8" y="12"/>
                      <a:pt x="0" y="0"/>
                    </a:cubicBezTo>
                    <a:cubicBezTo>
                      <a:pt x="19" y="53"/>
                      <a:pt x="53" y="137"/>
                      <a:pt x="57" y="141"/>
                    </a:cubicBezTo>
                    <a:cubicBezTo>
                      <a:pt x="57" y="141"/>
                      <a:pt x="59" y="142"/>
                      <a:pt x="64" y="142"/>
                    </a:cubicBezTo>
                    <a:cubicBezTo>
                      <a:pt x="69" y="142"/>
                      <a:pt x="75" y="141"/>
                      <a:pt x="78" y="140"/>
                    </a:cubicBezTo>
                    <a:lnTo>
                      <a:pt x="77" y="135"/>
                    </a:lnTo>
                    <a:close/>
                  </a:path>
                </a:pathLst>
              </a:custGeom>
              <a:solidFill>
                <a:srgbClr val="4C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6" name="ïṩḻîdé">
                <a:extLst>
                  <a:ext uri="{FF2B5EF4-FFF2-40B4-BE49-F238E27FC236}">
                    <a16:creationId xmlns:a16="http://schemas.microsoft.com/office/drawing/2014/main" id="{9D388DB4-AAC6-4F6A-8D6C-C76713A2EE0D}"/>
                  </a:ext>
                </a:extLst>
              </p:cNvPr>
              <p:cNvSpPr/>
              <p:nvPr/>
            </p:nvSpPr>
            <p:spPr bwMode="auto">
              <a:xfrm>
                <a:off x="3418" y="1074"/>
                <a:ext cx="102" cy="338"/>
              </a:xfrm>
              <a:custGeom>
                <a:avLst/>
                <a:gdLst>
                  <a:gd name="T0" fmla="*/ 40 w 51"/>
                  <a:gd name="T1" fmla="*/ 20 h 170"/>
                  <a:gd name="T2" fmla="*/ 33 w 51"/>
                  <a:gd name="T3" fmla="*/ 25 h 170"/>
                  <a:gd name="T4" fmla="*/ 31 w 51"/>
                  <a:gd name="T5" fmla="*/ 26 h 170"/>
                  <a:gd name="T6" fmla="*/ 0 w 51"/>
                  <a:gd name="T7" fmla="*/ 0 h 170"/>
                  <a:gd name="T8" fmla="*/ 32 w 51"/>
                  <a:gd name="T9" fmla="*/ 170 h 170"/>
                  <a:gd name="T10" fmla="*/ 37 w 51"/>
                  <a:gd name="T11" fmla="*/ 136 h 170"/>
                  <a:gd name="T12" fmla="*/ 26 w 51"/>
                  <a:gd name="T13" fmla="*/ 73 h 170"/>
                  <a:gd name="T14" fmla="*/ 27 w 51"/>
                  <a:gd name="T15" fmla="*/ 38 h 170"/>
                  <a:gd name="T16" fmla="*/ 41 w 51"/>
                  <a:gd name="T17" fmla="*/ 37 h 170"/>
                  <a:gd name="T18" fmla="*/ 49 w 51"/>
                  <a:gd name="T19" fmla="*/ 45 h 170"/>
                  <a:gd name="T20" fmla="*/ 51 w 51"/>
                  <a:gd name="T21" fmla="*/ 31 h 170"/>
                  <a:gd name="T22" fmla="*/ 40 w 51"/>
                  <a:gd name="T23" fmla="*/ 2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170">
                    <a:moveTo>
                      <a:pt x="40" y="20"/>
                    </a:moveTo>
                    <a:cubicBezTo>
                      <a:pt x="37" y="23"/>
                      <a:pt x="35" y="24"/>
                      <a:pt x="33" y="25"/>
                    </a:cubicBezTo>
                    <a:cubicBezTo>
                      <a:pt x="33" y="25"/>
                      <a:pt x="32" y="26"/>
                      <a:pt x="31" y="26"/>
                    </a:cubicBezTo>
                    <a:cubicBezTo>
                      <a:pt x="25" y="26"/>
                      <a:pt x="11" y="12"/>
                      <a:pt x="0" y="0"/>
                    </a:cubicBezTo>
                    <a:cubicBezTo>
                      <a:pt x="32" y="170"/>
                      <a:pt x="32" y="170"/>
                      <a:pt x="32" y="17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2" y="116"/>
                      <a:pt x="27" y="94"/>
                      <a:pt x="26" y="73"/>
                    </a:cubicBezTo>
                    <a:cubicBezTo>
                      <a:pt x="25" y="61"/>
                      <a:pt x="23" y="49"/>
                      <a:pt x="27" y="38"/>
                    </a:cubicBezTo>
                    <a:cubicBezTo>
                      <a:pt x="31" y="39"/>
                      <a:pt x="36" y="37"/>
                      <a:pt x="41" y="37"/>
                    </a:cubicBezTo>
                    <a:cubicBezTo>
                      <a:pt x="42" y="41"/>
                      <a:pt x="45" y="45"/>
                      <a:pt x="49" y="45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6" y="29"/>
                      <a:pt x="42" y="24"/>
                      <a:pt x="40" y="20"/>
                    </a:cubicBezTo>
                    <a:close/>
                  </a:path>
                </a:pathLst>
              </a:custGeom>
              <a:solidFill>
                <a:srgbClr val="DADE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7" name="ïṣḻidé">
                <a:extLst>
                  <a:ext uri="{FF2B5EF4-FFF2-40B4-BE49-F238E27FC236}">
                    <a16:creationId xmlns:a16="http://schemas.microsoft.com/office/drawing/2014/main" id="{DBB25B0F-EC6A-4C94-B149-8A6AA868EE21}"/>
                  </a:ext>
                </a:extLst>
              </p:cNvPr>
              <p:cNvSpPr/>
              <p:nvPr/>
            </p:nvSpPr>
            <p:spPr bwMode="auto">
              <a:xfrm>
                <a:off x="3560" y="1070"/>
                <a:ext cx="99" cy="342"/>
              </a:xfrm>
              <a:custGeom>
                <a:avLst/>
                <a:gdLst>
                  <a:gd name="T0" fmla="*/ 18 w 50"/>
                  <a:gd name="T1" fmla="*/ 28 h 172"/>
                  <a:gd name="T2" fmla="*/ 18 w 50"/>
                  <a:gd name="T3" fmla="*/ 28 h 172"/>
                  <a:gd name="T4" fmla="*/ 16 w 50"/>
                  <a:gd name="T5" fmla="*/ 27 h 172"/>
                  <a:gd name="T6" fmla="*/ 10 w 50"/>
                  <a:gd name="T7" fmla="*/ 22 h 172"/>
                  <a:gd name="T8" fmla="*/ 0 w 50"/>
                  <a:gd name="T9" fmla="*/ 33 h 172"/>
                  <a:gd name="T10" fmla="*/ 1 w 50"/>
                  <a:gd name="T11" fmla="*/ 43 h 172"/>
                  <a:gd name="T12" fmla="*/ 10 w 50"/>
                  <a:gd name="T13" fmla="*/ 39 h 172"/>
                  <a:gd name="T14" fmla="*/ 19 w 50"/>
                  <a:gd name="T15" fmla="*/ 39 h 172"/>
                  <a:gd name="T16" fmla="*/ 27 w 50"/>
                  <a:gd name="T17" fmla="*/ 39 h 172"/>
                  <a:gd name="T18" fmla="*/ 28 w 50"/>
                  <a:gd name="T19" fmla="*/ 58 h 172"/>
                  <a:gd name="T20" fmla="*/ 18 w 50"/>
                  <a:gd name="T21" fmla="*/ 101 h 172"/>
                  <a:gd name="T22" fmla="*/ 12 w 50"/>
                  <a:gd name="T23" fmla="*/ 126 h 172"/>
                  <a:gd name="T24" fmla="*/ 18 w 50"/>
                  <a:gd name="T25" fmla="*/ 172 h 172"/>
                  <a:gd name="T26" fmla="*/ 50 w 50"/>
                  <a:gd name="T27" fmla="*/ 0 h 172"/>
                  <a:gd name="T28" fmla="*/ 18 w 50"/>
                  <a:gd name="T29" fmla="*/ 2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172">
                    <a:moveTo>
                      <a:pt x="18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7" y="28"/>
                      <a:pt x="17" y="27"/>
                      <a:pt x="16" y="27"/>
                    </a:cubicBezTo>
                    <a:cubicBezTo>
                      <a:pt x="14" y="26"/>
                      <a:pt x="12" y="25"/>
                      <a:pt x="10" y="22"/>
                    </a:cubicBezTo>
                    <a:cubicBezTo>
                      <a:pt x="8" y="27"/>
                      <a:pt x="4" y="31"/>
                      <a:pt x="0" y="3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4" y="42"/>
                      <a:pt x="7" y="40"/>
                      <a:pt x="10" y="39"/>
                    </a:cubicBezTo>
                    <a:cubicBezTo>
                      <a:pt x="13" y="38"/>
                      <a:pt x="15" y="39"/>
                      <a:pt x="19" y="39"/>
                    </a:cubicBezTo>
                    <a:cubicBezTo>
                      <a:pt x="24" y="38"/>
                      <a:pt x="24" y="33"/>
                      <a:pt x="27" y="39"/>
                    </a:cubicBezTo>
                    <a:cubicBezTo>
                      <a:pt x="30" y="44"/>
                      <a:pt x="28" y="53"/>
                      <a:pt x="28" y="58"/>
                    </a:cubicBezTo>
                    <a:cubicBezTo>
                      <a:pt x="26" y="73"/>
                      <a:pt x="21" y="87"/>
                      <a:pt x="18" y="101"/>
                    </a:cubicBezTo>
                    <a:cubicBezTo>
                      <a:pt x="17" y="110"/>
                      <a:pt x="15" y="118"/>
                      <a:pt x="12" y="12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0" y="13"/>
                      <a:pt x="25" y="28"/>
                      <a:pt x="18" y="28"/>
                    </a:cubicBezTo>
                    <a:close/>
                  </a:path>
                </a:pathLst>
              </a:custGeom>
              <a:solidFill>
                <a:srgbClr val="DADE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8" name="ïŝ1îḋe">
                <a:extLst>
                  <a:ext uri="{FF2B5EF4-FFF2-40B4-BE49-F238E27FC236}">
                    <a16:creationId xmlns:a16="http://schemas.microsoft.com/office/drawing/2014/main" id="{0050498F-A9A7-421E-A6D7-4FD3325D31AE}"/>
                  </a:ext>
                </a:extLst>
              </p:cNvPr>
              <p:cNvSpPr/>
              <p:nvPr/>
            </p:nvSpPr>
            <p:spPr bwMode="auto">
              <a:xfrm>
                <a:off x="3612" y="998"/>
                <a:ext cx="65" cy="109"/>
              </a:xfrm>
              <a:custGeom>
                <a:avLst/>
                <a:gdLst>
                  <a:gd name="T0" fmla="*/ 12 w 33"/>
                  <a:gd name="T1" fmla="*/ 0 h 55"/>
                  <a:gd name="T2" fmla="*/ 15 w 33"/>
                  <a:gd name="T3" fmla="*/ 11 h 55"/>
                  <a:gd name="T4" fmla="*/ 6 w 33"/>
                  <a:gd name="T5" fmla="*/ 43 h 55"/>
                  <a:gd name="T6" fmla="*/ 0 w 33"/>
                  <a:gd name="T7" fmla="*/ 55 h 55"/>
                  <a:gd name="T8" fmla="*/ 31 w 33"/>
                  <a:gd name="T9" fmla="*/ 17 h 55"/>
                  <a:gd name="T10" fmla="*/ 12 w 33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55">
                    <a:moveTo>
                      <a:pt x="12" y="0"/>
                    </a:moveTo>
                    <a:cubicBezTo>
                      <a:pt x="13" y="3"/>
                      <a:pt x="15" y="8"/>
                      <a:pt x="15" y="11"/>
                    </a:cubicBezTo>
                    <a:cubicBezTo>
                      <a:pt x="16" y="23"/>
                      <a:pt x="11" y="33"/>
                      <a:pt x="6" y="43"/>
                    </a:cubicBezTo>
                    <a:cubicBezTo>
                      <a:pt x="4" y="47"/>
                      <a:pt x="2" y="51"/>
                      <a:pt x="0" y="55"/>
                    </a:cubicBezTo>
                    <a:cubicBezTo>
                      <a:pt x="11" y="47"/>
                      <a:pt x="29" y="26"/>
                      <a:pt x="31" y="17"/>
                    </a:cubicBezTo>
                    <a:cubicBezTo>
                      <a:pt x="33" y="9"/>
                      <a:pt x="20" y="3"/>
                      <a:pt x="12" y="0"/>
                    </a:cubicBezTo>
                    <a:close/>
                  </a:path>
                </a:pathLst>
              </a:custGeom>
              <a:solidFill>
                <a:srgbClr val="DADE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9" name="ïṩḻiďè">
                <a:extLst>
                  <a:ext uri="{FF2B5EF4-FFF2-40B4-BE49-F238E27FC236}">
                    <a16:creationId xmlns:a16="http://schemas.microsoft.com/office/drawing/2014/main" id="{7063B4EE-A7CE-4CE8-97D9-069668B17BDA}"/>
                  </a:ext>
                </a:extLst>
              </p:cNvPr>
              <p:cNvSpPr/>
              <p:nvPr/>
            </p:nvSpPr>
            <p:spPr bwMode="auto">
              <a:xfrm>
                <a:off x="3398" y="1000"/>
                <a:ext cx="86" cy="117"/>
              </a:xfrm>
              <a:custGeom>
                <a:avLst/>
                <a:gdLst>
                  <a:gd name="T0" fmla="*/ 41 w 43"/>
                  <a:gd name="T1" fmla="*/ 59 h 59"/>
                  <a:gd name="T2" fmla="*/ 42 w 43"/>
                  <a:gd name="T3" fmla="*/ 59 h 59"/>
                  <a:gd name="T4" fmla="*/ 43 w 43"/>
                  <a:gd name="T5" fmla="*/ 58 h 59"/>
                  <a:gd name="T6" fmla="*/ 37 w 43"/>
                  <a:gd name="T7" fmla="*/ 50 h 59"/>
                  <a:gd name="T8" fmla="*/ 19 w 43"/>
                  <a:gd name="T9" fmla="*/ 15 h 59"/>
                  <a:gd name="T10" fmla="*/ 18 w 43"/>
                  <a:gd name="T11" fmla="*/ 0 h 59"/>
                  <a:gd name="T12" fmla="*/ 2 w 43"/>
                  <a:gd name="T13" fmla="*/ 16 h 59"/>
                  <a:gd name="T14" fmla="*/ 41 w 43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59">
                    <a:moveTo>
                      <a:pt x="41" y="59"/>
                    </a:move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8"/>
                      <a:pt x="43" y="58"/>
                    </a:cubicBezTo>
                    <a:cubicBezTo>
                      <a:pt x="41" y="55"/>
                      <a:pt x="39" y="52"/>
                      <a:pt x="37" y="50"/>
                    </a:cubicBezTo>
                    <a:cubicBezTo>
                      <a:pt x="28" y="40"/>
                      <a:pt x="21" y="28"/>
                      <a:pt x="19" y="15"/>
                    </a:cubicBezTo>
                    <a:cubicBezTo>
                      <a:pt x="18" y="10"/>
                      <a:pt x="18" y="5"/>
                      <a:pt x="18" y="0"/>
                    </a:cubicBezTo>
                    <a:cubicBezTo>
                      <a:pt x="10" y="4"/>
                      <a:pt x="0" y="9"/>
                      <a:pt x="2" y="16"/>
                    </a:cubicBezTo>
                    <a:cubicBezTo>
                      <a:pt x="5" y="27"/>
                      <a:pt x="34" y="59"/>
                      <a:pt x="41" y="59"/>
                    </a:cubicBezTo>
                    <a:close/>
                  </a:path>
                </a:pathLst>
              </a:custGeom>
              <a:solidFill>
                <a:srgbClr val="DADE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0" name="ïśḻiďé">
                <a:extLst>
                  <a:ext uri="{FF2B5EF4-FFF2-40B4-BE49-F238E27FC236}">
                    <a16:creationId xmlns:a16="http://schemas.microsoft.com/office/drawing/2014/main" id="{D83AA477-8B58-4368-8C24-2F66170674D3}"/>
                  </a:ext>
                </a:extLst>
              </p:cNvPr>
              <p:cNvSpPr/>
              <p:nvPr/>
            </p:nvSpPr>
            <p:spPr bwMode="auto">
              <a:xfrm>
                <a:off x="3504" y="1062"/>
                <a:ext cx="70" cy="61"/>
              </a:xfrm>
              <a:custGeom>
                <a:avLst/>
                <a:gdLst>
                  <a:gd name="T0" fmla="*/ 35 w 35"/>
                  <a:gd name="T1" fmla="*/ 23 h 31"/>
                  <a:gd name="T2" fmla="*/ 17 w 35"/>
                  <a:gd name="T3" fmla="*/ 0 h 31"/>
                  <a:gd name="T4" fmla="*/ 0 w 35"/>
                  <a:gd name="T5" fmla="*/ 23 h 31"/>
                  <a:gd name="T6" fmla="*/ 3 w 35"/>
                  <a:gd name="T7" fmla="*/ 28 h 31"/>
                  <a:gd name="T8" fmla="*/ 22 w 35"/>
                  <a:gd name="T9" fmla="*/ 17 h 31"/>
                  <a:gd name="T10" fmla="*/ 29 w 35"/>
                  <a:gd name="T11" fmla="*/ 31 h 31"/>
                  <a:gd name="T12" fmla="*/ 35 w 35"/>
                  <a:gd name="T13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1">
                    <a:moveTo>
                      <a:pt x="35" y="23"/>
                    </a:moveTo>
                    <a:cubicBezTo>
                      <a:pt x="28" y="16"/>
                      <a:pt x="21" y="5"/>
                      <a:pt x="17" y="0"/>
                    </a:cubicBezTo>
                    <a:cubicBezTo>
                      <a:pt x="14" y="5"/>
                      <a:pt x="6" y="15"/>
                      <a:pt x="0" y="23"/>
                    </a:cubicBezTo>
                    <a:cubicBezTo>
                      <a:pt x="1" y="25"/>
                      <a:pt x="2" y="26"/>
                      <a:pt x="3" y="28"/>
                    </a:cubicBezTo>
                    <a:cubicBezTo>
                      <a:pt x="7" y="21"/>
                      <a:pt x="13" y="15"/>
                      <a:pt x="22" y="17"/>
                    </a:cubicBezTo>
                    <a:cubicBezTo>
                      <a:pt x="30" y="19"/>
                      <a:pt x="30" y="25"/>
                      <a:pt x="29" y="31"/>
                    </a:cubicBezTo>
                    <a:cubicBezTo>
                      <a:pt x="32" y="29"/>
                      <a:pt x="34" y="26"/>
                      <a:pt x="35" y="23"/>
                    </a:cubicBezTo>
                    <a:close/>
                  </a:path>
                </a:pathLst>
              </a:custGeom>
              <a:solidFill>
                <a:srgbClr val="64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1" name="ïsľîḋe">
                <a:extLst>
                  <a:ext uri="{FF2B5EF4-FFF2-40B4-BE49-F238E27FC236}">
                    <a16:creationId xmlns:a16="http://schemas.microsoft.com/office/drawing/2014/main" id="{69E0074F-FE16-4EAA-BDE3-5BF4B631F2AE}"/>
                  </a:ext>
                </a:extLst>
              </p:cNvPr>
              <p:cNvSpPr/>
              <p:nvPr/>
            </p:nvSpPr>
            <p:spPr bwMode="auto">
              <a:xfrm>
                <a:off x="3524" y="1139"/>
                <a:ext cx="30" cy="28"/>
              </a:xfrm>
              <a:custGeom>
                <a:avLst/>
                <a:gdLst>
                  <a:gd name="T0" fmla="*/ 14 w 15"/>
                  <a:gd name="T1" fmla="*/ 0 h 14"/>
                  <a:gd name="T2" fmla="*/ 8 w 15"/>
                  <a:gd name="T3" fmla="*/ 1 h 14"/>
                  <a:gd name="T4" fmla="*/ 2 w 15"/>
                  <a:gd name="T5" fmla="*/ 0 h 14"/>
                  <a:gd name="T6" fmla="*/ 0 w 15"/>
                  <a:gd name="T7" fmla="*/ 14 h 14"/>
                  <a:gd name="T8" fmla="*/ 15 w 15"/>
                  <a:gd name="T9" fmla="*/ 11 h 14"/>
                  <a:gd name="T10" fmla="*/ 15 w 15"/>
                  <a:gd name="T11" fmla="*/ 11 h 14"/>
                  <a:gd name="T12" fmla="*/ 14 w 15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14" y="0"/>
                    </a:moveTo>
                    <a:cubicBezTo>
                      <a:pt x="12" y="0"/>
                      <a:pt x="10" y="1"/>
                      <a:pt x="8" y="1"/>
                    </a:cubicBezTo>
                    <a:cubicBezTo>
                      <a:pt x="6" y="1"/>
                      <a:pt x="4" y="0"/>
                      <a:pt x="2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12"/>
                      <a:pt x="10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4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2" name="íSľidé">
                <a:extLst>
                  <a:ext uri="{FF2B5EF4-FFF2-40B4-BE49-F238E27FC236}">
                    <a16:creationId xmlns:a16="http://schemas.microsoft.com/office/drawing/2014/main" id="{2C16CD9F-ABBA-4FEB-9A13-BFD6644C09A4}"/>
                  </a:ext>
                </a:extLst>
              </p:cNvPr>
              <p:cNvSpPr/>
              <p:nvPr/>
            </p:nvSpPr>
            <p:spPr bwMode="auto">
              <a:xfrm>
                <a:off x="2105" y="1422"/>
                <a:ext cx="615" cy="819"/>
              </a:xfrm>
              <a:custGeom>
                <a:avLst/>
                <a:gdLst>
                  <a:gd name="T0" fmla="*/ 183 w 308"/>
                  <a:gd name="T1" fmla="*/ 392 h 411"/>
                  <a:gd name="T2" fmla="*/ 297 w 308"/>
                  <a:gd name="T3" fmla="*/ 98 h 411"/>
                  <a:gd name="T4" fmla="*/ 285 w 308"/>
                  <a:gd name="T5" fmla="*/ 45 h 411"/>
                  <a:gd name="T6" fmla="*/ 189 w 308"/>
                  <a:gd name="T7" fmla="*/ 9 h 411"/>
                  <a:gd name="T8" fmla="*/ 171 w 308"/>
                  <a:gd name="T9" fmla="*/ 2 h 411"/>
                  <a:gd name="T10" fmla="*/ 159 w 308"/>
                  <a:gd name="T11" fmla="*/ 0 h 411"/>
                  <a:gd name="T12" fmla="*/ 125 w 308"/>
                  <a:gd name="T13" fmla="*/ 27 h 411"/>
                  <a:gd name="T14" fmla="*/ 26 w 308"/>
                  <a:gd name="T15" fmla="*/ 277 h 411"/>
                  <a:gd name="T16" fmla="*/ 21 w 308"/>
                  <a:gd name="T17" fmla="*/ 289 h 411"/>
                  <a:gd name="T18" fmla="*/ 16 w 308"/>
                  <a:gd name="T19" fmla="*/ 348 h 411"/>
                  <a:gd name="T20" fmla="*/ 117 w 308"/>
                  <a:gd name="T21" fmla="*/ 395 h 411"/>
                  <a:gd name="T22" fmla="*/ 131 w 308"/>
                  <a:gd name="T23" fmla="*/ 401 h 411"/>
                  <a:gd name="T24" fmla="*/ 164 w 308"/>
                  <a:gd name="T25" fmla="*/ 411 h 411"/>
                  <a:gd name="T26" fmla="*/ 183 w 308"/>
                  <a:gd name="T27" fmla="*/ 392 h 411"/>
                  <a:gd name="T28" fmla="*/ 160 w 308"/>
                  <a:gd name="T29" fmla="*/ 385 h 411"/>
                  <a:gd name="T30" fmla="*/ 102 w 308"/>
                  <a:gd name="T31" fmla="*/ 365 h 411"/>
                  <a:gd name="T32" fmla="*/ 85 w 308"/>
                  <a:gd name="T33" fmla="*/ 358 h 411"/>
                  <a:gd name="T34" fmla="*/ 71 w 308"/>
                  <a:gd name="T35" fmla="*/ 353 h 411"/>
                  <a:gd name="T36" fmla="*/ 34 w 308"/>
                  <a:gd name="T37" fmla="*/ 303 h 411"/>
                  <a:gd name="T38" fmla="*/ 131 w 308"/>
                  <a:gd name="T39" fmla="*/ 41 h 411"/>
                  <a:gd name="T40" fmla="*/ 157 w 308"/>
                  <a:gd name="T41" fmla="*/ 25 h 411"/>
                  <a:gd name="T42" fmla="*/ 214 w 308"/>
                  <a:gd name="T43" fmla="*/ 41 h 411"/>
                  <a:gd name="T44" fmla="*/ 233 w 308"/>
                  <a:gd name="T45" fmla="*/ 47 h 411"/>
                  <a:gd name="T46" fmla="*/ 284 w 308"/>
                  <a:gd name="T47" fmla="*/ 82 h 411"/>
                  <a:gd name="T48" fmla="*/ 196 w 308"/>
                  <a:gd name="T49" fmla="*/ 318 h 411"/>
                  <a:gd name="T50" fmla="*/ 172 w 308"/>
                  <a:gd name="T51" fmla="*/ 378 h 411"/>
                  <a:gd name="T52" fmla="*/ 160 w 308"/>
                  <a:gd name="T53" fmla="*/ 385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8" h="411">
                    <a:moveTo>
                      <a:pt x="183" y="392"/>
                    </a:moveTo>
                    <a:cubicBezTo>
                      <a:pt x="189" y="363"/>
                      <a:pt x="288" y="118"/>
                      <a:pt x="297" y="98"/>
                    </a:cubicBezTo>
                    <a:cubicBezTo>
                      <a:pt x="308" y="72"/>
                      <a:pt x="304" y="54"/>
                      <a:pt x="285" y="45"/>
                    </a:cubicBezTo>
                    <a:cubicBezTo>
                      <a:pt x="270" y="37"/>
                      <a:pt x="218" y="18"/>
                      <a:pt x="189" y="9"/>
                    </a:cubicBezTo>
                    <a:cubicBezTo>
                      <a:pt x="181" y="6"/>
                      <a:pt x="174" y="3"/>
                      <a:pt x="171" y="2"/>
                    </a:cubicBezTo>
                    <a:cubicBezTo>
                      <a:pt x="168" y="1"/>
                      <a:pt x="163" y="0"/>
                      <a:pt x="159" y="0"/>
                    </a:cubicBezTo>
                    <a:cubicBezTo>
                      <a:pt x="152" y="0"/>
                      <a:pt x="133" y="3"/>
                      <a:pt x="125" y="27"/>
                    </a:cubicBezTo>
                    <a:cubicBezTo>
                      <a:pt x="124" y="29"/>
                      <a:pt x="39" y="247"/>
                      <a:pt x="26" y="277"/>
                    </a:cubicBezTo>
                    <a:cubicBezTo>
                      <a:pt x="24" y="281"/>
                      <a:pt x="23" y="285"/>
                      <a:pt x="21" y="289"/>
                    </a:cubicBezTo>
                    <a:cubicBezTo>
                      <a:pt x="10" y="315"/>
                      <a:pt x="0" y="338"/>
                      <a:pt x="16" y="348"/>
                    </a:cubicBezTo>
                    <a:cubicBezTo>
                      <a:pt x="32" y="359"/>
                      <a:pt x="85" y="382"/>
                      <a:pt x="117" y="395"/>
                    </a:cubicBezTo>
                    <a:cubicBezTo>
                      <a:pt x="122" y="397"/>
                      <a:pt x="127" y="399"/>
                      <a:pt x="131" y="401"/>
                    </a:cubicBezTo>
                    <a:cubicBezTo>
                      <a:pt x="143" y="406"/>
                      <a:pt x="155" y="411"/>
                      <a:pt x="164" y="411"/>
                    </a:cubicBezTo>
                    <a:cubicBezTo>
                      <a:pt x="175" y="411"/>
                      <a:pt x="180" y="405"/>
                      <a:pt x="183" y="392"/>
                    </a:cubicBezTo>
                    <a:close/>
                    <a:moveTo>
                      <a:pt x="160" y="385"/>
                    </a:moveTo>
                    <a:cubicBezTo>
                      <a:pt x="145" y="385"/>
                      <a:pt x="122" y="375"/>
                      <a:pt x="102" y="365"/>
                    </a:cubicBezTo>
                    <a:cubicBezTo>
                      <a:pt x="96" y="362"/>
                      <a:pt x="90" y="360"/>
                      <a:pt x="85" y="358"/>
                    </a:cubicBezTo>
                    <a:cubicBezTo>
                      <a:pt x="80" y="356"/>
                      <a:pt x="76" y="354"/>
                      <a:pt x="71" y="353"/>
                    </a:cubicBezTo>
                    <a:cubicBezTo>
                      <a:pt x="48" y="344"/>
                      <a:pt x="24" y="336"/>
                      <a:pt x="34" y="303"/>
                    </a:cubicBezTo>
                    <a:cubicBezTo>
                      <a:pt x="45" y="266"/>
                      <a:pt x="130" y="43"/>
                      <a:pt x="131" y="41"/>
                    </a:cubicBezTo>
                    <a:cubicBezTo>
                      <a:pt x="136" y="30"/>
                      <a:pt x="145" y="25"/>
                      <a:pt x="157" y="25"/>
                    </a:cubicBezTo>
                    <a:cubicBezTo>
                      <a:pt x="172" y="25"/>
                      <a:pt x="190" y="31"/>
                      <a:pt x="214" y="41"/>
                    </a:cubicBezTo>
                    <a:cubicBezTo>
                      <a:pt x="221" y="43"/>
                      <a:pt x="227" y="45"/>
                      <a:pt x="233" y="47"/>
                    </a:cubicBezTo>
                    <a:cubicBezTo>
                      <a:pt x="264" y="59"/>
                      <a:pt x="282" y="66"/>
                      <a:pt x="284" y="82"/>
                    </a:cubicBezTo>
                    <a:cubicBezTo>
                      <a:pt x="285" y="95"/>
                      <a:pt x="241" y="206"/>
                      <a:pt x="196" y="318"/>
                    </a:cubicBezTo>
                    <a:cubicBezTo>
                      <a:pt x="183" y="350"/>
                      <a:pt x="174" y="373"/>
                      <a:pt x="172" y="378"/>
                    </a:cubicBezTo>
                    <a:cubicBezTo>
                      <a:pt x="171" y="383"/>
                      <a:pt x="166" y="385"/>
                      <a:pt x="160" y="385"/>
                    </a:cubicBezTo>
                    <a:close/>
                  </a:path>
                </a:pathLst>
              </a:custGeom>
              <a:solidFill>
                <a:srgbClr val="7A79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3" name="íŝľíḑê">
                <a:extLst>
                  <a:ext uri="{FF2B5EF4-FFF2-40B4-BE49-F238E27FC236}">
                    <a16:creationId xmlns:a16="http://schemas.microsoft.com/office/drawing/2014/main" id="{D1199690-DA62-426F-95E8-63A9E9C90BE5}"/>
                  </a:ext>
                </a:extLst>
              </p:cNvPr>
              <p:cNvSpPr/>
              <p:nvPr/>
            </p:nvSpPr>
            <p:spPr bwMode="auto">
              <a:xfrm>
                <a:off x="2095" y="1414"/>
                <a:ext cx="639" cy="835"/>
              </a:xfrm>
              <a:custGeom>
                <a:avLst/>
                <a:gdLst>
                  <a:gd name="T0" fmla="*/ 292 w 320"/>
                  <a:gd name="T1" fmla="*/ 45 h 419"/>
                  <a:gd name="T2" fmla="*/ 196 w 320"/>
                  <a:gd name="T3" fmla="*/ 9 h 419"/>
                  <a:gd name="T4" fmla="*/ 177 w 320"/>
                  <a:gd name="T5" fmla="*/ 2 h 419"/>
                  <a:gd name="T6" fmla="*/ 164 w 320"/>
                  <a:gd name="T7" fmla="*/ 0 h 419"/>
                  <a:gd name="T8" fmla="*/ 126 w 320"/>
                  <a:gd name="T9" fmla="*/ 30 h 419"/>
                  <a:gd name="T10" fmla="*/ 27 w 320"/>
                  <a:gd name="T11" fmla="*/ 280 h 419"/>
                  <a:gd name="T12" fmla="*/ 22 w 320"/>
                  <a:gd name="T13" fmla="*/ 291 h 419"/>
                  <a:gd name="T14" fmla="*/ 18 w 320"/>
                  <a:gd name="T15" fmla="*/ 355 h 419"/>
                  <a:gd name="T16" fmla="*/ 121 w 320"/>
                  <a:gd name="T17" fmla="*/ 403 h 419"/>
                  <a:gd name="T18" fmla="*/ 134 w 320"/>
                  <a:gd name="T19" fmla="*/ 409 h 419"/>
                  <a:gd name="T20" fmla="*/ 169 w 320"/>
                  <a:gd name="T21" fmla="*/ 419 h 419"/>
                  <a:gd name="T22" fmla="*/ 192 w 320"/>
                  <a:gd name="T23" fmla="*/ 397 h 419"/>
                  <a:gd name="T24" fmla="*/ 306 w 320"/>
                  <a:gd name="T25" fmla="*/ 103 h 419"/>
                  <a:gd name="T26" fmla="*/ 292 w 320"/>
                  <a:gd name="T27" fmla="*/ 45 h 419"/>
                  <a:gd name="T28" fmla="*/ 136 w 320"/>
                  <a:gd name="T29" fmla="*/ 405 h 419"/>
                  <a:gd name="T30" fmla="*/ 122 w 320"/>
                  <a:gd name="T31" fmla="*/ 399 h 419"/>
                  <a:gd name="T32" fmla="*/ 21 w 320"/>
                  <a:gd name="T33" fmla="*/ 352 h 419"/>
                  <a:gd name="T34" fmla="*/ 26 w 320"/>
                  <a:gd name="T35" fmla="*/ 293 h 419"/>
                  <a:gd name="T36" fmla="*/ 31 w 320"/>
                  <a:gd name="T37" fmla="*/ 281 h 419"/>
                  <a:gd name="T38" fmla="*/ 130 w 320"/>
                  <a:gd name="T39" fmla="*/ 31 h 419"/>
                  <a:gd name="T40" fmla="*/ 164 w 320"/>
                  <a:gd name="T41" fmla="*/ 4 h 419"/>
                  <a:gd name="T42" fmla="*/ 176 w 320"/>
                  <a:gd name="T43" fmla="*/ 6 h 419"/>
                  <a:gd name="T44" fmla="*/ 194 w 320"/>
                  <a:gd name="T45" fmla="*/ 13 h 419"/>
                  <a:gd name="T46" fmla="*/ 290 w 320"/>
                  <a:gd name="T47" fmla="*/ 49 h 419"/>
                  <a:gd name="T48" fmla="*/ 302 w 320"/>
                  <a:gd name="T49" fmla="*/ 102 h 419"/>
                  <a:gd name="T50" fmla="*/ 188 w 320"/>
                  <a:gd name="T51" fmla="*/ 396 h 419"/>
                  <a:gd name="T52" fmla="*/ 169 w 320"/>
                  <a:gd name="T53" fmla="*/ 415 h 419"/>
                  <a:gd name="T54" fmla="*/ 136 w 320"/>
                  <a:gd name="T55" fmla="*/ 405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0" h="419">
                    <a:moveTo>
                      <a:pt x="292" y="45"/>
                    </a:moveTo>
                    <a:cubicBezTo>
                      <a:pt x="276" y="37"/>
                      <a:pt x="226" y="19"/>
                      <a:pt x="196" y="9"/>
                    </a:cubicBezTo>
                    <a:cubicBezTo>
                      <a:pt x="187" y="6"/>
                      <a:pt x="180" y="3"/>
                      <a:pt x="177" y="2"/>
                    </a:cubicBezTo>
                    <a:cubicBezTo>
                      <a:pt x="173" y="1"/>
                      <a:pt x="169" y="0"/>
                      <a:pt x="164" y="0"/>
                    </a:cubicBezTo>
                    <a:cubicBezTo>
                      <a:pt x="146" y="0"/>
                      <a:pt x="132" y="11"/>
                      <a:pt x="126" y="30"/>
                    </a:cubicBezTo>
                    <a:cubicBezTo>
                      <a:pt x="125" y="32"/>
                      <a:pt x="40" y="249"/>
                      <a:pt x="27" y="280"/>
                    </a:cubicBezTo>
                    <a:cubicBezTo>
                      <a:pt x="26" y="284"/>
                      <a:pt x="24" y="288"/>
                      <a:pt x="22" y="291"/>
                    </a:cubicBezTo>
                    <a:cubicBezTo>
                      <a:pt x="11" y="318"/>
                      <a:pt x="0" y="343"/>
                      <a:pt x="18" y="355"/>
                    </a:cubicBezTo>
                    <a:cubicBezTo>
                      <a:pt x="35" y="367"/>
                      <a:pt x="89" y="389"/>
                      <a:pt x="121" y="403"/>
                    </a:cubicBezTo>
                    <a:cubicBezTo>
                      <a:pt x="126" y="405"/>
                      <a:pt x="130" y="407"/>
                      <a:pt x="134" y="409"/>
                    </a:cubicBezTo>
                    <a:cubicBezTo>
                      <a:pt x="146" y="414"/>
                      <a:pt x="159" y="419"/>
                      <a:pt x="169" y="419"/>
                    </a:cubicBezTo>
                    <a:cubicBezTo>
                      <a:pt x="182" y="419"/>
                      <a:pt x="189" y="412"/>
                      <a:pt x="192" y="397"/>
                    </a:cubicBezTo>
                    <a:cubicBezTo>
                      <a:pt x="197" y="368"/>
                      <a:pt x="297" y="124"/>
                      <a:pt x="306" y="103"/>
                    </a:cubicBezTo>
                    <a:cubicBezTo>
                      <a:pt x="320" y="68"/>
                      <a:pt x="306" y="52"/>
                      <a:pt x="292" y="45"/>
                    </a:cubicBezTo>
                    <a:close/>
                    <a:moveTo>
                      <a:pt x="136" y="405"/>
                    </a:moveTo>
                    <a:cubicBezTo>
                      <a:pt x="132" y="403"/>
                      <a:pt x="127" y="401"/>
                      <a:pt x="122" y="399"/>
                    </a:cubicBezTo>
                    <a:cubicBezTo>
                      <a:pt x="90" y="386"/>
                      <a:pt x="37" y="363"/>
                      <a:pt x="21" y="352"/>
                    </a:cubicBezTo>
                    <a:cubicBezTo>
                      <a:pt x="5" y="342"/>
                      <a:pt x="15" y="319"/>
                      <a:pt x="26" y="293"/>
                    </a:cubicBezTo>
                    <a:cubicBezTo>
                      <a:pt x="28" y="289"/>
                      <a:pt x="29" y="285"/>
                      <a:pt x="31" y="281"/>
                    </a:cubicBezTo>
                    <a:cubicBezTo>
                      <a:pt x="44" y="251"/>
                      <a:pt x="129" y="33"/>
                      <a:pt x="130" y="31"/>
                    </a:cubicBezTo>
                    <a:cubicBezTo>
                      <a:pt x="138" y="7"/>
                      <a:pt x="157" y="4"/>
                      <a:pt x="164" y="4"/>
                    </a:cubicBezTo>
                    <a:cubicBezTo>
                      <a:pt x="168" y="4"/>
                      <a:pt x="173" y="5"/>
                      <a:pt x="176" y="6"/>
                    </a:cubicBezTo>
                    <a:cubicBezTo>
                      <a:pt x="179" y="7"/>
                      <a:pt x="186" y="10"/>
                      <a:pt x="194" y="13"/>
                    </a:cubicBezTo>
                    <a:cubicBezTo>
                      <a:pt x="223" y="22"/>
                      <a:pt x="275" y="41"/>
                      <a:pt x="290" y="49"/>
                    </a:cubicBezTo>
                    <a:cubicBezTo>
                      <a:pt x="309" y="58"/>
                      <a:pt x="313" y="76"/>
                      <a:pt x="302" y="102"/>
                    </a:cubicBezTo>
                    <a:cubicBezTo>
                      <a:pt x="293" y="122"/>
                      <a:pt x="194" y="367"/>
                      <a:pt x="188" y="396"/>
                    </a:cubicBezTo>
                    <a:cubicBezTo>
                      <a:pt x="185" y="409"/>
                      <a:pt x="180" y="415"/>
                      <a:pt x="169" y="415"/>
                    </a:cubicBezTo>
                    <a:cubicBezTo>
                      <a:pt x="160" y="415"/>
                      <a:pt x="148" y="410"/>
                      <a:pt x="136" y="405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4" name="ïṣlïdê">
                <a:extLst>
                  <a:ext uri="{FF2B5EF4-FFF2-40B4-BE49-F238E27FC236}">
                    <a16:creationId xmlns:a16="http://schemas.microsoft.com/office/drawing/2014/main" id="{5B4B2125-8AFD-4298-82FB-0A3B074F2A38}"/>
                  </a:ext>
                </a:extLst>
              </p:cNvPr>
              <p:cNvSpPr/>
              <p:nvPr/>
            </p:nvSpPr>
            <p:spPr bwMode="auto">
              <a:xfrm>
                <a:off x="2163" y="1480"/>
                <a:ext cx="503" cy="701"/>
              </a:xfrm>
              <a:custGeom>
                <a:avLst/>
                <a:gdLst>
                  <a:gd name="T0" fmla="*/ 251 w 252"/>
                  <a:gd name="T1" fmla="*/ 54 h 352"/>
                  <a:gd name="T2" fmla="*/ 202 w 252"/>
                  <a:gd name="T3" fmla="*/ 22 h 352"/>
                  <a:gd name="T4" fmla="*/ 184 w 252"/>
                  <a:gd name="T5" fmla="*/ 15 h 352"/>
                  <a:gd name="T6" fmla="*/ 128 w 252"/>
                  <a:gd name="T7" fmla="*/ 0 h 352"/>
                  <a:gd name="T8" fmla="*/ 106 w 252"/>
                  <a:gd name="T9" fmla="*/ 13 h 352"/>
                  <a:gd name="T10" fmla="*/ 9 w 252"/>
                  <a:gd name="T11" fmla="*/ 275 h 352"/>
                  <a:gd name="T12" fmla="*/ 43 w 252"/>
                  <a:gd name="T13" fmla="*/ 320 h 352"/>
                  <a:gd name="T14" fmla="*/ 57 w 252"/>
                  <a:gd name="T15" fmla="*/ 325 h 352"/>
                  <a:gd name="T16" fmla="*/ 75 w 252"/>
                  <a:gd name="T17" fmla="*/ 333 h 352"/>
                  <a:gd name="T18" fmla="*/ 131 w 252"/>
                  <a:gd name="T19" fmla="*/ 352 h 352"/>
                  <a:gd name="T20" fmla="*/ 140 w 252"/>
                  <a:gd name="T21" fmla="*/ 348 h 352"/>
                  <a:gd name="T22" fmla="*/ 163 w 252"/>
                  <a:gd name="T23" fmla="*/ 288 h 352"/>
                  <a:gd name="T24" fmla="*/ 251 w 252"/>
                  <a:gd name="T25" fmla="*/ 5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352">
                    <a:moveTo>
                      <a:pt x="251" y="54"/>
                    </a:moveTo>
                    <a:cubicBezTo>
                      <a:pt x="250" y="40"/>
                      <a:pt x="232" y="33"/>
                      <a:pt x="202" y="22"/>
                    </a:cubicBezTo>
                    <a:cubicBezTo>
                      <a:pt x="196" y="20"/>
                      <a:pt x="190" y="18"/>
                      <a:pt x="184" y="15"/>
                    </a:cubicBezTo>
                    <a:cubicBezTo>
                      <a:pt x="160" y="6"/>
                      <a:pt x="142" y="0"/>
                      <a:pt x="128" y="0"/>
                    </a:cubicBezTo>
                    <a:cubicBezTo>
                      <a:pt x="117" y="0"/>
                      <a:pt x="110" y="4"/>
                      <a:pt x="106" y="13"/>
                    </a:cubicBezTo>
                    <a:cubicBezTo>
                      <a:pt x="105" y="15"/>
                      <a:pt x="20" y="238"/>
                      <a:pt x="9" y="275"/>
                    </a:cubicBezTo>
                    <a:cubicBezTo>
                      <a:pt x="0" y="304"/>
                      <a:pt x="20" y="311"/>
                      <a:pt x="43" y="320"/>
                    </a:cubicBezTo>
                    <a:cubicBezTo>
                      <a:pt x="48" y="321"/>
                      <a:pt x="53" y="323"/>
                      <a:pt x="57" y="325"/>
                    </a:cubicBezTo>
                    <a:cubicBezTo>
                      <a:pt x="62" y="327"/>
                      <a:pt x="68" y="330"/>
                      <a:pt x="75" y="333"/>
                    </a:cubicBezTo>
                    <a:cubicBezTo>
                      <a:pt x="94" y="342"/>
                      <a:pt x="117" y="352"/>
                      <a:pt x="131" y="352"/>
                    </a:cubicBezTo>
                    <a:cubicBezTo>
                      <a:pt x="137" y="352"/>
                      <a:pt x="139" y="350"/>
                      <a:pt x="140" y="348"/>
                    </a:cubicBezTo>
                    <a:cubicBezTo>
                      <a:pt x="141" y="342"/>
                      <a:pt x="151" y="320"/>
                      <a:pt x="163" y="288"/>
                    </a:cubicBezTo>
                    <a:cubicBezTo>
                      <a:pt x="194" y="211"/>
                      <a:pt x="252" y="66"/>
                      <a:pt x="251" y="54"/>
                    </a:cubicBezTo>
                    <a:close/>
                  </a:path>
                </a:pathLst>
              </a:custGeom>
              <a:solidFill>
                <a:srgbClr val="373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5" name="ïŝļîďé">
                <a:extLst>
                  <a:ext uri="{FF2B5EF4-FFF2-40B4-BE49-F238E27FC236}">
                    <a16:creationId xmlns:a16="http://schemas.microsoft.com/office/drawing/2014/main" id="{E8B8358F-266C-480C-95D1-7D871DCD9B4B}"/>
                  </a:ext>
                </a:extLst>
              </p:cNvPr>
              <p:cNvSpPr/>
              <p:nvPr/>
            </p:nvSpPr>
            <p:spPr bwMode="auto">
              <a:xfrm>
                <a:off x="2153" y="1472"/>
                <a:ext cx="521" cy="717"/>
              </a:xfrm>
              <a:custGeom>
                <a:avLst/>
                <a:gdLst>
                  <a:gd name="T0" fmla="*/ 260 w 261"/>
                  <a:gd name="T1" fmla="*/ 57 h 360"/>
                  <a:gd name="T2" fmla="*/ 209 w 261"/>
                  <a:gd name="T3" fmla="*/ 22 h 360"/>
                  <a:gd name="T4" fmla="*/ 190 w 261"/>
                  <a:gd name="T5" fmla="*/ 16 h 360"/>
                  <a:gd name="T6" fmla="*/ 133 w 261"/>
                  <a:gd name="T7" fmla="*/ 0 h 360"/>
                  <a:gd name="T8" fmla="*/ 107 w 261"/>
                  <a:gd name="T9" fmla="*/ 16 h 360"/>
                  <a:gd name="T10" fmla="*/ 10 w 261"/>
                  <a:gd name="T11" fmla="*/ 278 h 360"/>
                  <a:gd name="T12" fmla="*/ 47 w 261"/>
                  <a:gd name="T13" fmla="*/ 328 h 360"/>
                  <a:gd name="T14" fmla="*/ 61 w 261"/>
                  <a:gd name="T15" fmla="*/ 333 h 360"/>
                  <a:gd name="T16" fmla="*/ 78 w 261"/>
                  <a:gd name="T17" fmla="*/ 340 h 360"/>
                  <a:gd name="T18" fmla="*/ 136 w 261"/>
                  <a:gd name="T19" fmla="*/ 360 h 360"/>
                  <a:gd name="T20" fmla="*/ 148 w 261"/>
                  <a:gd name="T21" fmla="*/ 353 h 360"/>
                  <a:gd name="T22" fmla="*/ 172 w 261"/>
                  <a:gd name="T23" fmla="*/ 293 h 360"/>
                  <a:gd name="T24" fmla="*/ 260 w 261"/>
                  <a:gd name="T25" fmla="*/ 57 h 360"/>
                  <a:gd name="T26" fmla="*/ 136 w 261"/>
                  <a:gd name="T27" fmla="*/ 356 h 360"/>
                  <a:gd name="T28" fmla="*/ 80 w 261"/>
                  <a:gd name="T29" fmla="*/ 337 h 360"/>
                  <a:gd name="T30" fmla="*/ 62 w 261"/>
                  <a:gd name="T31" fmla="*/ 329 h 360"/>
                  <a:gd name="T32" fmla="*/ 48 w 261"/>
                  <a:gd name="T33" fmla="*/ 324 h 360"/>
                  <a:gd name="T34" fmla="*/ 14 w 261"/>
                  <a:gd name="T35" fmla="*/ 279 h 360"/>
                  <a:gd name="T36" fmla="*/ 111 w 261"/>
                  <a:gd name="T37" fmla="*/ 17 h 360"/>
                  <a:gd name="T38" fmla="*/ 133 w 261"/>
                  <a:gd name="T39" fmla="*/ 4 h 360"/>
                  <a:gd name="T40" fmla="*/ 189 w 261"/>
                  <a:gd name="T41" fmla="*/ 19 h 360"/>
                  <a:gd name="T42" fmla="*/ 207 w 261"/>
                  <a:gd name="T43" fmla="*/ 26 h 360"/>
                  <a:gd name="T44" fmla="*/ 256 w 261"/>
                  <a:gd name="T45" fmla="*/ 58 h 360"/>
                  <a:gd name="T46" fmla="*/ 168 w 261"/>
                  <a:gd name="T47" fmla="*/ 292 h 360"/>
                  <a:gd name="T48" fmla="*/ 145 w 261"/>
                  <a:gd name="T49" fmla="*/ 352 h 360"/>
                  <a:gd name="T50" fmla="*/ 136 w 261"/>
                  <a:gd name="T51" fmla="*/ 356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1" h="360">
                    <a:moveTo>
                      <a:pt x="260" y="57"/>
                    </a:moveTo>
                    <a:cubicBezTo>
                      <a:pt x="258" y="41"/>
                      <a:pt x="240" y="34"/>
                      <a:pt x="209" y="22"/>
                    </a:cubicBezTo>
                    <a:cubicBezTo>
                      <a:pt x="203" y="20"/>
                      <a:pt x="197" y="18"/>
                      <a:pt x="190" y="16"/>
                    </a:cubicBezTo>
                    <a:cubicBezTo>
                      <a:pt x="166" y="6"/>
                      <a:pt x="148" y="0"/>
                      <a:pt x="133" y="0"/>
                    </a:cubicBezTo>
                    <a:cubicBezTo>
                      <a:pt x="121" y="0"/>
                      <a:pt x="112" y="5"/>
                      <a:pt x="107" y="16"/>
                    </a:cubicBezTo>
                    <a:cubicBezTo>
                      <a:pt x="106" y="18"/>
                      <a:pt x="21" y="241"/>
                      <a:pt x="10" y="278"/>
                    </a:cubicBezTo>
                    <a:cubicBezTo>
                      <a:pt x="0" y="311"/>
                      <a:pt x="24" y="319"/>
                      <a:pt x="47" y="328"/>
                    </a:cubicBezTo>
                    <a:cubicBezTo>
                      <a:pt x="52" y="329"/>
                      <a:pt x="56" y="331"/>
                      <a:pt x="61" y="333"/>
                    </a:cubicBezTo>
                    <a:cubicBezTo>
                      <a:pt x="66" y="335"/>
                      <a:pt x="72" y="337"/>
                      <a:pt x="78" y="340"/>
                    </a:cubicBezTo>
                    <a:cubicBezTo>
                      <a:pt x="98" y="350"/>
                      <a:pt x="121" y="360"/>
                      <a:pt x="136" y="360"/>
                    </a:cubicBezTo>
                    <a:cubicBezTo>
                      <a:pt x="142" y="360"/>
                      <a:pt x="147" y="358"/>
                      <a:pt x="148" y="353"/>
                    </a:cubicBezTo>
                    <a:cubicBezTo>
                      <a:pt x="150" y="348"/>
                      <a:pt x="159" y="325"/>
                      <a:pt x="172" y="293"/>
                    </a:cubicBezTo>
                    <a:cubicBezTo>
                      <a:pt x="217" y="181"/>
                      <a:pt x="261" y="70"/>
                      <a:pt x="260" y="57"/>
                    </a:cubicBezTo>
                    <a:close/>
                    <a:moveTo>
                      <a:pt x="136" y="356"/>
                    </a:moveTo>
                    <a:cubicBezTo>
                      <a:pt x="122" y="356"/>
                      <a:pt x="99" y="346"/>
                      <a:pt x="80" y="337"/>
                    </a:cubicBezTo>
                    <a:cubicBezTo>
                      <a:pt x="73" y="334"/>
                      <a:pt x="67" y="331"/>
                      <a:pt x="62" y="329"/>
                    </a:cubicBezTo>
                    <a:cubicBezTo>
                      <a:pt x="58" y="327"/>
                      <a:pt x="53" y="325"/>
                      <a:pt x="48" y="324"/>
                    </a:cubicBezTo>
                    <a:cubicBezTo>
                      <a:pt x="25" y="315"/>
                      <a:pt x="5" y="308"/>
                      <a:pt x="14" y="279"/>
                    </a:cubicBezTo>
                    <a:cubicBezTo>
                      <a:pt x="25" y="242"/>
                      <a:pt x="110" y="19"/>
                      <a:pt x="111" y="17"/>
                    </a:cubicBezTo>
                    <a:cubicBezTo>
                      <a:pt x="115" y="8"/>
                      <a:pt x="122" y="4"/>
                      <a:pt x="133" y="4"/>
                    </a:cubicBezTo>
                    <a:cubicBezTo>
                      <a:pt x="147" y="4"/>
                      <a:pt x="165" y="10"/>
                      <a:pt x="189" y="19"/>
                    </a:cubicBezTo>
                    <a:cubicBezTo>
                      <a:pt x="195" y="22"/>
                      <a:pt x="201" y="24"/>
                      <a:pt x="207" y="26"/>
                    </a:cubicBezTo>
                    <a:cubicBezTo>
                      <a:pt x="237" y="37"/>
                      <a:pt x="255" y="44"/>
                      <a:pt x="256" y="58"/>
                    </a:cubicBezTo>
                    <a:cubicBezTo>
                      <a:pt x="257" y="70"/>
                      <a:pt x="199" y="215"/>
                      <a:pt x="168" y="292"/>
                    </a:cubicBezTo>
                    <a:cubicBezTo>
                      <a:pt x="156" y="324"/>
                      <a:pt x="146" y="346"/>
                      <a:pt x="145" y="352"/>
                    </a:cubicBezTo>
                    <a:cubicBezTo>
                      <a:pt x="144" y="354"/>
                      <a:pt x="142" y="356"/>
                      <a:pt x="136" y="356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6" name="îŝļíḋe">
                <a:extLst>
                  <a:ext uri="{FF2B5EF4-FFF2-40B4-BE49-F238E27FC236}">
                    <a16:creationId xmlns:a16="http://schemas.microsoft.com/office/drawing/2014/main" id="{09527ACB-2A37-4F94-A92F-1ED23FFF8797}"/>
                  </a:ext>
                </a:extLst>
              </p:cNvPr>
              <p:cNvSpPr/>
              <p:nvPr/>
            </p:nvSpPr>
            <p:spPr bwMode="auto">
              <a:xfrm>
                <a:off x="2109" y="1508"/>
                <a:ext cx="611" cy="733"/>
              </a:xfrm>
              <a:custGeom>
                <a:avLst/>
                <a:gdLst>
                  <a:gd name="T0" fmla="*/ 283 w 306"/>
                  <a:gd name="T1" fmla="*/ 2 h 368"/>
                  <a:gd name="T2" fmla="*/ 280 w 306"/>
                  <a:gd name="T3" fmla="*/ 0 h 368"/>
                  <a:gd name="T4" fmla="*/ 269 w 306"/>
                  <a:gd name="T5" fmla="*/ 21 h 368"/>
                  <a:gd name="T6" fmla="*/ 282 w 306"/>
                  <a:gd name="T7" fmla="*/ 39 h 368"/>
                  <a:gd name="T8" fmla="*/ 194 w 306"/>
                  <a:gd name="T9" fmla="*/ 275 h 368"/>
                  <a:gd name="T10" fmla="*/ 170 w 306"/>
                  <a:gd name="T11" fmla="*/ 335 h 368"/>
                  <a:gd name="T12" fmla="*/ 158 w 306"/>
                  <a:gd name="T13" fmla="*/ 342 h 368"/>
                  <a:gd name="T14" fmla="*/ 100 w 306"/>
                  <a:gd name="T15" fmla="*/ 322 h 368"/>
                  <a:gd name="T16" fmla="*/ 83 w 306"/>
                  <a:gd name="T17" fmla="*/ 315 h 368"/>
                  <a:gd name="T18" fmla="*/ 69 w 306"/>
                  <a:gd name="T19" fmla="*/ 310 h 368"/>
                  <a:gd name="T20" fmla="*/ 32 w 306"/>
                  <a:gd name="T21" fmla="*/ 260 h 368"/>
                  <a:gd name="T22" fmla="*/ 34 w 306"/>
                  <a:gd name="T23" fmla="*/ 254 h 368"/>
                  <a:gd name="T24" fmla="*/ 26 w 306"/>
                  <a:gd name="T25" fmla="*/ 255 h 368"/>
                  <a:gd name="T26" fmla="*/ 15 w 306"/>
                  <a:gd name="T27" fmla="*/ 255 h 368"/>
                  <a:gd name="T28" fmla="*/ 14 w 306"/>
                  <a:gd name="T29" fmla="*/ 305 h 368"/>
                  <a:gd name="T30" fmla="*/ 115 w 306"/>
                  <a:gd name="T31" fmla="*/ 352 h 368"/>
                  <a:gd name="T32" fmla="*/ 129 w 306"/>
                  <a:gd name="T33" fmla="*/ 358 h 368"/>
                  <a:gd name="T34" fmla="*/ 162 w 306"/>
                  <a:gd name="T35" fmla="*/ 368 h 368"/>
                  <a:gd name="T36" fmla="*/ 181 w 306"/>
                  <a:gd name="T37" fmla="*/ 349 h 368"/>
                  <a:gd name="T38" fmla="*/ 295 w 306"/>
                  <a:gd name="T39" fmla="*/ 55 h 368"/>
                  <a:gd name="T40" fmla="*/ 283 w 306"/>
                  <a:gd name="T41" fmla="*/ 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6" h="368">
                    <a:moveTo>
                      <a:pt x="283" y="2"/>
                    </a:moveTo>
                    <a:cubicBezTo>
                      <a:pt x="282" y="1"/>
                      <a:pt x="281" y="1"/>
                      <a:pt x="280" y="0"/>
                    </a:cubicBezTo>
                    <a:cubicBezTo>
                      <a:pt x="276" y="7"/>
                      <a:pt x="273" y="14"/>
                      <a:pt x="269" y="21"/>
                    </a:cubicBezTo>
                    <a:cubicBezTo>
                      <a:pt x="277" y="26"/>
                      <a:pt x="281" y="32"/>
                      <a:pt x="282" y="39"/>
                    </a:cubicBezTo>
                    <a:cubicBezTo>
                      <a:pt x="283" y="52"/>
                      <a:pt x="239" y="163"/>
                      <a:pt x="194" y="275"/>
                    </a:cubicBezTo>
                    <a:cubicBezTo>
                      <a:pt x="181" y="307"/>
                      <a:pt x="172" y="330"/>
                      <a:pt x="170" y="335"/>
                    </a:cubicBezTo>
                    <a:cubicBezTo>
                      <a:pt x="169" y="340"/>
                      <a:pt x="164" y="342"/>
                      <a:pt x="158" y="342"/>
                    </a:cubicBezTo>
                    <a:cubicBezTo>
                      <a:pt x="143" y="342"/>
                      <a:pt x="120" y="332"/>
                      <a:pt x="100" y="322"/>
                    </a:cubicBezTo>
                    <a:cubicBezTo>
                      <a:pt x="94" y="319"/>
                      <a:pt x="88" y="317"/>
                      <a:pt x="83" y="315"/>
                    </a:cubicBezTo>
                    <a:cubicBezTo>
                      <a:pt x="78" y="313"/>
                      <a:pt x="74" y="311"/>
                      <a:pt x="69" y="310"/>
                    </a:cubicBezTo>
                    <a:cubicBezTo>
                      <a:pt x="46" y="301"/>
                      <a:pt x="22" y="293"/>
                      <a:pt x="32" y="260"/>
                    </a:cubicBezTo>
                    <a:cubicBezTo>
                      <a:pt x="32" y="258"/>
                      <a:pt x="33" y="256"/>
                      <a:pt x="34" y="254"/>
                    </a:cubicBezTo>
                    <a:cubicBezTo>
                      <a:pt x="31" y="254"/>
                      <a:pt x="29" y="255"/>
                      <a:pt x="26" y="255"/>
                    </a:cubicBezTo>
                    <a:cubicBezTo>
                      <a:pt x="23" y="255"/>
                      <a:pt x="19" y="255"/>
                      <a:pt x="15" y="255"/>
                    </a:cubicBezTo>
                    <a:cubicBezTo>
                      <a:pt x="6" y="277"/>
                      <a:pt x="0" y="296"/>
                      <a:pt x="14" y="305"/>
                    </a:cubicBezTo>
                    <a:cubicBezTo>
                      <a:pt x="30" y="316"/>
                      <a:pt x="83" y="339"/>
                      <a:pt x="115" y="352"/>
                    </a:cubicBezTo>
                    <a:cubicBezTo>
                      <a:pt x="120" y="354"/>
                      <a:pt x="125" y="356"/>
                      <a:pt x="129" y="358"/>
                    </a:cubicBezTo>
                    <a:cubicBezTo>
                      <a:pt x="141" y="363"/>
                      <a:pt x="153" y="368"/>
                      <a:pt x="162" y="368"/>
                    </a:cubicBezTo>
                    <a:cubicBezTo>
                      <a:pt x="173" y="368"/>
                      <a:pt x="178" y="362"/>
                      <a:pt x="181" y="349"/>
                    </a:cubicBezTo>
                    <a:cubicBezTo>
                      <a:pt x="187" y="320"/>
                      <a:pt x="286" y="75"/>
                      <a:pt x="295" y="55"/>
                    </a:cubicBezTo>
                    <a:cubicBezTo>
                      <a:pt x="306" y="29"/>
                      <a:pt x="302" y="11"/>
                      <a:pt x="283" y="2"/>
                    </a:cubicBezTo>
                    <a:close/>
                  </a:path>
                </a:pathLst>
              </a:custGeom>
              <a:solidFill>
                <a:srgbClr val="6060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7" name="isļïde">
                <a:extLst>
                  <a:ext uri="{FF2B5EF4-FFF2-40B4-BE49-F238E27FC236}">
                    <a16:creationId xmlns:a16="http://schemas.microsoft.com/office/drawing/2014/main" id="{91F361AD-6772-41BE-8BFF-67651F1C93B9}"/>
                  </a:ext>
                </a:extLst>
              </p:cNvPr>
              <p:cNvSpPr/>
              <p:nvPr/>
            </p:nvSpPr>
            <p:spPr bwMode="auto">
              <a:xfrm>
                <a:off x="2510" y="1472"/>
                <a:ext cx="86" cy="40"/>
              </a:xfrm>
              <a:custGeom>
                <a:avLst/>
                <a:gdLst>
                  <a:gd name="T0" fmla="*/ 41 w 43"/>
                  <a:gd name="T1" fmla="*/ 16 h 20"/>
                  <a:gd name="T2" fmla="*/ 24 w 43"/>
                  <a:gd name="T3" fmla="*/ 9 h 20"/>
                  <a:gd name="T4" fmla="*/ 14 w 43"/>
                  <a:gd name="T5" fmla="*/ 5 h 20"/>
                  <a:gd name="T6" fmla="*/ 3 w 43"/>
                  <a:gd name="T7" fmla="*/ 1 h 20"/>
                  <a:gd name="T8" fmla="*/ 1 w 43"/>
                  <a:gd name="T9" fmla="*/ 3 h 20"/>
                  <a:gd name="T10" fmla="*/ 20 w 43"/>
                  <a:gd name="T11" fmla="*/ 12 h 20"/>
                  <a:gd name="T12" fmla="*/ 39 w 43"/>
                  <a:gd name="T13" fmla="*/ 20 h 20"/>
                  <a:gd name="T14" fmla="*/ 41 w 43"/>
                  <a:gd name="T1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0">
                    <a:moveTo>
                      <a:pt x="41" y="16"/>
                    </a:moveTo>
                    <a:cubicBezTo>
                      <a:pt x="36" y="13"/>
                      <a:pt x="30" y="11"/>
                      <a:pt x="24" y="9"/>
                    </a:cubicBezTo>
                    <a:cubicBezTo>
                      <a:pt x="21" y="8"/>
                      <a:pt x="17" y="6"/>
                      <a:pt x="14" y="5"/>
                    </a:cubicBezTo>
                    <a:cubicBezTo>
                      <a:pt x="10" y="4"/>
                      <a:pt x="6" y="3"/>
                      <a:pt x="3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6" y="8"/>
                      <a:pt x="14" y="9"/>
                      <a:pt x="20" y="12"/>
                    </a:cubicBezTo>
                    <a:cubicBezTo>
                      <a:pt x="26" y="16"/>
                      <a:pt x="33" y="18"/>
                      <a:pt x="39" y="20"/>
                    </a:cubicBezTo>
                    <a:cubicBezTo>
                      <a:pt x="42" y="20"/>
                      <a:pt x="43" y="18"/>
                      <a:pt x="41" y="16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8" name="îŝľiḓe">
                <a:extLst>
                  <a:ext uri="{FF2B5EF4-FFF2-40B4-BE49-F238E27FC236}">
                    <a16:creationId xmlns:a16="http://schemas.microsoft.com/office/drawing/2014/main" id="{DA01A1FE-08EF-4EB9-BAF9-BE869D268097}"/>
                  </a:ext>
                </a:extLst>
              </p:cNvPr>
              <p:cNvSpPr/>
              <p:nvPr/>
            </p:nvSpPr>
            <p:spPr bwMode="auto">
              <a:xfrm>
                <a:off x="2163" y="1556"/>
                <a:ext cx="503" cy="625"/>
              </a:xfrm>
              <a:custGeom>
                <a:avLst/>
                <a:gdLst>
                  <a:gd name="T0" fmla="*/ 240 w 252"/>
                  <a:gd name="T1" fmla="*/ 0 h 314"/>
                  <a:gd name="T2" fmla="*/ 229 w 252"/>
                  <a:gd name="T3" fmla="*/ 17 h 314"/>
                  <a:gd name="T4" fmla="*/ 212 w 252"/>
                  <a:gd name="T5" fmla="*/ 48 h 314"/>
                  <a:gd name="T6" fmla="*/ 157 w 252"/>
                  <a:gd name="T7" fmla="*/ 117 h 314"/>
                  <a:gd name="T8" fmla="*/ 87 w 252"/>
                  <a:gd name="T9" fmla="*/ 181 h 314"/>
                  <a:gd name="T10" fmla="*/ 43 w 252"/>
                  <a:gd name="T11" fmla="*/ 210 h 314"/>
                  <a:gd name="T12" fmla="*/ 12 w 252"/>
                  <a:gd name="T13" fmla="*/ 226 h 314"/>
                  <a:gd name="T14" fmla="*/ 9 w 252"/>
                  <a:gd name="T15" fmla="*/ 237 h 314"/>
                  <a:gd name="T16" fmla="*/ 43 w 252"/>
                  <a:gd name="T17" fmla="*/ 282 h 314"/>
                  <a:gd name="T18" fmla="*/ 57 w 252"/>
                  <a:gd name="T19" fmla="*/ 287 h 314"/>
                  <a:gd name="T20" fmla="*/ 75 w 252"/>
                  <a:gd name="T21" fmla="*/ 295 h 314"/>
                  <a:gd name="T22" fmla="*/ 131 w 252"/>
                  <a:gd name="T23" fmla="*/ 314 h 314"/>
                  <a:gd name="T24" fmla="*/ 140 w 252"/>
                  <a:gd name="T25" fmla="*/ 310 h 314"/>
                  <a:gd name="T26" fmla="*/ 163 w 252"/>
                  <a:gd name="T27" fmla="*/ 250 h 314"/>
                  <a:gd name="T28" fmla="*/ 251 w 252"/>
                  <a:gd name="T29" fmla="*/ 16 h 314"/>
                  <a:gd name="T30" fmla="*/ 240 w 252"/>
                  <a:gd name="T31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2" h="314">
                    <a:moveTo>
                      <a:pt x="240" y="0"/>
                    </a:moveTo>
                    <a:cubicBezTo>
                      <a:pt x="236" y="6"/>
                      <a:pt x="232" y="12"/>
                      <a:pt x="229" y="17"/>
                    </a:cubicBezTo>
                    <a:cubicBezTo>
                      <a:pt x="223" y="28"/>
                      <a:pt x="217" y="38"/>
                      <a:pt x="212" y="48"/>
                    </a:cubicBezTo>
                    <a:cubicBezTo>
                      <a:pt x="197" y="74"/>
                      <a:pt x="177" y="95"/>
                      <a:pt x="157" y="117"/>
                    </a:cubicBezTo>
                    <a:cubicBezTo>
                      <a:pt x="136" y="141"/>
                      <a:pt x="113" y="163"/>
                      <a:pt x="87" y="181"/>
                    </a:cubicBezTo>
                    <a:cubicBezTo>
                      <a:pt x="72" y="191"/>
                      <a:pt x="58" y="201"/>
                      <a:pt x="43" y="210"/>
                    </a:cubicBezTo>
                    <a:cubicBezTo>
                      <a:pt x="33" y="216"/>
                      <a:pt x="22" y="221"/>
                      <a:pt x="12" y="226"/>
                    </a:cubicBezTo>
                    <a:cubicBezTo>
                      <a:pt x="11" y="231"/>
                      <a:pt x="9" y="234"/>
                      <a:pt x="9" y="237"/>
                    </a:cubicBezTo>
                    <a:cubicBezTo>
                      <a:pt x="0" y="266"/>
                      <a:pt x="20" y="273"/>
                      <a:pt x="43" y="282"/>
                    </a:cubicBezTo>
                    <a:cubicBezTo>
                      <a:pt x="48" y="283"/>
                      <a:pt x="53" y="285"/>
                      <a:pt x="57" y="287"/>
                    </a:cubicBezTo>
                    <a:cubicBezTo>
                      <a:pt x="62" y="289"/>
                      <a:pt x="68" y="292"/>
                      <a:pt x="75" y="295"/>
                    </a:cubicBezTo>
                    <a:cubicBezTo>
                      <a:pt x="94" y="304"/>
                      <a:pt x="117" y="314"/>
                      <a:pt x="131" y="314"/>
                    </a:cubicBezTo>
                    <a:cubicBezTo>
                      <a:pt x="137" y="314"/>
                      <a:pt x="139" y="312"/>
                      <a:pt x="140" y="310"/>
                    </a:cubicBezTo>
                    <a:cubicBezTo>
                      <a:pt x="141" y="304"/>
                      <a:pt x="151" y="282"/>
                      <a:pt x="163" y="250"/>
                    </a:cubicBezTo>
                    <a:cubicBezTo>
                      <a:pt x="194" y="173"/>
                      <a:pt x="252" y="28"/>
                      <a:pt x="251" y="16"/>
                    </a:cubicBezTo>
                    <a:cubicBezTo>
                      <a:pt x="250" y="9"/>
                      <a:pt x="246" y="5"/>
                      <a:pt x="240" y="0"/>
                    </a:cubicBezTo>
                    <a:close/>
                  </a:path>
                </a:pathLst>
              </a:custGeom>
              <a:solidFill>
                <a:srgbClr val="2D32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9" name="ïṡḷïḋè">
                <a:extLst>
                  <a:ext uri="{FF2B5EF4-FFF2-40B4-BE49-F238E27FC236}">
                    <a16:creationId xmlns:a16="http://schemas.microsoft.com/office/drawing/2014/main" id="{51FFC511-9CEC-4FE8-B5DC-FCFE33E354CA}"/>
                  </a:ext>
                </a:extLst>
              </p:cNvPr>
              <p:cNvSpPr/>
              <p:nvPr/>
            </p:nvSpPr>
            <p:spPr bwMode="auto">
              <a:xfrm>
                <a:off x="2321" y="1508"/>
                <a:ext cx="115" cy="187"/>
              </a:xfrm>
              <a:custGeom>
                <a:avLst/>
                <a:gdLst>
                  <a:gd name="T0" fmla="*/ 40 w 58"/>
                  <a:gd name="T1" fmla="*/ 12 h 94"/>
                  <a:gd name="T2" fmla="*/ 13 w 58"/>
                  <a:gd name="T3" fmla="*/ 87 h 94"/>
                  <a:gd name="T4" fmla="*/ 43 w 58"/>
                  <a:gd name="T5" fmla="*/ 62 h 94"/>
                  <a:gd name="T6" fmla="*/ 57 w 58"/>
                  <a:gd name="T7" fmla="*/ 23 h 94"/>
                  <a:gd name="T8" fmla="*/ 44 w 58"/>
                  <a:gd name="T9" fmla="*/ 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40" y="12"/>
                    </a:moveTo>
                    <a:cubicBezTo>
                      <a:pt x="29" y="34"/>
                      <a:pt x="0" y="81"/>
                      <a:pt x="13" y="87"/>
                    </a:cubicBezTo>
                    <a:cubicBezTo>
                      <a:pt x="25" y="94"/>
                      <a:pt x="35" y="74"/>
                      <a:pt x="43" y="62"/>
                    </a:cubicBezTo>
                    <a:cubicBezTo>
                      <a:pt x="50" y="51"/>
                      <a:pt x="56" y="36"/>
                      <a:pt x="57" y="23"/>
                    </a:cubicBezTo>
                    <a:cubicBezTo>
                      <a:pt x="58" y="13"/>
                      <a:pt x="56" y="0"/>
                      <a:pt x="44" y="7"/>
                    </a:cubicBezTo>
                  </a:path>
                </a:pathLst>
              </a:custGeom>
              <a:solidFill>
                <a:srgbClr val="4950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0" name="íşḻîḓé">
                <a:extLst>
                  <a:ext uri="{FF2B5EF4-FFF2-40B4-BE49-F238E27FC236}">
                    <a16:creationId xmlns:a16="http://schemas.microsoft.com/office/drawing/2014/main" id="{3C1956E0-CDE1-4761-B60A-0A32F7A34A70}"/>
                  </a:ext>
                </a:extLst>
              </p:cNvPr>
              <p:cNvSpPr/>
              <p:nvPr/>
            </p:nvSpPr>
            <p:spPr bwMode="auto">
              <a:xfrm>
                <a:off x="2299" y="1695"/>
                <a:ext cx="58" cy="80"/>
              </a:xfrm>
              <a:custGeom>
                <a:avLst/>
                <a:gdLst>
                  <a:gd name="T0" fmla="*/ 14 w 29"/>
                  <a:gd name="T1" fmla="*/ 7 h 40"/>
                  <a:gd name="T2" fmla="*/ 22 w 29"/>
                  <a:gd name="T3" fmla="*/ 27 h 40"/>
                  <a:gd name="T4" fmla="*/ 14 w 29"/>
                  <a:gd name="T5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0">
                    <a:moveTo>
                      <a:pt x="14" y="7"/>
                    </a:moveTo>
                    <a:cubicBezTo>
                      <a:pt x="0" y="15"/>
                      <a:pt x="6" y="40"/>
                      <a:pt x="22" y="27"/>
                    </a:cubicBezTo>
                    <a:cubicBezTo>
                      <a:pt x="29" y="21"/>
                      <a:pt x="26" y="0"/>
                      <a:pt x="14" y="7"/>
                    </a:cubicBezTo>
                    <a:close/>
                  </a:path>
                </a:pathLst>
              </a:custGeom>
              <a:solidFill>
                <a:srgbClr val="4950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1" name="îṧ1ïḑè">
                <a:extLst>
                  <a:ext uri="{FF2B5EF4-FFF2-40B4-BE49-F238E27FC236}">
                    <a16:creationId xmlns:a16="http://schemas.microsoft.com/office/drawing/2014/main" id="{418901CE-BDD5-4307-86F3-51CC79F35897}"/>
                  </a:ext>
                </a:extLst>
              </p:cNvPr>
              <p:cNvSpPr/>
              <p:nvPr/>
            </p:nvSpPr>
            <p:spPr bwMode="auto">
              <a:xfrm>
                <a:off x="2371" y="1432"/>
                <a:ext cx="52" cy="42"/>
              </a:xfrm>
              <a:custGeom>
                <a:avLst/>
                <a:gdLst>
                  <a:gd name="T0" fmla="*/ 20 w 26"/>
                  <a:gd name="T1" fmla="*/ 2 h 21"/>
                  <a:gd name="T2" fmla="*/ 4 w 26"/>
                  <a:gd name="T3" fmla="*/ 9 h 21"/>
                  <a:gd name="T4" fmla="*/ 0 w 26"/>
                  <a:gd name="T5" fmla="*/ 15 h 21"/>
                  <a:gd name="T6" fmla="*/ 6 w 26"/>
                  <a:gd name="T7" fmla="*/ 19 h 21"/>
                  <a:gd name="T8" fmla="*/ 8 w 26"/>
                  <a:gd name="T9" fmla="*/ 17 h 21"/>
                  <a:gd name="T10" fmla="*/ 12 w 26"/>
                  <a:gd name="T11" fmla="*/ 15 h 21"/>
                  <a:gd name="T12" fmla="*/ 16 w 26"/>
                  <a:gd name="T13" fmla="*/ 14 h 21"/>
                  <a:gd name="T14" fmla="*/ 22 w 26"/>
                  <a:gd name="T15" fmla="*/ 10 h 21"/>
                  <a:gd name="T16" fmla="*/ 20 w 26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1">
                    <a:moveTo>
                      <a:pt x="20" y="2"/>
                    </a:moveTo>
                    <a:cubicBezTo>
                      <a:pt x="14" y="0"/>
                      <a:pt x="8" y="4"/>
                      <a:pt x="4" y="9"/>
                    </a:cubicBezTo>
                    <a:cubicBezTo>
                      <a:pt x="2" y="10"/>
                      <a:pt x="0" y="13"/>
                      <a:pt x="0" y="15"/>
                    </a:cubicBezTo>
                    <a:cubicBezTo>
                      <a:pt x="1" y="18"/>
                      <a:pt x="3" y="21"/>
                      <a:pt x="6" y="19"/>
                    </a:cubicBezTo>
                    <a:cubicBezTo>
                      <a:pt x="7" y="19"/>
                      <a:pt x="7" y="18"/>
                      <a:pt x="8" y="17"/>
                    </a:cubicBezTo>
                    <a:cubicBezTo>
                      <a:pt x="9" y="16"/>
                      <a:pt x="11" y="16"/>
                      <a:pt x="12" y="15"/>
                    </a:cubicBezTo>
                    <a:cubicBezTo>
                      <a:pt x="13" y="14"/>
                      <a:pt x="14" y="14"/>
                      <a:pt x="16" y="14"/>
                    </a:cubicBezTo>
                    <a:cubicBezTo>
                      <a:pt x="18" y="13"/>
                      <a:pt x="20" y="12"/>
                      <a:pt x="22" y="10"/>
                    </a:cubicBezTo>
                    <a:cubicBezTo>
                      <a:pt x="26" y="8"/>
                      <a:pt x="23" y="4"/>
                      <a:pt x="20" y="2"/>
                    </a:cubicBezTo>
                    <a:close/>
                  </a:path>
                </a:pathLst>
              </a:custGeom>
              <a:solidFill>
                <a:srgbClr val="8E8D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2" name="isľíḋè">
                <a:extLst>
                  <a:ext uri="{FF2B5EF4-FFF2-40B4-BE49-F238E27FC236}">
                    <a16:creationId xmlns:a16="http://schemas.microsoft.com/office/drawing/2014/main" id="{D7DFF62A-29D6-4E19-AEA1-5E01979CEE9B}"/>
                  </a:ext>
                </a:extLst>
              </p:cNvPr>
              <p:cNvSpPr/>
              <p:nvPr/>
            </p:nvSpPr>
            <p:spPr bwMode="auto">
              <a:xfrm>
                <a:off x="2431" y="1440"/>
                <a:ext cx="23" cy="20"/>
              </a:xfrm>
              <a:custGeom>
                <a:avLst/>
                <a:gdLst>
                  <a:gd name="T0" fmla="*/ 11 w 12"/>
                  <a:gd name="T1" fmla="*/ 4 h 10"/>
                  <a:gd name="T2" fmla="*/ 2 w 12"/>
                  <a:gd name="T3" fmla="*/ 2 h 10"/>
                  <a:gd name="T4" fmla="*/ 2 w 12"/>
                  <a:gd name="T5" fmla="*/ 7 h 10"/>
                  <a:gd name="T6" fmla="*/ 4 w 12"/>
                  <a:gd name="T7" fmla="*/ 7 h 10"/>
                  <a:gd name="T8" fmla="*/ 5 w 12"/>
                  <a:gd name="T9" fmla="*/ 8 h 10"/>
                  <a:gd name="T10" fmla="*/ 10 w 12"/>
                  <a:gd name="T11" fmla="*/ 8 h 10"/>
                  <a:gd name="T12" fmla="*/ 11 w 12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11" y="4"/>
                    </a:moveTo>
                    <a:cubicBezTo>
                      <a:pt x="9" y="2"/>
                      <a:pt x="5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7" y="9"/>
                      <a:pt x="9" y="10"/>
                      <a:pt x="10" y="8"/>
                    </a:cubicBezTo>
                    <a:cubicBezTo>
                      <a:pt x="12" y="7"/>
                      <a:pt x="12" y="5"/>
                      <a:pt x="11" y="4"/>
                    </a:cubicBezTo>
                    <a:close/>
                  </a:path>
                </a:pathLst>
              </a:custGeom>
              <a:solidFill>
                <a:srgbClr val="8E8D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3" name="íşļïḍè">
                <a:extLst>
                  <a:ext uri="{FF2B5EF4-FFF2-40B4-BE49-F238E27FC236}">
                    <a16:creationId xmlns:a16="http://schemas.microsoft.com/office/drawing/2014/main" id="{1B0D35DD-719D-4141-9DD7-21D1067533F4}"/>
                  </a:ext>
                </a:extLst>
              </p:cNvPr>
              <p:cNvSpPr/>
              <p:nvPr/>
            </p:nvSpPr>
            <p:spPr bwMode="auto">
              <a:xfrm>
                <a:off x="5020" y="1727"/>
                <a:ext cx="660" cy="637"/>
              </a:xfrm>
              <a:custGeom>
                <a:avLst/>
                <a:gdLst>
                  <a:gd name="T0" fmla="*/ 292 w 331"/>
                  <a:gd name="T1" fmla="*/ 263 h 320"/>
                  <a:gd name="T2" fmla="*/ 317 w 331"/>
                  <a:gd name="T3" fmla="*/ 98 h 320"/>
                  <a:gd name="T4" fmla="*/ 168 w 331"/>
                  <a:gd name="T5" fmla="*/ 0 h 320"/>
                  <a:gd name="T6" fmla="*/ 83 w 331"/>
                  <a:gd name="T7" fmla="*/ 24 h 320"/>
                  <a:gd name="T8" fmla="*/ 16 w 331"/>
                  <a:gd name="T9" fmla="*/ 204 h 320"/>
                  <a:gd name="T10" fmla="*/ 24 w 331"/>
                  <a:gd name="T11" fmla="*/ 228 h 320"/>
                  <a:gd name="T12" fmla="*/ 53 w 331"/>
                  <a:gd name="T13" fmla="*/ 207 h 320"/>
                  <a:gd name="T14" fmla="*/ 49 w 331"/>
                  <a:gd name="T15" fmla="*/ 194 h 320"/>
                  <a:gd name="T16" fmla="*/ 101 w 331"/>
                  <a:gd name="T17" fmla="*/ 54 h 320"/>
                  <a:gd name="T18" fmla="*/ 168 w 331"/>
                  <a:gd name="T19" fmla="*/ 36 h 320"/>
                  <a:gd name="T20" fmla="*/ 284 w 331"/>
                  <a:gd name="T21" fmla="*/ 112 h 320"/>
                  <a:gd name="T22" fmla="*/ 264 w 331"/>
                  <a:gd name="T23" fmla="*/ 241 h 320"/>
                  <a:gd name="T24" fmla="*/ 166 w 331"/>
                  <a:gd name="T25" fmla="*/ 285 h 320"/>
                  <a:gd name="T26" fmla="*/ 166 w 331"/>
                  <a:gd name="T27" fmla="*/ 285 h 320"/>
                  <a:gd name="T28" fmla="*/ 162 w 331"/>
                  <a:gd name="T29" fmla="*/ 285 h 320"/>
                  <a:gd name="T30" fmla="*/ 80 w 331"/>
                  <a:gd name="T31" fmla="*/ 251 h 320"/>
                  <a:gd name="T32" fmla="*/ 49 w 331"/>
                  <a:gd name="T33" fmla="*/ 268 h 320"/>
                  <a:gd name="T34" fmla="*/ 160 w 331"/>
                  <a:gd name="T35" fmla="*/ 320 h 320"/>
                  <a:gd name="T36" fmla="*/ 166 w 331"/>
                  <a:gd name="T37" fmla="*/ 320 h 320"/>
                  <a:gd name="T38" fmla="*/ 166 w 331"/>
                  <a:gd name="T39" fmla="*/ 320 h 320"/>
                  <a:gd name="T40" fmla="*/ 292 w 331"/>
                  <a:gd name="T41" fmla="*/ 26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1" h="320">
                    <a:moveTo>
                      <a:pt x="292" y="263"/>
                    </a:moveTo>
                    <a:cubicBezTo>
                      <a:pt x="329" y="214"/>
                      <a:pt x="331" y="143"/>
                      <a:pt x="317" y="98"/>
                    </a:cubicBezTo>
                    <a:cubicBezTo>
                      <a:pt x="300" y="42"/>
                      <a:pt x="236" y="0"/>
                      <a:pt x="168" y="0"/>
                    </a:cubicBezTo>
                    <a:cubicBezTo>
                      <a:pt x="137" y="0"/>
                      <a:pt x="109" y="8"/>
                      <a:pt x="83" y="24"/>
                    </a:cubicBezTo>
                    <a:cubicBezTo>
                      <a:pt x="14" y="67"/>
                      <a:pt x="0" y="145"/>
                      <a:pt x="16" y="204"/>
                    </a:cubicBezTo>
                    <a:cubicBezTo>
                      <a:pt x="18" y="212"/>
                      <a:pt x="20" y="220"/>
                      <a:pt x="24" y="228"/>
                    </a:cubicBezTo>
                    <a:cubicBezTo>
                      <a:pt x="33" y="220"/>
                      <a:pt x="45" y="212"/>
                      <a:pt x="53" y="207"/>
                    </a:cubicBezTo>
                    <a:cubicBezTo>
                      <a:pt x="51" y="203"/>
                      <a:pt x="50" y="199"/>
                      <a:pt x="49" y="194"/>
                    </a:cubicBezTo>
                    <a:cubicBezTo>
                      <a:pt x="37" y="149"/>
                      <a:pt x="48" y="87"/>
                      <a:pt x="101" y="54"/>
                    </a:cubicBezTo>
                    <a:cubicBezTo>
                      <a:pt x="121" y="42"/>
                      <a:pt x="144" y="36"/>
                      <a:pt x="168" y="36"/>
                    </a:cubicBezTo>
                    <a:cubicBezTo>
                      <a:pt x="220" y="36"/>
                      <a:pt x="270" y="68"/>
                      <a:pt x="284" y="112"/>
                    </a:cubicBezTo>
                    <a:cubicBezTo>
                      <a:pt x="295" y="147"/>
                      <a:pt x="293" y="202"/>
                      <a:pt x="264" y="241"/>
                    </a:cubicBezTo>
                    <a:cubicBezTo>
                      <a:pt x="243" y="270"/>
                      <a:pt x="209" y="285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cubicBezTo>
                      <a:pt x="165" y="285"/>
                      <a:pt x="163" y="285"/>
                      <a:pt x="162" y="285"/>
                    </a:cubicBezTo>
                    <a:cubicBezTo>
                      <a:pt x="126" y="284"/>
                      <a:pt x="99" y="270"/>
                      <a:pt x="80" y="251"/>
                    </a:cubicBezTo>
                    <a:cubicBezTo>
                      <a:pt x="71" y="256"/>
                      <a:pt x="59" y="263"/>
                      <a:pt x="49" y="268"/>
                    </a:cubicBezTo>
                    <a:cubicBezTo>
                      <a:pt x="73" y="297"/>
                      <a:pt x="110" y="319"/>
                      <a:pt x="160" y="320"/>
                    </a:cubicBezTo>
                    <a:cubicBezTo>
                      <a:pt x="162" y="320"/>
                      <a:pt x="164" y="320"/>
                      <a:pt x="166" y="320"/>
                    </a:cubicBezTo>
                    <a:cubicBezTo>
                      <a:pt x="166" y="320"/>
                      <a:pt x="166" y="320"/>
                      <a:pt x="166" y="320"/>
                    </a:cubicBezTo>
                    <a:cubicBezTo>
                      <a:pt x="222" y="320"/>
                      <a:pt x="264" y="301"/>
                      <a:pt x="292" y="2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4" name="íŝ1íḓé">
                <a:extLst>
                  <a:ext uri="{FF2B5EF4-FFF2-40B4-BE49-F238E27FC236}">
                    <a16:creationId xmlns:a16="http://schemas.microsoft.com/office/drawing/2014/main" id="{DF8EC222-5055-471C-83C2-A4CE94B5AF14}"/>
                  </a:ext>
                </a:extLst>
              </p:cNvPr>
              <p:cNvSpPr/>
              <p:nvPr/>
            </p:nvSpPr>
            <p:spPr bwMode="auto">
              <a:xfrm>
                <a:off x="5010" y="1719"/>
                <a:ext cx="678" cy="653"/>
              </a:xfrm>
              <a:custGeom>
                <a:avLst/>
                <a:gdLst>
                  <a:gd name="T0" fmla="*/ 326 w 340"/>
                  <a:gd name="T1" fmla="*/ 101 h 328"/>
                  <a:gd name="T2" fmla="*/ 173 w 340"/>
                  <a:gd name="T3" fmla="*/ 0 h 328"/>
                  <a:gd name="T4" fmla="*/ 85 w 340"/>
                  <a:gd name="T5" fmla="*/ 25 h 328"/>
                  <a:gd name="T6" fmla="*/ 17 w 340"/>
                  <a:gd name="T7" fmla="*/ 209 h 328"/>
                  <a:gd name="T8" fmla="*/ 26 w 340"/>
                  <a:gd name="T9" fmla="*/ 235 h 328"/>
                  <a:gd name="T10" fmla="*/ 24 w 340"/>
                  <a:gd name="T11" fmla="*/ 236 h 328"/>
                  <a:gd name="T12" fmla="*/ 18 w 340"/>
                  <a:gd name="T13" fmla="*/ 262 h 328"/>
                  <a:gd name="T14" fmla="*/ 39 w 340"/>
                  <a:gd name="T15" fmla="*/ 277 h 328"/>
                  <a:gd name="T16" fmla="*/ 47 w 340"/>
                  <a:gd name="T17" fmla="*/ 275 h 328"/>
                  <a:gd name="T18" fmla="*/ 50 w 340"/>
                  <a:gd name="T19" fmla="*/ 274 h 328"/>
                  <a:gd name="T20" fmla="*/ 165 w 340"/>
                  <a:gd name="T21" fmla="*/ 328 h 328"/>
                  <a:gd name="T22" fmla="*/ 171 w 340"/>
                  <a:gd name="T23" fmla="*/ 328 h 328"/>
                  <a:gd name="T24" fmla="*/ 171 w 340"/>
                  <a:gd name="T25" fmla="*/ 328 h 328"/>
                  <a:gd name="T26" fmla="*/ 300 w 340"/>
                  <a:gd name="T27" fmla="*/ 270 h 328"/>
                  <a:gd name="T28" fmla="*/ 326 w 340"/>
                  <a:gd name="T29" fmla="*/ 101 h 328"/>
                  <a:gd name="T30" fmla="*/ 171 w 340"/>
                  <a:gd name="T31" fmla="*/ 324 h 328"/>
                  <a:gd name="T32" fmla="*/ 165 w 340"/>
                  <a:gd name="T33" fmla="*/ 324 h 328"/>
                  <a:gd name="T34" fmla="*/ 54 w 340"/>
                  <a:gd name="T35" fmla="*/ 272 h 328"/>
                  <a:gd name="T36" fmla="*/ 85 w 340"/>
                  <a:gd name="T37" fmla="*/ 255 h 328"/>
                  <a:gd name="T38" fmla="*/ 167 w 340"/>
                  <a:gd name="T39" fmla="*/ 289 h 328"/>
                  <a:gd name="T40" fmla="*/ 171 w 340"/>
                  <a:gd name="T41" fmla="*/ 289 h 328"/>
                  <a:gd name="T42" fmla="*/ 171 w 340"/>
                  <a:gd name="T43" fmla="*/ 289 h 328"/>
                  <a:gd name="T44" fmla="*/ 269 w 340"/>
                  <a:gd name="T45" fmla="*/ 245 h 328"/>
                  <a:gd name="T46" fmla="*/ 289 w 340"/>
                  <a:gd name="T47" fmla="*/ 116 h 328"/>
                  <a:gd name="T48" fmla="*/ 173 w 340"/>
                  <a:gd name="T49" fmla="*/ 40 h 328"/>
                  <a:gd name="T50" fmla="*/ 106 w 340"/>
                  <a:gd name="T51" fmla="*/ 58 h 328"/>
                  <a:gd name="T52" fmla="*/ 54 w 340"/>
                  <a:gd name="T53" fmla="*/ 198 h 328"/>
                  <a:gd name="T54" fmla="*/ 58 w 340"/>
                  <a:gd name="T55" fmla="*/ 211 h 328"/>
                  <a:gd name="T56" fmla="*/ 29 w 340"/>
                  <a:gd name="T57" fmla="*/ 232 h 328"/>
                  <a:gd name="T58" fmla="*/ 21 w 340"/>
                  <a:gd name="T59" fmla="*/ 208 h 328"/>
                  <a:gd name="T60" fmla="*/ 88 w 340"/>
                  <a:gd name="T61" fmla="*/ 28 h 328"/>
                  <a:gd name="T62" fmla="*/ 173 w 340"/>
                  <a:gd name="T63" fmla="*/ 4 h 328"/>
                  <a:gd name="T64" fmla="*/ 322 w 340"/>
                  <a:gd name="T65" fmla="*/ 102 h 328"/>
                  <a:gd name="T66" fmla="*/ 297 w 340"/>
                  <a:gd name="T67" fmla="*/ 267 h 328"/>
                  <a:gd name="T68" fmla="*/ 171 w 340"/>
                  <a:gd name="T69" fmla="*/ 324 h 328"/>
                  <a:gd name="T70" fmla="*/ 171 w 340"/>
                  <a:gd name="T71" fmla="*/ 324 h 328"/>
                  <a:gd name="T72" fmla="*/ 39 w 340"/>
                  <a:gd name="T73" fmla="*/ 273 h 328"/>
                  <a:gd name="T74" fmla="*/ 22 w 340"/>
                  <a:gd name="T75" fmla="*/ 260 h 328"/>
                  <a:gd name="T76" fmla="*/ 27 w 340"/>
                  <a:gd name="T77" fmla="*/ 239 h 328"/>
                  <a:gd name="T78" fmla="*/ 60 w 340"/>
                  <a:gd name="T79" fmla="*/ 215 h 328"/>
                  <a:gd name="T80" fmla="*/ 83 w 340"/>
                  <a:gd name="T81" fmla="*/ 252 h 328"/>
                  <a:gd name="T82" fmla="*/ 45 w 340"/>
                  <a:gd name="T83" fmla="*/ 271 h 328"/>
                  <a:gd name="T84" fmla="*/ 39 w 340"/>
                  <a:gd name="T85" fmla="*/ 273 h 328"/>
                  <a:gd name="T86" fmla="*/ 58 w 340"/>
                  <a:gd name="T87" fmla="*/ 197 h 328"/>
                  <a:gd name="T88" fmla="*/ 108 w 340"/>
                  <a:gd name="T89" fmla="*/ 62 h 328"/>
                  <a:gd name="T90" fmla="*/ 173 w 340"/>
                  <a:gd name="T91" fmla="*/ 44 h 328"/>
                  <a:gd name="T92" fmla="*/ 285 w 340"/>
                  <a:gd name="T93" fmla="*/ 117 h 328"/>
                  <a:gd name="T94" fmla="*/ 266 w 340"/>
                  <a:gd name="T95" fmla="*/ 242 h 328"/>
                  <a:gd name="T96" fmla="*/ 171 w 340"/>
                  <a:gd name="T97" fmla="*/ 285 h 328"/>
                  <a:gd name="T98" fmla="*/ 171 w 340"/>
                  <a:gd name="T99" fmla="*/ 285 h 328"/>
                  <a:gd name="T100" fmla="*/ 167 w 340"/>
                  <a:gd name="T101" fmla="*/ 285 h 328"/>
                  <a:gd name="T102" fmla="*/ 58 w 340"/>
                  <a:gd name="T103" fmla="*/ 19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40" h="328">
                    <a:moveTo>
                      <a:pt x="326" y="101"/>
                    </a:moveTo>
                    <a:cubicBezTo>
                      <a:pt x="308" y="43"/>
                      <a:pt x="242" y="0"/>
                      <a:pt x="173" y="0"/>
                    </a:cubicBezTo>
                    <a:cubicBezTo>
                      <a:pt x="142" y="0"/>
                      <a:pt x="112" y="9"/>
                      <a:pt x="85" y="25"/>
                    </a:cubicBezTo>
                    <a:cubicBezTo>
                      <a:pt x="15" y="68"/>
                      <a:pt x="0" y="149"/>
                      <a:pt x="17" y="209"/>
                    </a:cubicBezTo>
                    <a:cubicBezTo>
                      <a:pt x="19" y="218"/>
                      <a:pt x="22" y="226"/>
                      <a:pt x="26" y="235"/>
                    </a:cubicBezTo>
                    <a:cubicBezTo>
                      <a:pt x="25" y="235"/>
                      <a:pt x="24" y="236"/>
                      <a:pt x="24" y="236"/>
                    </a:cubicBezTo>
                    <a:cubicBezTo>
                      <a:pt x="17" y="243"/>
                      <a:pt x="15" y="252"/>
                      <a:pt x="18" y="262"/>
                    </a:cubicBezTo>
                    <a:cubicBezTo>
                      <a:pt x="22" y="271"/>
                      <a:pt x="30" y="277"/>
                      <a:pt x="39" y="277"/>
                    </a:cubicBezTo>
                    <a:cubicBezTo>
                      <a:pt x="41" y="277"/>
                      <a:pt x="44" y="276"/>
                      <a:pt x="47" y="275"/>
                    </a:cubicBezTo>
                    <a:cubicBezTo>
                      <a:pt x="48" y="275"/>
                      <a:pt x="49" y="274"/>
                      <a:pt x="50" y="274"/>
                    </a:cubicBezTo>
                    <a:cubicBezTo>
                      <a:pt x="75" y="304"/>
                      <a:pt x="113" y="327"/>
                      <a:pt x="165" y="328"/>
                    </a:cubicBezTo>
                    <a:cubicBezTo>
                      <a:pt x="167" y="328"/>
                      <a:pt x="169" y="328"/>
                      <a:pt x="171" y="328"/>
                    </a:cubicBezTo>
                    <a:cubicBezTo>
                      <a:pt x="171" y="328"/>
                      <a:pt x="171" y="328"/>
                      <a:pt x="171" y="328"/>
                    </a:cubicBezTo>
                    <a:cubicBezTo>
                      <a:pt x="227" y="328"/>
                      <a:pt x="272" y="308"/>
                      <a:pt x="300" y="270"/>
                    </a:cubicBezTo>
                    <a:cubicBezTo>
                      <a:pt x="338" y="219"/>
                      <a:pt x="340" y="146"/>
                      <a:pt x="326" y="101"/>
                    </a:cubicBezTo>
                    <a:close/>
                    <a:moveTo>
                      <a:pt x="171" y="324"/>
                    </a:moveTo>
                    <a:cubicBezTo>
                      <a:pt x="169" y="324"/>
                      <a:pt x="167" y="324"/>
                      <a:pt x="165" y="324"/>
                    </a:cubicBezTo>
                    <a:cubicBezTo>
                      <a:pt x="115" y="323"/>
                      <a:pt x="78" y="301"/>
                      <a:pt x="54" y="272"/>
                    </a:cubicBezTo>
                    <a:cubicBezTo>
                      <a:pt x="64" y="267"/>
                      <a:pt x="76" y="260"/>
                      <a:pt x="85" y="255"/>
                    </a:cubicBezTo>
                    <a:cubicBezTo>
                      <a:pt x="104" y="274"/>
                      <a:pt x="131" y="288"/>
                      <a:pt x="167" y="289"/>
                    </a:cubicBezTo>
                    <a:cubicBezTo>
                      <a:pt x="168" y="289"/>
                      <a:pt x="170" y="289"/>
                      <a:pt x="171" y="289"/>
                    </a:cubicBezTo>
                    <a:cubicBezTo>
                      <a:pt x="171" y="289"/>
                      <a:pt x="171" y="289"/>
                      <a:pt x="171" y="289"/>
                    </a:cubicBezTo>
                    <a:cubicBezTo>
                      <a:pt x="214" y="289"/>
                      <a:pt x="248" y="274"/>
                      <a:pt x="269" y="245"/>
                    </a:cubicBezTo>
                    <a:cubicBezTo>
                      <a:pt x="298" y="206"/>
                      <a:pt x="300" y="151"/>
                      <a:pt x="289" y="116"/>
                    </a:cubicBezTo>
                    <a:cubicBezTo>
                      <a:pt x="275" y="72"/>
                      <a:pt x="225" y="40"/>
                      <a:pt x="173" y="40"/>
                    </a:cubicBezTo>
                    <a:cubicBezTo>
                      <a:pt x="149" y="40"/>
                      <a:pt x="126" y="46"/>
                      <a:pt x="106" y="58"/>
                    </a:cubicBezTo>
                    <a:cubicBezTo>
                      <a:pt x="53" y="91"/>
                      <a:pt x="42" y="153"/>
                      <a:pt x="54" y="198"/>
                    </a:cubicBezTo>
                    <a:cubicBezTo>
                      <a:pt x="55" y="203"/>
                      <a:pt x="56" y="207"/>
                      <a:pt x="58" y="211"/>
                    </a:cubicBezTo>
                    <a:cubicBezTo>
                      <a:pt x="50" y="216"/>
                      <a:pt x="38" y="224"/>
                      <a:pt x="29" y="232"/>
                    </a:cubicBezTo>
                    <a:cubicBezTo>
                      <a:pt x="25" y="224"/>
                      <a:pt x="23" y="216"/>
                      <a:pt x="21" y="208"/>
                    </a:cubicBezTo>
                    <a:cubicBezTo>
                      <a:pt x="5" y="149"/>
                      <a:pt x="19" y="71"/>
                      <a:pt x="88" y="28"/>
                    </a:cubicBezTo>
                    <a:cubicBezTo>
                      <a:pt x="114" y="12"/>
                      <a:pt x="142" y="4"/>
                      <a:pt x="173" y="4"/>
                    </a:cubicBezTo>
                    <a:cubicBezTo>
                      <a:pt x="241" y="4"/>
                      <a:pt x="305" y="46"/>
                      <a:pt x="322" y="102"/>
                    </a:cubicBezTo>
                    <a:cubicBezTo>
                      <a:pt x="336" y="147"/>
                      <a:pt x="334" y="218"/>
                      <a:pt x="297" y="267"/>
                    </a:cubicBezTo>
                    <a:cubicBezTo>
                      <a:pt x="269" y="305"/>
                      <a:pt x="227" y="324"/>
                      <a:pt x="171" y="324"/>
                    </a:cubicBezTo>
                    <a:cubicBezTo>
                      <a:pt x="171" y="324"/>
                      <a:pt x="171" y="324"/>
                      <a:pt x="171" y="324"/>
                    </a:cubicBezTo>
                    <a:close/>
                    <a:moveTo>
                      <a:pt x="39" y="273"/>
                    </a:moveTo>
                    <a:cubicBezTo>
                      <a:pt x="32" y="273"/>
                      <a:pt x="25" y="268"/>
                      <a:pt x="22" y="260"/>
                    </a:cubicBezTo>
                    <a:cubicBezTo>
                      <a:pt x="20" y="254"/>
                      <a:pt x="20" y="245"/>
                      <a:pt x="27" y="239"/>
                    </a:cubicBezTo>
                    <a:cubicBezTo>
                      <a:pt x="36" y="231"/>
                      <a:pt x="50" y="221"/>
                      <a:pt x="60" y="215"/>
                    </a:cubicBezTo>
                    <a:cubicBezTo>
                      <a:pt x="65" y="228"/>
                      <a:pt x="73" y="240"/>
                      <a:pt x="83" y="252"/>
                    </a:cubicBezTo>
                    <a:cubicBezTo>
                      <a:pt x="72" y="258"/>
                      <a:pt x="57" y="267"/>
                      <a:pt x="45" y="271"/>
                    </a:cubicBezTo>
                    <a:cubicBezTo>
                      <a:pt x="43" y="272"/>
                      <a:pt x="41" y="273"/>
                      <a:pt x="39" y="273"/>
                    </a:cubicBezTo>
                    <a:close/>
                    <a:moveTo>
                      <a:pt x="58" y="197"/>
                    </a:moveTo>
                    <a:cubicBezTo>
                      <a:pt x="46" y="153"/>
                      <a:pt x="57" y="94"/>
                      <a:pt x="108" y="62"/>
                    </a:cubicBezTo>
                    <a:cubicBezTo>
                      <a:pt x="128" y="50"/>
                      <a:pt x="150" y="44"/>
                      <a:pt x="173" y="44"/>
                    </a:cubicBezTo>
                    <a:cubicBezTo>
                      <a:pt x="224" y="44"/>
                      <a:pt x="272" y="75"/>
                      <a:pt x="285" y="117"/>
                    </a:cubicBezTo>
                    <a:cubicBezTo>
                      <a:pt x="295" y="151"/>
                      <a:pt x="294" y="205"/>
                      <a:pt x="266" y="242"/>
                    </a:cubicBezTo>
                    <a:cubicBezTo>
                      <a:pt x="245" y="271"/>
                      <a:pt x="213" y="285"/>
                      <a:pt x="171" y="285"/>
                    </a:cubicBezTo>
                    <a:cubicBezTo>
                      <a:pt x="171" y="285"/>
                      <a:pt x="171" y="285"/>
                      <a:pt x="171" y="285"/>
                    </a:cubicBezTo>
                    <a:cubicBezTo>
                      <a:pt x="170" y="285"/>
                      <a:pt x="168" y="285"/>
                      <a:pt x="167" y="285"/>
                    </a:cubicBezTo>
                    <a:cubicBezTo>
                      <a:pt x="103" y="283"/>
                      <a:pt x="69" y="239"/>
                      <a:pt x="58" y="197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5" name="iṥľídè">
                <a:extLst>
                  <a:ext uri="{FF2B5EF4-FFF2-40B4-BE49-F238E27FC236}">
                    <a16:creationId xmlns:a16="http://schemas.microsoft.com/office/drawing/2014/main" id="{26ABB0EF-3B8D-4822-9625-5E5C7708CE11}"/>
                  </a:ext>
                </a:extLst>
              </p:cNvPr>
              <p:cNvSpPr/>
              <p:nvPr/>
            </p:nvSpPr>
            <p:spPr bwMode="auto">
              <a:xfrm>
                <a:off x="5050" y="2147"/>
                <a:ext cx="126" cy="116"/>
              </a:xfrm>
              <a:custGeom>
                <a:avLst/>
                <a:gdLst>
                  <a:gd name="T0" fmla="*/ 63 w 63"/>
                  <a:gd name="T1" fmla="*/ 37 h 58"/>
                  <a:gd name="T2" fmla="*/ 40 w 63"/>
                  <a:gd name="T3" fmla="*/ 0 h 58"/>
                  <a:gd name="T4" fmla="*/ 7 w 63"/>
                  <a:gd name="T5" fmla="*/ 24 h 58"/>
                  <a:gd name="T6" fmla="*/ 2 w 63"/>
                  <a:gd name="T7" fmla="*/ 45 h 58"/>
                  <a:gd name="T8" fmla="*/ 19 w 63"/>
                  <a:gd name="T9" fmla="*/ 58 h 58"/>
                  <a:gd name="T10" fmla="*/ 25 w 63"/>
                  <a:gd name="T11" fmla="*/ 56 h 58"/>
                  <a:gd name="T12" fmla="*/ 63 w 63"/>
                  <a:gd name="T13" fmla="*/ 3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8">
                    <a:moveTo>
                      <a:pt x="63" y="37"/>
                    </a:moveTo>
                    <a:cubicBezTo>
                      <a:pt x="53" y="25"/>
                      <a:pt x="45" y="13"/>
                      <a:pt x="40" y="0"/>
                    </a:cubicBezTo>
                    <a:cubicBezTo>
                      <a:pt x="30" y="6"/>
                      <a:pt x="16" y="16"/>
                      <a:pt x="7" y="24"/>
                    </a:cubicBezTo>
                    <a:cubicBezTo>
                      <a:pt x="0" y="30"/>
                      <a:pt x="0" y="39"/>
                      <a:pt x="2" y="45"/>
                    </a:cubicBezTo>
                    <a:cubicBezTo>
                      <a:pt x="5" y="53"/>
                      <a:pt x="12" y="58"/>
                      <a:pt x="19" y="58"/>
                    </a:cubicBezTo>
                    <a:cubicBezTo>
                      <a:pt x="21" y="58"/>
                      <a:pt x="23" y="57"/>
                      <a:pt x="25" y="56"/>
                    </a:cubicBezTo>
                    <a:cubicBezTo>
                      <a:pt x="37" y="52"/>
                      <a:pt x="52" y="43"/>
                      <a:pt x="6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6" name="iṣliḍè">
                <a:extLst>
                  <a:ext uri="{FF2B5EF4-FFF2-40B4-BE49-F238E27FC236}">
                    <a16:creationId xmlns:a16="http://schemas.microsoft.com/office/drawing/2014/main" id="{7E1F96F7-A524-4F05-A1F5-CE09068EE2F9}"/>
                  </a:ext>
                </a:extLst>
              </p:cNvPr>
              <p:cNvSpPr/>
              <p:nvPr/>
            </p:nvSpPr>
            <p:spPr bwMode="auto">
              <a:xfrm>
                <a:off x="5102" y="1806"/>
                <a:ext cx="497" cy="480"/>
              </a:xfrm>
              <a:custGeom>
                <a:avLst/>
                <a:gdLst>
                  <a:gd name="T0" fmla="*/ 121 w 249"/>
                  <a:gd name="T1" fmla="*/ 241 h 241"/>
                  <a:gd name="T2" fmla="*/ 125 w 249"/>
                  <a:gd name="T3" fmla="*/ 241 h 241"/>
                  <a:gd name="T4" fmla="*/ 125 w 249"/>
                  <a:gd name="T5" fmla="*/ 241 h 241"/>
                  <a:gd name="T6" fmla="*/ 220 w 249"/>
                  <a:gd name="T7" fmla="*/ 198 h 241"/>
                  <a:gd name="T8" fmla="*/ 239 w 249"/>
                  <a:gd name="T9" fmla="*/ 73 h 241"/>
                  <a:gd name="T10" fmla="*/ 127 w 249"/>
                  <a:gd name="T11" fmla="*/ 0 h 241"/>
                  <a:gd name="T12" fmla="*/ 62 w 249"/>
                  <a:gd name="T13" fmla="*/ 18 h 241"/>
                  <a:gd name="T14" fmla="*/ 12 w 249"/>
                  <a:gd name="T15" fmla="*/ 153 h 241"/>
                  <a:gd name="T16" fmla="*/ 121 w 249"/>
                  <a:gd name="T17" fmla="*/ 241 h 241"/>
                  <a:gd name="T18" fmla="*/ 73 w 249"/>
                  <a:gd name="T19" fmla="*/ 35 h 241"/>
                  <a:gd name="T20" fmla="*/ 126 w 249"/>
                  <a:gd name="T21" fmla="*/ 19 h 241"/>
                  <a:gd name="T22" fmla="*/ 221 w 249"/>
                  <a:gd name="T23" fmla="*/ 81 h 241"/>
                  <a:gd name="T24" fmla="*/ 205 w 249"/>
                  <a:gd name="T25" fmla="*/ 185 h 241"/>
                  <a:gd name="T26" fmla="*/ 126 w 249"/>
                  <a:gd name="T27" fmla="*/ 221 h 241"/>
                  <a:gd name="T28" fmla="*/ 125 w 249"/>
                  <a:gd name="T29" fmla="*/ 221 h 241"/>
                  <a:gd name="T30" fmla="*/ 122 w 249"/>
                  <a:gd name="T31" fmla="*/ 221 h 241"/>
                  <a:gd name="T32" fmla="*/ 30 w 249"/>
                  <a:gd name="T33" fmla="*/ 148 h 241"/>
                  <a:gd name="T34" fmla="*/ 73 w 249"/>
                  <a:gd name="T35" fmla="*/ 3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9" h="241">
                    <a:moveTo>
                      <a:pt x="121" y="241"/>
                    </a:moveTo>
                    <a:cubicBezTo>
                      <a:pt x="122" y="241"/>
                      <a:pt x="124" y="241"/>
                      <a:pt x="125" y="241"/>
                    </a:cubicBezTo>
                    <a:cubicBezTo>
                      <a:pt x="125" y="241"/>
                      <a:pt x="125" y="241"/>
                      <a:pt x="125" y="241"/>
                    </a:cubicBezTo>
                    <a:cubicBezTo>
                      <a:pt x="167" y="241"/>
                      <a:pt x="199" y="227"/>
                      <a:pt x="220" y="198"/>
                    </a:cubicBezTo>
                    <a:cubicBezTo>
                      <a:pt x="248" y="161"/>
                      <a:pt x="249" y="107"/>
                      <a:pt x="239" y="73"/>
                    </a:cubicBezTo>
                    <a:cubicBezTo>
                      <a:pt x="226" y="31"/>
                      <a:pt x="178" y="0"/>
                      <a:pt x="127" y="0"/>
                    </a:cubicBezTo>
                    <a:cubicBezTo>
                      <a:pt x="104" y="0"/>
                      <a:pt x="82" y="6"/>
                      <a:pt x="62" y="18"/>
                    </a:cubicBezTo>
                    <a:cubicBezTo>
                      <a:pt x="11" y="50"/>
                      <a:pt x="0" y="109"/>
                      <a:pt x="12" y="153"/>
                    </a:cubicBezTo>
                    <a:cubicBezTo>
                      <a:pt x="23" y="195"/>
                      <a:pt x="57" y="239"/>
                      <a:pt x="121" y="241"/>
                    </a:cubicBezTo>
                    <a:close/>
                    <a:moveTo>
                      <a:pt x="73" y="35"/>
                    </a:moveTo>
                    <a:cubicBezTo>
                      <a:pt x="89" y="25"/>
                      <a:pt x="108" y="19"/>
                      <a:pt x="126" y="19"/>
                    </a:cubicBezTo>
                    <a:cubicBezTo>
                      <a:pt x="169" y="19"/>
                      <a:pt x="210" y="46"/>
                      <a:pt x="221" y="81"/>
                    </a:cubicBezTo>
                    <a:cubicBezTo>
                      <a:pt x="229" y="109"/>
                      <a:pt x="228" y="154"/>
                      <a:pt x="205" y="185"/>
                    </a:cubicBezTo>
                    <a:cubicBezTo>
                      <a:pt x="188" y="209"/>
                      <a:pt x="160" y="221"/>
                      <a:pt x="126" y="221"/>
                    </a:cubicBezTo>
                    <a:cubicBezTo>
                      <a:pt x="126" y="221"/>
                      <a:pt x="126" y="221"/>
                      <a:pt x="125" y="221"/>
                    </a:cubicBezTo>
                    <a:cubicBezTo>
                      <a:pt x="124" y="221"/>
                      <a:pt x="123" y="221"/>
                      <a:pt x="122" y="221"/>
                    </a:cubicBezTo>
                    <a:cubicBezTo>
                      <a:pt x="69" y="220"/>
                      <a:pt x="40" y="183"/>
                      <a:pt x="30" y="148"/>
                    </a:cubicBezTo>
                    <a:cubicBezTo>
                      <a:pt x="20" y="111"/>
                      <a:pt x="30" y="61"/>
                      <a:pt x="73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7" name="iṧ1idé">
                <a:extLst>
                  <a:ext uri="{FF2B5EF4-FFF2-40B4-BE49-F238E27FC236}">
                    <a16:creationId xmlns:a16="http://schemas.microsoft.com/office/drawing/2014/main" id="{F0F478BF-0464-438A-A1DF-35644B37A8D8}"/>
                  </a:ext>
                </a:extLst>
              </p:cNvPr>
              <p:cNvSpPr/>
              <p:nvPr/>
            </p:nvSpPr>
            <p:spPr bwMode="auto">
              <a:xfrm>
                <a:off x="5152" y="1852"/>
                <a:ext cx="399" cy="387"/>
              </a:xfrm>
              <a:custGeom>
                <a:avLst/>
                <a:gdLst>
                  <a:gd name="T0" fmla="*/ 50 w 200"/>
                  <a:gd name="T1" fmla="*/ 15 h 194"/>
                  <a:gd name="T2" fmla="*/ 9 w 200"/>
                  <a:gd name="T3" fmla="*/ 124 h 194"/>
                  <a:gd name="T4" fmla="*/ 97 w 200"/>
                  <a:gd name="T5" fmla="*/ 194 h 194"/>
                  <a:gd name="T6" fmla="*/ 100 w 200"/>
                  <a:gd name="T7" fmla="*/ 194 h 194"/>
                  <a:gd name="T8" fmla="*/ 101 w 200"/>
                  <a:gd name="T9" fmla="*/ 194 h 194"/>
                  <a:gd name="T10" fmla="*/ 177 w 200"/>
                  <a:gd name="T11" fmla="*/ 160 h 194"/>
                  <a:gd name="T12" fmla="*/ 192 w 200"/>
                  <a:gd name="T13" fmla="*/ 59 h 194"/>
                  <a:gd name="T14" fmla="*/ 101 w 200"/>
                  <a:gd name="T15" fmla="*/ 0 h 194"/>
                  <a:gd name="T16" fmla="*/ 50 w 200"/>
                  <a:gd name="T17" fmla="*/ 15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94">
                    <a:moveTo>
                      <a:pt x="50" y="15"/>
                    </a:moveTo>
                    <a:cubicBezTo>
                      <a:pt x="8" y="41"/>
                      <a:pt x="0" y="88"/>
                      <a:pt x="9" y="124"/>
                    </a:cubicBezTo>
                    <a:cubicBezTo>
                      <a:pt x="18" y="157"/>
                      <a:pt x="46" y="193"/>
                      <a:pt x="97" y="194"/>
                    </a:cubicBezTo>
                    <a:cubicBezTo>
                      <a:pt x="98" y="194"/>
                      <a:pt x="99" y="194"/>
                      <a:pt x="100" y="194"/>
                    </a:cubicBezTo>
                    <a:cubicBezTo>
                      <a:pt x="101" y="194"/>
                      <a:pt x="101" y="194"/>
                      <a:pt x="101" y="194"/>
                    </a:cubicBezTo>
                    <a:cubicBezTo>
                      <a:pt x="134" y="194"/>
                      <a:pt x="160" y="183"/>
                      <a:pt x="177" y="160"/>
                    </a:cubicBezTo>
                    <a:cubicBezTo>
                      <a:pt x="199" y="130"/>
                      <a:pt x="200" y="87"/>
                      <a:pt x="192" y="59"/>
                    </a:cubicBezTo>
                    <a:cubicBezTo>
                      <a:pt x="182" y="26"/>
                      <a:pt x="143" y="0"/>
                      <a:pt x="101" y="0"/>
                    </a:cubicBezTo>
                    <a:cubicBezTo>
                      <a:pt x="83" y="0"/>
                      <a:pt x="66" y="5"/>
                      <a:pt x="50" y="15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8" name="ïṥ1iḑè">
                <a:extLst>
                  <a:ext uri="{FF2B5EF4-FFF2-40B4-BE49-F238E27FC236}">
                    <a16:creationId xmlns:a16="http://schemas.microsoft.com/office/drawing/2014/main" id="{E9CB4B1F-17BB-493D-A239-9306CF5A354B}"/>
                  </a:ext>
                </a:extLst>
              </p:cNvPr>
              <p:cNvSpPr/>
              <p:nvPr/>
            </p:nvSpPr>
            <p:spPr bwMode="auto">
              <a:xfrm>
                <a:off x="5142" y="1844"/>
                <a:ext cx="417" cy="403"/>
              </a:xfrm>
              <a:custGeom>
                <a:avLst/>
                <a:gdLst>
                  <a:gd name="T0" fmla="*/ 102 w 209"/>
                  <a:gd name="T1" fmla="*/ 202 h 202"/>
                  <a:gd name="T2" fmla="*/ 105 w 209"/>
                  <a:gd name="T3" fmla="*/ 202 h 202"/>
                  <a:gd name="T4" fmla="*/ 106 w 209"/>
                  <a:gd name="T5" fmla="*/ 202 h 202"/>
                  <a:gd name="T6" fmla="*/ 185 w 209"/>
                  <a:gd name="T7" fmla="*/ 166 h 202"/>
                  <a:gd name="T8" fmla="*/ 201 w 209"/>
                  <a:gd name="T9" fmla="*/ 62 h 202"/>
                  <a:gd name="T10" fmla="*/ 106 w 209"/>
                  <a:gd name="T11" fmla="*/ 0 h 202"/>
                  <a:gd name="T12" fmla="*/ 53 w 209"/>
                  <a:gd name="T13" fmla="*/ 16 h 202"/>
                  <a:gd name="T14" fmla="*/ 10 w 209"/>
                  <a:gd name="T15" fmla="*/ 129 h 202"/>
                  <a:gd name="T16" fmla="*/ 102 w 209"/>
                  <a:gd name="T17" fmla="*/ 202 h 202"/>
                  <a:gd name="T18" fmla="*/ 197 w 209"/>
                  <a:gd name="T19" fmla="*/ 63 h 202"/>
                  <a:gd name="T20" fmla="*/ 182 w 209"/>
                  <a:gd name="T21" fmla="*/ 164 h 202"/>
                  <a:gd name="T22" fmla="*/ 106 w 209"/>
                  <a:gd name="T23" fmla="*/ 198 h 202"/>
                  <a:gd name="T24" fmla="*/ 105 w 209"/>
                  <a:gd name="T25" fmla="*/ 198 h 202"/>
                  <a:gd name="T26" fmla="*/ 102 w 209"/>
                  <a:gd name="T27" fmla="*/ 198 h 202"/>
                  <a:gd name="T28" fmla="*/ 14 w 209"/>
                  <a:gd name="T29" fmla="*/ 128 h 202"/>
                  <a:gd name="T30" fmla="*/ 55 w 209"/>
                  <a:gd name="T31" fmla="*/ 19 h 202"/>
                  <a:gd name="T32" fmla="*/ 106 w 209"/>
                  <a:gd name="T33" fmla="*/ 4 h 202"/>
                  <a:gd name="T34" fmla="*/ 197 w 209"/>
                  <a:gd name="T35" fmla="*/ 6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02">
                    <a:moveTo>
                      <a:pt x="102" y="202"/>
                    </a:moveTo>
                    <a:cubicBezTo>
                      <a:pt x="103" y="202"/>
                      <a:pt x="104" y="202"/>
                      <a:pt x="105" y="202"/>
                    </a:cubicBezTo>
                    <a:cubicBezTo>
                      <a:pt x="106" y="202"/>
                      <a:pt x="106" y="202"/>
                      <a:pt x="106" y="202"/>
                    </a:cubicBezTo>
                    <a:cubicBezTo>
                      <a:pt x="140" y="202"/>
                      <a:pt x="168" y="190"/>
                      <a:pt x="185" y="166"/>
                    </a:cubicBezTo>
                    <a:cubicBezTo>
                      <a:pt x="208" y="135"/>
                      <a:pt x="209" y="90"/>
                      <a:pt x="201" y="62"/>
                    </a:cubicBezTo>
                    <a:cubicBezTo>
                      <a:pt x="190" y="27"/>
                      <a:pt x="149" y="0"/>
                      <a:pt x="106" y="0"/>
                    </a:cubicBezTo>
                    <a:cubicBezTo>
                      <a:pt x="88" y="0"/>
                      <a:pt x="69" y="6"/>
                      <a:pt x="53" y="16"/>
                    </a:cubicBezTo>
                    <a:cubicBezTo>
                      <a:pt x="10" y="42"/>
                      <a:pt x="0" y="92"/>
                      <a:pt x="10" y="129"/>
                    </a:cubicBezTo>
                    <a:cubicBezTo>
                      <a:pt x="20" y="164"/>
                      <a:pt x="49" y="201"/>
                      <a:pt x="102" y="202"/>
                    </a:cubicBezTo>
                    <a:close/>
                    <a:moveTo>
                      <a:pt x="197" y="63"/>
                    </a:moveTo>
                    <a:cubicBezTo>
                      <a:pt x="205" y="91"/>
                      <a:pt x="204" y="134"/>
                      <a:pt x="182" y="164"/>
                    </a:cubicBezTo>
                    <a:cubicBezTo>
                      <a:pt x="165" y="187"/>
                      <a:pt x="139" y="198"/>
                      <a:pt x="106" y="198"/>
                    </a:cubicBezTo>
                    <a:cubicBezTo>
                      <a:pt x="106" y="198"/>
                      <a:pt x="106" y="198"/>
                      <a:pt x="105" y="198"/>
                    </a:cubicBezTo>
                    <a:cubicBezTo>
                      <a:pt x="104" y="198"/>
                      <a:pt x="103" y="198"/>
                      <a:pt x="102" y="198"/>
                    </a:cubicBezTo>
                    <a:cubicBezTo>
                      <a:pt x="51" y="197"/>
                      <a:pt x="23" y="161"/>
                      <a:pt x="14" y="128"/>
                    </a:cubicBezTo>
                    <a:cubicBezTo>
                      <a:pt x="5" y="92"/>
                      <a:pt x="13" y="45"/>
                      <a:pt x="55" y="19"/>
                    </a:cubicBezTo>
                    <a:cubicBezTo>
                      <a:pt x="71" y="9"/>
                      <a:pt x="88" y="4"/>
                      <a:pt x="106" y="4"/>
                    </a:cubicBezTo>
                    <a:cubicBezTo>
                      <a:pt x="148" y="4"/>
                      <a:pt x="187" y="30"/>
                      <a:pt x="197" y="63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9" name="ïṡļíḋe">
                <a:extLst>
                  <a:ext uri="{FF2B5EF4-FFF2-40B4-BE49-F238E27FC236}">
                    <a16:creationId xmlns:a16="http://schemas.microsoft.com/office/drawing/2014/main" id="{935A0F7A-9D22-4033-B86B-9CB05F947EF0}"/>
                  </a:ext>
                </a:extLst>
              </p:cNvPr>
              <p:cNvSpPr/>
              <p:nvPr/>
            </p:nvSpPr>
            <p:spPr bwMode="auto">
              <a:xfrm>
                <a:off x="5190" y="1866"/>
                <a:ext cx="315" cy="168"/>
              </a:xfrm>
              <a:custGeom>
                <a:avLst/>
                <a:gdLst>
                  <a:gd name="T0" fmla="*/ 20 w 158"/>
                  <a:gd name="T1" fmla="*/ 25 h 84"/>
                  <a:gd name="T2" fmla="*/ 15 w 158"/>
                  <a:gd name="T3" fmla="*/ 29 h 84"/>
                  <a:gd name="T4" fmla="*/ 9 w 158"/>
                  <a:gd name="T5" fmla="*/ 71 h 84"/>
                  <a:gd name="T6" fmla="*/ 30 w 158"/>
                  <a:gd name="T7" fmla="*/ 75 h 84"/>
                  <a:gd name="T8" fmla="*/ 66 w 158"/>
                  <a:gd name="T9" fmla="*/ 49 h 84"/>
                  <a:gd name="T10" fmla="*/ 103 w 158"/>
                  <a:gd name="T11" fmla="*/ 50 h 84"/>
                  <a:gd name="T12" fmla="*/ 135 w 158"/>
                  <a:gd name="T13" fmla="*/ 59 h 84"/>
                  <a:gd name="T14" fmla="*/ 145 w 158"/>
                  <a:gd name="T15" fmla="*/ 21 h 84"/>
                  <a:gd name="T16" fmla="*/ 88 w 158"/>
                  <a:gd name="T17" fmla="*/ 0 h 84"/>
                  <a:gd name="T18" fmla="*/ 20 w 158"/>
                  <a:gd name="T19" fmla="*/ 2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8" h="84">
                    <a:moveTo>
                      <a:pt x="20" y="25"/>
                    </a:moveTo>
                    <a:cubicBezTo>
                      <a:pt x="18" y="26"/>
                      <a:pt x="17" y="28"/>
                      <a:pt x="15" y="29"/>
                    </a:cubicBezTo>
                    <a:cubicBezTo>
                      <a:pt x="4" y="41"/>
                      <a:pt x="0" y="57"/>
                      <a:pt x="9" y="71"/>
                    </a:cubicBezTo>
                    <a:cubicBezTo>
                      <a:pt x="15" y="81"/>
                      <a:pt x="22" y="84"/>
                      <a:pt x="30" y="75"/>
                    </a:cubicBezTo>
                    <a:cubicBezTo>
                      <a:pt x="41" y="64"/>
                      <a:pt x="50" y="53"/>
                      <a:pt x="66" y="49"/>
                    </a:cubicBezTo>
                    <a:cubicBezTo>
                      <a:pt x="78" y="46"/>
                      <a:pt x="91" y="46"/>
                      <a:pt x="103" y="50"/>
                    </a:cubicBezTo>
                    <a:cubicBezTo>
                      <a:pt x="113" y="53"/>
                      <a:pt x="124" y="60"/>
                      <a:pt x="135" y="59"/>
                    </a:cubicBezTo>
                    <a:cubicBezTo>
                      <a:pt x="157" y="58"/>
                      <a:pt x="158" y="34"/>
                      <a:pt x="145" y="21"/>
                    </a:cubicBezTo>
                    <a:cubicBezTo>
                      <a:pt x="130" y="7"/>
                      <a:pt x="108" y="0"/>
                      <a:pt x="88" y="0"/>
                    </a:cubicBezTo>
                    <a:cubicBezTo>
                      <a:pt x="65" y="1"/>
                      <a:pt x="38" y="10"/>
                      <a:pt x="20" y="25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0" name="í$1îḓê">
                <a:extLst>
                  <a:ext uri="{FF2B5EF4-FFF2-40B4-BE49-F238E27FC236}">
                    <a16:creationId xmlns:a16="http://schemas.microsoft.com/office/drawing/2014/main" id="{D65CF526-B289-4C0F-864C-B70E1FD06729}"/>
                  </a:ext>
                </a:extLst>
              </p:cNvPr>
              <p:cNvSpPr/>
              <p:nvPr/>
            </p:nvSpPr>
            <p:spPr bwMode="auto">
              <a:xfrm>
                <a:off x="5216" y="1932"/>
                <a:ext cx="23" cy="28"/>
              </a:xfrm>
              <a:custGeom>
                <a:avLst/>
                <a:gdLst>
                  <a:gd name="T0" fmla="*/ 7 w 12"/>
                  <a:gd name="T1" fmla="*/ 1 h 14"/>
                  <a:gd name="T2" fmla="*/ 6 w 12"/>
                  <a:gd name="T3" fmla="*/ 1 h 14"/>
                  <a:gd name="T4" fmla="*/ 0 w 12"/>
                  <a:gd name="T5" fmla="*/ 7 h 14"/>
                  <a:gd name="T6" fmla="*/ 8 w 12"/>
                  <a:gd name="T7" fmla="*/ 13 h 14"/>
                  <a:gd name="T8" fmla="*/ 8 w 12"/>
                  <a:gd name="T9" fmla="*/ 13 h 14"/>
                  <a:gd name="T10" fmla="*/ 12 w 12"/>
                  <a:gd name="T11" fmla="*/ 7 h 14"/>
                  <a:gd name="T12" fmla="*/ 7 w 12"/>
                  <a:gd name="T1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3"/>
                      <a:pt x="0" y="7"/>
                    </a:cubicBezTo>
                    <a:cubicBezTo>
                      <a:pt x="0" y="11"/>
                      <a:pt x="4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2"/>
                      <a:pt x="12" y="10"/>
                      <a:pt x="12" y="7"/>
                    </a:cubicBezTo>
                    <a:cubicBezTo>
                      <a:pt x="12" y="4"/>
                      <a:pt x="10" y="0"/>
                      <a:pt x="7" y="1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1" name="ïṧ1iḋé">
                <a:extLst>
                  <a:ext uri="{FF2B5EF4-FFF2-40B4-BE49-F238E27FC236}">
                    <a16:creationId xmlns:a16="http://schemas.microsoft.com/office/drawing/2014/main" id="{B5B97A5C-6653-44E4-B43B-9D3D7C7921CA}"/>
                  </a:ext>
                </a:extLst>
              </p:cNvPr>
              <p:cNvSpPr/>
              <p:nvPr/>
            </p:nvSpPr>
            <p:spPr bwMode="auto">
              <a:xfrm>
                <a:off x="5208" y="1972"/>
                <a:ext cx="15" cy="14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7 h 7"/>
                  <a:gd name="T4" fmla="*/ 4 w 8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0"/>
                      <a:pt x="0" y="7"/>
                      <a:pt x="4" y="7"/>
                    </a:cubicBezTo>
                    <a:cubicBezTo>
                      <a:pt x="8" y="7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2" name="iṩļíďé">
                <a:extLst>
                  <a:ext uri="{FF2B5EF4-FFF2-40B4-BE49-F238E27FC236}">
                    <a16:creationId xmlns:a16="http://schemas.microsoft.com/office/drawing/2014/main" id="{142546FF-90A0-4E14-96BC-6094FBE31AF8}"/>
                  </a:ext>
                </a:extLst>
              </p:cNvPr>
              <p:cNvSpPr/>
              <p:nvPr/>
            </p:nvSpPr>
            <p:spPr bwMode="auto">
              <a:xfrm>
                <a:off x="5221" y="1996"/>
                <a:ext cx="16" cy="14"/>
              </a:xfrm>
              <a:custGeom>
                <a:avLst/>
                <a:gdLst>
                  <a:gd name="T0" fmla="*/ 6 w 8"/>
                  <a:gd name="T1" fmla="*/ 3 h 7"/>
                  <a:gd name="T2" fmla="*/ 6 w 8"/>
                  <a:gd name="T3" fmla="*/ 2 h 7"/>
                  <a:gd name="T4" fmla="*/ 1 w 8"/>
                  <a:gd name="T5" fmla="*/ 2 h 7"/>
                  <a:gd name="T6" fmla="*/ 1 w 8"/>
                  <a:gd name="T7" fmla="*/ 3 h 7"/>
                  <a:gd name="T8" fmla="*/ 4 w 8"/>
                  <a:gd name="T9" fmla="*/ 7 h 7"/>
                  <a:gd name="T10" fmla="*/ 6 w 8"/>
                  <a:gd name="T1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6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5"/>
                      <a:pt x="1" y="7"/>
                      <a:pt x="4" y="7"/>
                    </a:cubicBezTo>
                    <a:cubicBezTo>
                      <a:pt x="6" y="7"/>
                      <a:pt x="8" y="5"/>
                      <a:pt x="6" y="3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3" name="íśļíḑe">
                <a:extLst>
                  <a:ext uri="{FF2B5EF4-FFF2-40B4-BE49-F238E27FC236}">
                    <a16:creationId xmlns:a16="http://schemas.microsoft.com/office/drawing/2014/main" id="{03E64FBF-F515-41EE-AE8C-7BE81169AC49}"/>
                  </a:ext>
                </a:extLst>
              </p:cNvPr>
              <p:cNvSpPr/>
              <p:nvPr/>
            </p:nvSpPr>
            <p:spPr bwMode="auto">
              <a:xfrm>
                <a:off x="5231" y="1966"/>
                <a:ext cx="18" cy="14"/>
              </a:xfrm>
              <a:custGeom>
                <a:avLst/>
                <a:gdLst>
                  <a:gd name="T0" fmla="*/ 5 w 9"/>
                  <a:gd name="T1" fmla="*/ 0 h 7"/>
                  <a:gd name="T2" fmla="*/ 5 w 9"/>
                  <a:gd name="T3" fmla="*/ 7 h 7"/>
                  <a:gd name="T4" fmla="*/ 5 w 9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0" y="0"/>
                      <a:pt x="0" y="7"/>
                      <a:pt x="5" y="7"/>
                    </a:cubicBezTo>
                    <a:cubicBezTo>
                      <a:pt x="9" y="7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4" name="íṧ1iḍé">
                <a:extLst>
                  <a:ext uri="{FF2B5EF4-FFF2-40B4-BE49-F238E27FC236}">
                    <a16:creationId xmlns:a16="http://schemas.microsoft.com/office/drawing/2014/main" id="{53EA6722-F122-4E9D-ACA8-B17AF72E00FD}"/>
                  </a:ext>
                </a:extLst>
              </p:cNvPr>
              <p:cNvSpPr/>
              <p:nvPr/>
            </p:nvSpPr>
            <p:spPr bwMode="auto">
              <a:xfrm>
                <a:off x="5251" y="1902"/>
                <a:ext cx="14" cy="16"/>
              </a:xfrm>
              <a:custGeom>
                <a:avLst/>
                <a:gdLst>
                  <a:gd name="T0" fmla="*/ 4 w 7"/>
                  <a:gd name="T1" fmla="*/ 1 h 8"/>
                  <a:gd name="T2" fmla="*/ 4 w 7"/>
                  <a:gd name="T3" fmla="*/ 1 h 8"/>
                  <a:gd name="T4" fmla="*/ 0 w 7"/>
                  <a:gd name="T5" fmla="*/ 4 h 8"/>
                  <a:gd name="T6" fmla="*/ 4 w 7"/>
                  <a:gd name="T7" fmla="*/ 7 h 8"/>
                  <a:gd name="T8" fmla="*/ 4 w 7"/>
                  <a:gd name="T9" fmla="*/ 7 h 8"/>
                  <a:gd name="T10" fmla="*/ 4 w 7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4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7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5" name="îṣľiḑe">
                <a:extLst>
                  <a:ext uri="{FF2B5EF4-FFF2-40B4-BE49-F238E27FC236}">
                    <a16:creationId xmlns:a16="http://schemas.microsoft.com/office/drawing/2014/main" id="{52FB9021-6444-4701-B6FB-40E8C16BC41D}"/>
                  </a:ext>
                </a:extLst>
              </p:cNvPr>
              <p:cNvSpPr/>
              <p:nvPr/>
            </p:nvSpPr>
            <p:spPr bwMode="auto">
              <a:xfrm>
                <a:off x="5277" y="1908"/>
                <a:ext cx="16" cy="12"/>
              </a:xfrm>
              <a:custGeom>
                <a:avLst/>
                <a:gdLst>
                  <a:gd name="T0" fmla="*/ 4 w 8"/>
                  <a:gd name="T1" fmla="*/ 0 h 6"/>
                  <a:gd name="T2" fmla="*/ 4 w 8"/>
                  <a:gd name="T3" fmla="*/ 6 h 6"/>
                  <a:gd name="T4" fmla="*/ 4 w 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4" y="0"/>
                    </a:moveTo>
                    <a:cubicBezTo>
                      <a:pt x="0" y="0"/>
                      <a:pt x="0" y="6"/>
                      <a:pt x="4" y="6"/>
                    </a:cubicBezTo>
                    <a:cubicBezTo>
                      <a:pt x="8" y="6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6" name="íṩ1iḋè">
                <a:extLst>
                  <a:ext uri="{FF2B5EF4-FFF2-40B4-BE49-F238E27FC236}">
                    <a16:creationId xmlns:a16="http://schemas.microsoft.com/office/drawing/2014/main" id="{DF01D075-6855-4DA3-B4FE-456565072D36}"/>
                  </a:ext>
                </a:extLst>
              </p:cNvPr>
              <p:cNvSpPr/>
              <p:nvPr/>
            </p:nvSpPr>
            <p:spPr bwMode="auto">
              <a:xfrm>
                <a:off x="5299" y="1882"/>
                <a:ext cx="32" cy="26"/>
              </a:xfrm>
              <a:custGeom>
                <a:avLst/>
                <a:gdLst>
                  <a:gd name="T0" fmla="*/ 8 w 16"/>
                  <a:gd name="T1" fmla="*/ 0 h 13"/>
                  <a:gd name="T2" fmla="*/ 8 w 16"/>
                  <a:gd name="T3" fmla="*/ 13 h 13"/>
                  <a:gd name="T4" fmla="*/ 8 w 16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3">
                    <a:moveTo>
                      <a:pt x="8" y="0"/>
                    </a:moveTo>
                    <a:cubicBezTo>
                      <a:pt x="0" y="0"/>
                      <a:pt x="0" y="13"/>
                      <a:pt x="8" y="13"/>
                    </a:cubicBezTo>
                    <a:cubicBezTo>
                      <a:pt x="16" y="13"/>
                      <a:pt x="16" y="0"/>
                      <a:pt x="8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7" name="îŝlîďe">
                <a:extLst>
                  <a:ext uri="{FF2B5EF4-FFF2-40B4-BE49-F238E27FC236}">
                    <a16:creationId xmlns:a16="http://schemas.microsoft.com/office/drawing/2014/main" id="{EE8202F5-6F1C-410F-86A2-931D7CD02367}"/>
                  </a:ext>
                </a:extLst>
              </p:cNvPr>
              <p:cNvSpPr/>
              <p:nvPr/>
            </p:nvSpPr>
            <p:spPr bwMode="auto">
              <a:xfrm>
                <a:off x="5337" y="1878"/>
                <a:ext cx="18" cy="18"/>
              </a:xfrm>
              <a:custGeom>
                <a:avLst/>
                <a:gdLst>
                  <a:gd name="T0" fmla="*/ 5 w 9"/>
                  <a:gd name="T1" fmla="*/ 1 h 9"/>
                  <a:gd name="T2" fmla="*/ 2 w 9"/>
                  <a:gd name="T3" fmla="*/ 1 h 9"/>
                  <a:gd name="T4" fmla="*/ 1 w 9"/>
                  <a:gd name="T5" fmla="*/ 5 h 9"/>
                  <a:gd name="T6" fmla="*/ 5 w 9"/>
                  <a:gd name="T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5" y="1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0" y="1"/>
                      <a:pt x="0" y="4"/>
                      <a:pt x="1" y="5"/>
                    </a:cubicBezTo>
                    <a:cubicBezTo>
                      <a:pt x="5" y="9"/>
                      <a:pt x="9" y="2"/>
                      <a:pt x="5" y="1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8" name="ïṥľidê">
                <a:extLst>
                  <a:ext uri="{FF2B5EF4-FFF2-40B4-BE49-F238E27FC236}">
                    <a16:creationId xmlns:a16="http://schemas.microsoft.com/office/drawing/2014/main" id="{7CCEB02F-909B-4E22-83F4-5148E6CDE62A}"/>
                  </a:ext>
                </a:extLst>
              </p:cNvPr>
              <p:cNvSpPr/>
              <p:nvPr/>
            </p:nvSpPr>
            <p:spPr bwMode="auto">
              <a:xfrm>
                <a:off x="5365" y="1888"/>
                <a:ext cx="28" cy="20"/>
              </a:xfrm>
              <a:custGeom>
                <a:avLst/>
                <a:gdLst>
                  <a:gd name="T0" fmla="*/ 7 w 14"/>
                  <a:gd name="T1" fmla="*/ 0 h 10"/>
                  <a:gd name="T2" fmla="*/ 7 w 14"/>
                  <a:gd name="T3" fmla="*/ 10 h 10"/>
                  <a:gd name="T4" fmla="*/ 7 w 14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0">
                    <a:moveTo>
                      <a:pt x="7" y="0"/>
                    </a:moveTo>
                    <a:cubicBezTo>
                      <a:pt x="0" y="0"/>
                      <a:pt x="0" y="10"/>
                      <a:pt x="7" y="10"/>
                    </a:cubicBezTo>
                    <a:cubicBezTo>
                      <a:pt x="14" y="10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9" name="îSļïḋê">
                <a:extLst>
                  <a:ext uri="{FF2B5EF4-FFF2-40B4-BE49-F238E27FC236}">
                    <a16:creationId xmlns:a16="http://schemas.microsoft.com/office/drawing/2014/main" id="{A628F5D3-0F2A-4AFA-8511-42E90BF562EA}"/>
                  </a:ext>
                </a:extLst>
              </p:cNvPr>
              <p:cNvSpPr/>
              <p:nvPr/>
            </p:nvSpPr>
            <p:spPr bwMode="auto">
              <a:xfrm>
                <a:off x="5407" y="1880"/>
                <a:ext cx="16" cy="12"/>
              </a:xfrm>
              <a:custGeom>
                <a:avLst/>
                <a:gdLst>
                  <a:gd name="T0" fmla="*/ 4 w 8"/>
                  <a:gd name="T1" fmla="*/ 0 h 6"/>
                  <a:gd name="T2" fmla="*/ 4 w 8"/>
                  <a:gd name="T3" fmla="*/ 6 h 6"/>
                  <a:gd name="T4" fmla="*/ 4 w 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4" y="0"/>
                    </a:moveTo>
                    <a:cubicBezTo>
                      <a:pt x="0" y="0"/>
                      <a:pt x="0" y="6"/>
                      <a:pt x="4" y="6"/>
                    </a:cubicBezTo>
                    <a:cubicBezTo>
                      <a:pt x="8" y="6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0" name="ïšlíḍé">
                <a:extLst>
                  <a:ext uri="{FF2B5EF4-FFF2-40B4-BE49-F238E27FC236}">
                    <a16:creationId xmlns:a16="http://schemas.microsoft.com/office/drawing/2014/main" id="{545AE9B5-D1F6-4B54-98BC-7C11688B738E}"/>
                  </a:ext>
                </a:extLst>
              </p:cNvPr>
              <p:cNvSpPr/>
              <p:nvPr/>
            </p:nvSpPr>
            <p:spPr bwMode="auto">
              <a:xfrm>
                <a:off x="5427" y="1900"/>
                <a:ext cx="26" cy="20"/>
              </a:xfrm>
              <a:custGeom>
                <a:avLst/>
                <a:gdLst>
                  <a:gd name="T0" fmla="*/ 7 w 13"/>
                  <a:gd name="T1" fmla="*/ 0 h 10"/>
                  <a:gd name="T2" fmla="*/ 7 w 13"/>
                  <a:gd name="T3" fmla="*/ 10 h 10"/>
                  <a:gd name="T4" fmla="*/ 7 w 13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0">
                    <a:moveTo>
                      <a:pt x="7" y="0"/>
                    </a:moveTo>
                    <a:cubicBezTo>
                      <a:pt x="0" y="0"/>
                      <a:pt x="0" y="10"/>
                      <a:pt x="7" y="10"/>
                    </a:cubicBezTo>
                    <a:cubicBezTo>
                      <a:pt x="13" y="10"/>
                      <a:pt x="13" y="0"/>
                      <a:pt x="7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1" name="iSḻídè">
                <a:extLst>
                  <a:ext uri="{FF2B5EF4-FFF2-40B4-BE49-F238E27FC236}">
                    <a16:creationId xmlns:a16="http://schemas.microsoft.com/office/drawing/2014/main" id="{4999F9F2-57A3-4475-B981-4A93730C2FA0}"/>
                  </a:ext>
                </a:extLst>
              </p:cNvPr>
              <p:cNvSpPr/>
              <p:nvPr/>
            </p:nvSpPr>
            <p:spPr bwMode="auto">
              <a:xfrm>
                <a:off x="5461" y="1908"/>
                <a:ext cx="14" cy="16"/>
              </a:xfrm>
              <a:custGeom>
                <a:avLst/>
                <a:gdLst>
                  <a:gd name="T0" fmla="*/ 2 w 7"/>
                  <a:gd name="T1" fmla="*/ 1 h 8"/>
                  <a:gd name="T2" fmla="*/ 1 w 7"/>
                  <a:gd name="T3" fmla="*/ 2 h 8"/>
                  <a:gd name="T4" fmla="*/ 1 w 7"/>
                  <a:gd name="T5" fmla="*/ 5 h 8"/>
                  <a:gd name="T6" fmla="*/ 2 w 7"/>
                  <a:gd name="T7" fmla="*/ 6 h 8"/>
                  <a:gd name="T8" fmla="*/ 7 w 7"/>
                  <a:gd name="T9" fmla="*/ 4 h 8"/>
                  <a:gd name="T10" fmla="*/ 2 w 7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3" y="8"/>
                      <a:pt x="7" y="6"/>
                      <a:pt x="7" y="4"/>
                    </a:cubicBezTo>
                    <a:cubicBezTo>
                      <a:pt x="7" y="1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2" name="î$1íďê">
                <a:extLst>
                  <a:ext uri="{FF2B5EF4-FFF2-40B4-BE49-F238E27FC236}">
                    <a16:creationId xmlns:a16="http://schemas.microsoft.com/office/drawing/2014/main" id="{25A7692D-636D-4FAB-B6BA-C1A541A2E2D7}"/>
                  </a:ext>
                </a:extLst>
              </p:cNvPr>
              <p:cNvSpPr/>
              <p:nvPr/>
            </p:nvSpPr>
            <p:spPr bwMode="auto">
              <a:xfrm>
                <a:off x="5475" y="1930"/>
                <a:ext cx="14" cy="12"/>
              </a:xfrm>
              <a:custGeom>
                <a:avLst/>
                <a:gdLst>
                  <a:gd name="T0" fmla="*/ 3 w 7"/>
                  <a:gd name="T1" fmla="*/ 0 h 6"/>
                  <a:gd name="T2" fmla="*/ 3 w 7"/>
                  <a:gd name="T3" fmla="*/ 6 h 6"/>
                  <a:gd name="T4" fmla="*/ 3 w 7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0" y="0"/>
                      <a:pt x="0" y="6"/>
                      <a:pt x="3" y="6"/>
                    </a:cubicBezTo>
                    <a:cubicBezTo>
                      <a:pt x="7" y="6"/>
                      <a:pt x="7" y="0"/>
                      <a:pt x="3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3" name="ïšḻïdê">
                <a:extLst>
                  <a:ext uri="{FF2B5EF4-FFF2-40B4-BE49-F238E27FC236}">
                    <a16:creationId xmlns:a16="http://schemas.microsoft.com/office/drawing/2014/main" id="{9EFB2677-F2A3-4A15-8425-7EEF94A0F5D7}"/>
                  </a:ext>
                </a:extLst>
              </p:cNvPr>
              <p:cNvSpPr/>
              <p:nvPr/>
            </p:nvSpPr>
            <p:spPr bwMode="auto">
              <a:xfrm>
                <a:off x="5184" y="2006"/>
                <a:ext cx="12" cy="14"/>
              </a:xfrm>
              <a:custGeom>
                <a:avLst/>
                <a:gdLst>
                  <a:gd name="T0" fmla="*/ 5 w 6"/>
                  <a:gd name="T1" fmla="*/ 2 h 7"/>
                  <a:gd name="T2" fmla="*/ 4 w 6"/>
                  <a:gd name="T3" fmla="*/ 2 h 7"/>
                  <a:gd name="T4" fmla="*/ 0 w 6"/>
                  <a:gd name="T5" fmla="*/ 4 h 7"/>
                  <a:gd name="T6" fmla="*/ 4 w 6"/>
                  <a:gd name="T7" fmla="*/ 6 h 7"/>
                  <a:gd name="T8" fmla="*/ 5 w 6"/>
                  <a:gd name="T9" fmla="*/ 6 h 7"/>
                  <a:gd name="T10" fmla="*/ 5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5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6" y="3"/>
                      <a:pt x="5" y="2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4" name="íŝľîḑè">
                <a:extLst>
                  <a:ext uri="{FF2B5EF4-FFF2-40B4-BE49-F238E27FC236}">
                    <a16:creationId xmlns:a16="http://schemas.microsoft.com/office/drawing/2014/main" id="{5679548D-3AF7-4CF6-A4B6-B3947C36D7FA}"/>
                  </a:ext>
                </a:extLst>
              </p:cNvPr>
              <p:cNvSpPr/>
              <p:nvPr/>
            </p:nvSpPr>
            <p:spPr bwMode="auto">
              <a:xfrm>
                <a:off x="5190" y="2038"/>
                <a:ext cx="8" cy="9"/>
              </a:xfrm>
              <a:custGeom>
                <a:avLst/>
                <a:gdLst>
                  <a:gd name="T0" fmla="*/ 4 w 4"/>
                  <a:gd name="T1" fmla="*/ 1 h 5"/>
                  <a:gd name="T2" fmla="*/ 1 w 4"/>
                  <a:gd name="T3" fmla="*/ 1 h 5"/>
                  <a:gd name="T4" fmla="*/ 1 w 4"/>
                  <a:gd name="T5" fmla="*/ 2 h 5"/>
                  <a:gd name="T6" fmla="*/ 4 w 4"/>
                  <a:gd name="T7" fmla="*/ 2 h 5"/>
                  <a:gd name="T8" fmla="*/ 4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4" y="5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5" name="îṩliḋè">
                <a:extLst>
                  <a:ext uri="{FF2B5EF4-FFF2-40B4-BE49-F238E27FC236}">
                    <a16:creationId xmlns:a16="http://schemas.microsoft.com/office/drawing/2014/main" id="{BC32FC28-95D1-408E-965E-CC5678BC7C23}"/>
                  </a:ext>
                </a:extLst>
              </p:cNvPr>
              <p:cNvSpPr/>
              <p:nvPr/>
            </p:nvSpPr>
            <p:spPr bwMode="auto">
              <a:xfrm>
                <a:off x="5202" y="2028"/>
                <a:ext cx="15" cy="13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7 h 7"/>
                  <a:gd name="T4" fmla="*/ 4 w 8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0"/>
                      <a:pt x="0" y="7"/>
                      <a:pt x="4" y="7"/>
                    </a:cubicBezTo>
                    <a:cubicBezTo>
                      <a:pt x="8" y="7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6" name="ï$lîḍê">
                <a:extLst>
                  <a:ext uri="{FF2B5EF4-FFF2-40B4-BE49-F238E27FC236}">
                    <a16:creationId xmlns:a16="http://schemas.microsoft.com/office/drawing/2014/main" id="{B7E2EB7D-B423-409E-AF55-030B70BD59CF}"/>
                  </a:ext>
                </a:extLst>
              </p:cNvPr>
              <p:cNvSpPr/>
              <p:nvPr/>
            </p:nvSpPr>
            <p:spPr bwMode="auto">
              <a:xfrm>
                <a:off x="5501" y="1940"/>
                <a:ext cx="16" cy="18"/>
              </a:xfrm>
              <a:custGeom>
                <a:avLst/>
                <a:gdLst>
                  <a:gd name="T0" fmla="*/ 7 w 8"/>
                  <a:gd name="T1" fmla="*/ 4 h 9"/>
                  <a:gd name="T2" fmla="*/ 4 w 8"/>
                  <a:gd name="T3" fmla="*/ 2 h 9"/>
                  <a:gd name="T4" fmla="*/ 4 w 8"/>
                  <a:gd name="T5" fmla="*/ 8 h 9"/>
                  <a:gd name="T6" fmla="*/ 7 w 8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7" y="4"/>
                    </a:moveTo>
                    <a:cubicBezTo>
                      <a:pt x="7" y="3"/>
                      <a:pt x="6" y="3"/>
                      <a:pt x="4" y="2"/>
                    </a:cubicBezTo>
                    <a:cubicBezTo>
                      <a:pt x="0" y="0"/>
                      <a:pt x="0" y="9"/>
                      <a:pt x="4" y="8"/>
                    </a:cubicBezTo>
                    <a:cubicBezTo>
                      <a:pt x="6" y="7"/>
                      <a:pt x="8" y="6"/>
                      <a:pt x="7" y="4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7" name="iṣļiḍê">
                <a:extLst>
                  <a:ext uri="{FF2B5EF4-FFF2-40B4-BE49-F238E27FC236}">
                    <a16:creationId xmlns:a16="http://schemas.microsoft.com/office/drawing/2014/main" id="{CE05DEC2-29B3-4789-8B27-6E2AFC1B4C02}"/>
                  </a:ext>
                </a:extLst>
              </p:cNvPr>
              <p:cNvSpPr/>
              <p:nvPr/>
            </p:nvSpPr>
            <p:spPr bwMode="auto">
              <a:xfrm>
                <a:off x="5497" y="1970"/>
                <a:ext cx="14" cy="14"/>
              </a:xfrm>
              <a:custGeom>
                <a:avLst/>
                <a:gdLst>
                  <a:gd name="T0" fmla="*/ 1 w 7"/>
                  <a:gd name="T1" fmla="*/ 3 h 7"/>
                  <a:gd name="T2" fmla="*/ 5 w 7"/>
                  <a:gd name="T3" fmla="*/ 5 h 7"/>
                  <a:gd name="T4" fmla="*/ 1 w 7"/>
                  <a:gd name="T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7">
                    <a:moveTo>
                      <a:pt x="1" y="3"/>
                    </a:moveTo>
                    <a:cubicBezTo>
                      <a:pt x="0" y="6"/>
                      <a:pt x="4" y="7"/>
                      <a:pt x="5" y="5"/>
                    </a:cubicBezTo>
                    <a:cubicBezTo>
                      <a:pt x="7" y="2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8" name="î$lïďè">
                <a:extLst>
                  <a:ext uri="{FF2B5EF4-FFF2-40B4-BE49-F238E27FC236}">
                    <a16:creationId xmlns:a16="http://schemas.microsoft.com/office/drawing/2014/main" id="{A1E7DBD2-E281-4A83-B22A-4076D1963734}"/>
                  </a:ext>
                </a:extLst>
              </p:cNvPr>
              <p:cNvSpPr/>
              <p:nvPr/>
            </p:nvSpPr>
            <p:spPr bwMode="auto">
              <a:xfrm>
                <a:off x="5511" y="1978"/>
                <a:ext cx="18" cy="14"/>
              </a:xfrm>
              <a:custGeom>
                <a:avLst/>
                <a:gdLst>
                  <a:gd name="T0" fmla="*/ 5 w 9"/>
                  <a:gd name="T1" fmla="*/ 0 h 7"/>
                  <a:gd name="T2" fmla="*/ 5 w 9"/>
                  <a:gd name="T3" fmla="*/ 7 h 7"/>
                  <a:gd name="T4" fmla="*/ 5 w 9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0" y="0"/>
                      <a:pt x="0" y="7"/>
                      <a:pt x="5" y="7"/>
                    </a:cubicBezTo>
                    <a:cubicBezTo>
                      <a:pt x="9" y="7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9" name="işḷídé">
                <a:extLst>
                  <a:ext uri="{FF2B5EF4-FFF2-40B4-BE49-F238E27FC236}">
                    <a16:creationId xmlns:a16="http://schemas.microsoft.com/office/drawing/2014/main" id="{99509180-1C82-44FE-8029-C84BDA3557AE}"/>
                  </a:ext>
                </a:extLst>
              </p:cNvPr>
              <p:cNvSpPr/>
              <p:nvPr/>
            </p:nvSpPr>
            <p:spPr bwMode="auto">
              <a:xfrm>
                <a:off x="5519" y="2008"/>
                <a:ext cx="14" cy="8"/>
              </a:xfrm>
              <a:custGeom>
                <a:avLst/>
                <a:gdLst>
                  <a:gd name="T0" fmla="*/ 4 w 7"/>
                  <a:gd name="T1" fmla="*/ 0 h 4"/>
                  <a:gd name="T2" fmla="*/ 2 w 7"/>
                  <a:gd name="T3" fmla="*/ 0 h 4"/>
                  <a:gd name="T4" fmla="*/ 1 w 7"/>
                  <a:gd name="T5" fmla="*/ 3 h 4"/>
                  <a:gd name="T6" fmla="*/ 4 w 7"/>
                  <a:gd name="T7" fmla="*/ 4 h 4"/>
                  <a:gd name="T8" fmla="*/ 4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2" y="3"/>
                      <a:pt x="3" y="4"/>
                      <a:pt x="4" y="4"/>
                    </a:cubicBezTo>
                    <a:cubicBezTo>
                      <a:pt x="6" y="4"/>
                      <a:pt x="7" y="1"/>
                      <a:pt x="4" y="0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0" name="iṥľîḓé">
                <a:extLst>
                  <a:ext uri="{FF2B5EF4-FFF2-40B4-BE49-F238E27FC236}">
                    <a16:creationId xmlns:a16="http://schemas.microsoft.com/office/drawing/2014/main" id="{2DE05877-FD05-4A86-8ACB-9540FC774AB9}"/>
                  </a:ext>
                </a:extLst>
              </p:cNvPr>
              <p:cNvSpPr/>
              <p:nvPr/>
            </p:nvSpPr>
            <p:spPr bwMode="auto">
              <a:xfrm>
                <a:off x="5172" y="2040"/>
                <a:ext cx="18" cy="13"/>
              </a:xfrm>
              <a:custGeom>
                <a:avLst/>
                <a:gdLst>
                  <a:gd name="T0" fmla="*/ 6 w 9"/>
                  <a:gd name="T1" fmla="*/ 1 h 7"/>
                  <a:gd name="T2" fmla="*/ 6 w 9"/>
                  <a:gd name="T3" fmla="*/ 0 h 7"/>
                  <a:gd name="T4" fmla="*/ 3 w 9"/>
                  <a:gd name="T5" fmla="*/ 0 h 7"/>
                  <a:gd name="T6" fmla="*/ 3 w 9"/>
                  <a:gd name="T7" fmla="*/ 1 h 7"/>
                  <a:gd name="T8" fmla="*/ 5 w 9"/>
                  <a:gd name="T9" fmla="*/ 7 h 7"/>
                  <a:gd name="T10" fmla="*/ 6 w 9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0" y="2"/>
                      <a:pt x="1" y="7"/>
                      <a:pt x="5" y="7"/>
                    </a:cubicBezTo>
                    <a:cubicBezTo>
                      <a:pt x="8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1" name="iṩḻïḍé">
                <a:extLst>
                  <a:ext uri="{FF2B5EF4-FFF2-40B4-BE49-F238E27FC236}">
                    <a16:creationId xmlns:a16="http://schemas.microsoft.com/office/drawing/2014/main" id="{E0A65874-0B85-4B29-B9B6-DDDC868B2749}"/>
                  </a:ext>
                </a:extLst>
              </p:cNvPr>
              <p:cNvSpPr/>
              <p:nvPr/>
            </p:nvSpPr>
            <p:spPr bwMode="auto">
              <a:xfrm>
                <a:off x="5122" y="2147"/>
                <a:ext cx="54" cy="94"/>
              </a:xfrm>
              <a:custGeom>
                <a:avLst/>
                <a:gdLst>
                  <a:gd name="T0" fmla="*/ 4 w 27"/>
                  <a:gd name="T1" fmla="*/ 0 h 47"/>
                  <a:gd name="T2" fmla="*/ 1 w 27"/>
                  <a:gd name="T3" fmla="*/ 1 h 47"/>
                  <a:gd name="T4" fmla="*/ 3 w 27"/>
                  <a:gd name="T5" fmla="*/ 32 h 47"/>
                  <a:gd name="T6" fmla="*/ 8 w 27"/>
                  <a:gd name="T7" fmla="*/ 47 h 47"/>
                  <a:gd name="T8" fmla="*/ 27 w 27"/>
                  <a:gd name="T9" fmla="*/ 37 h 47"/>
                  <a:gd name="T10" fmla="*/ 4 w 27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47">
                    <a:moveTo>
                      <a:pt x="4" y="0"/>
                    </a:moveTo>
                    <a:cubicBezTo>
                      <a:pt x="3" y="0"/>
                      <a:pt x="2" y="1"/>
                      <a:pt x="1" y="1"/>
                    </a:cubicBezTo>
                    <a:cubicBezTo>
                      <a:pt x="0" y="12"/>
                      <a:pt x="1" y="27"/>
                      <a:pt x="3" y="32"/>
                    </a:cubicBezTo>
                    <a:cubicBezTo>
                      <a:pt x="5" y="37"/>
                      <a:pt x="6" y="42"/>
                      <a:pt x="8" y="47"/>
                    </a:cubicBezTo>
                    <a:cubicBezTo>
                      <a:pt x="15" y="44"/>
                      <a:pt x="21" y="40"/>
                      <a:pt x="27" y="37"/>
                    </a:cubicBezTo>
                    <a:cubicBezTo>
                      <a:pt x="17" y="25"/>
                      <a:pt x="9" y="13"/>
                      <a:pt x="4" y="0"/>
                    </a:cubicBezTo>
                    <a:close/>
                  </a:path>
                </a:pathLst>
              </a:custGeom>
              <a:solidFill>
                <a:srgbClr val="D8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2" name="íṡľïďè">
                <a:extLst>
                  <a:ext uri="{FF2B5EF4-FFF2-40B4-BE49-F238E27FC236}">
                    <a16:creationId xmlns:a16="http://schemas.microsoft.com/office/drawing/2014/main" id="{FE0B32D4-9854-41C2-8CE2-2B5C74C58AAB}"/>
                  </a:ext>
                </a:extLst>
              </p:cNvPr>
              <p:cNvSpPr/>
              <p:nvPr/>
            </p:nvSpPr>
            <p:spPr bwMode="auto">
              <a:xfrm>
                <a:off x="5114" y="1996"/>
                <a:ext cx="483" cy="290"/>
              </a:xfrm>
              <a:custGeom>
                <a:avLst/>
                <a:gdLst>
                  <a:gd name="T0" fmla="*/ 219 w 242"/>
                  <a:gd name="T1" fmla="*/ 32 h 146"/>
                  <a:gd name="T2" fmla="*/ 199 w 242"/>
                  <a:gd name="T3" fmla="*/ 90 h 146"/>
                  <a:gd name="T4" fmla="*/ 120 w 242"/>
                  <a:gd name="T5" fmla="*/ 126 h 146"/>
                  <a:gd name="T6" fmla="*/ 119 w 242"/>
                  <a:gd name="T7" fmla="*/ 126 h 146"/>
                  <a:gd name="T8" fmla="*/ 116 w 242"/>
                  <a:gd name="T9" fmla="*/ 126 h 146"/>
                  <a:gd name="T10" fmla="*/ 24 w 242"/>
                  <a:gd name="T11" fmla="*/ 53 h 146"/>
                  <a:gd name="T12" fmla="*/ 23 w 242"/>
                  <a:gd name="T13" fmla="*/ 45 h 146"/>
                  <a:gd name="T14" fmla="*/ 23 w 242"/>
                  <a:gd name="T15" fmla="*/ 45 h 146"/>
                  <a:gd name="T16" fmla="*/ 2 w 242"/>
                  <a:gd name="T17" fmla="*/ 8 h 146"/>
                  <a:gd name="T18" fmla="*/ 6 w 242"/>
                  <a:gd name="T19" fmla="*/ 58 h 146"/>
                  <a:gd name="T20" fmla="*/ 115 w 242"/>
                  <a:gd name="T21" fmla="*/ 146 h 146"/>
                  <a:gd name="T22" fmla="*/ 119 w 242"/>
                  <a:gd name="T23" fmla="*/ 146 h 146"/>
                  <a:gd name="T24" fmla="*/ 119 w 242"/>
                  <a:gd name="T25" fmla="*/ 146 h 146"/>
                  <a:gd name="T26" fmla="*/ 214 w 242"/>
                  <a:gd name="T27" fmla="*/ 103 h 146"/>
                  <a:gd name="T28" fmla="*/ 238 w 242"/>
                  <a:gd name="T29" fmla="*/ 0 h 146"/>
                  <a:gd name="T30" fmla="*/ 226 w 242"/>
                  <a:gd name="T31" fmla="*/ 22 h 146"/>
                  <a:gd name="T32" fmla="*/ 219 w 242"/>
                  <a:gd name="T33" fmla="*/ 3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2" h="146">
                    <a:moveTo>
                      <a:pt x="219" y="32"/>
                    </a:moveTo>
                    <a:cubicBezTo>
                      <a:pt x="218" y="52"/>
                      <a:pt x="212" y="73"/>
                      <a:pt x="199" y="90"/>
                    </a:cubicBezTo>
                    <a:cubicBezTo>
                      <a:pt x="182" y="114"/>
                      <a:pt x="154" y="126"/>
                      <a:pt x="120" y="126"/>
                    </a:cubicBezTo>
                    <a:cubicBezTo>
                      <a:pt x="120" y="126"/>
                      <a:pt x="120" y="126"/>
                      <a:pt x="119" y="126"/>
                    </a:cubicBezTo>
                    <a:cubicBezTo>
                      <a:pt x="118" y="126"/>
                      <a:pt x="117" y="126"/>
                      <a:pt x="116" y="126"/>
                    </a:cubicBezTo>
                    <a:cubicBezTo>
                      <a:pt x="63" y="125"/>
                      <a:pt x="34" y="88"/>
                      <a:pt x="24" y="53"/>
                    </a:cubicBezTo>
                    <a:cubicBezTo>
                      <a:pt x="24" y="50"/>
                      <a:pt x="23" y="48"/>
                      <a:pt x="23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13" y="33"/>
                      <a:pt x="7" y="21"/>
                      <a:pt x="2" y="8"/>
                    </a:cubicBezTo>
                    <a:cubicBezTo>
                      <a:pt x="0" y="25"/>
                      <a:pt x="2" y="43"/>
                      <a:pt x="6" y="58"/>
                    </a:cubicBezTo>
                    <a:cubicBezTo>
                      <a:pt x="17" y="100"/>
                      <a:pt x="51" y="144"/>
                      <a:pt x="115" y="146"/>
                    </a:cubicBezTo>
                    <a:cubicBezTo>
                      <a:pt x="116" y="146"/>
                      <a:pt x="118" y="146"/>
                      <a:pt x="119" y="146"/>
                    </a:cubicBezTo>
                    <a:cubicBezTo>
                      <a:pt x="119" y="146"/>
                      <a:pt x="119" y="146"/>
                      <a:pt x="119" y="146"/>
                    </a:cubicBezTo>
                    <a:cubicBezTo>
                      <a:pt x="161" y="146"/>
                      <a:pt x="193" y="132"/>
                      <a:pt x="214" y="103"/>
                    </a:cubicBezTo>
                    <a:cubicBezTo>
                      <a:pt x="237" y="73"/>
                      <a:pt x="242" y="32"/>
                      <a:pt x="238" y="0"/>
                    </a:cubicBezTo>
                    <a:cubicBezTo>
                      <a:pt x="234" y="7"/>
                      <a:pt x="230" y="15"/>
                      <a:pt x="226" y="22"/>
                    </a:cubicBezTo>
                    <a:cubicBezTo>
                      <a:pt x="224" y="26"/>
                      <a:pt x="221" y="29"/>
                      <a:pt x="219" y="32"/>
                    </a:cubicBezTo>
                    <a:close/>
                  </a:path>
                </a:pathLst>
              </a:custGeom>
              <a:solidFill>
                <a:srgbClr val="D8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3" name="í$lîďè">
                <a:extLst>
                  <a:ext uri="{FF2B5EF4-FFF2-40B4-BE49-F238E27FC236}">
                    <a16:creationId xmlns:a16="http://schemas.microsoft.com/office/drawing/2014/main" id="{DF008E66-ED4F-4476-8C87-1D7366DD9F86}"/>
                  </a:ext>
                </a:extLst>
              </p:cNvPr>
              <p:cNvSpPr/>
              <p:nvPr/>
            </p:nvSpPr>
            <p:spPr bwMode="auto">
              <a:xfrm>
                <a:off x="5118" y="1890"/>
                <a:ext cx="562" cy="474"/>
              </a:xfrm>
              <a:custGeom>
                <a:avLst/>
                <a:gdLst>
                  <a:gd name="T0" fmla="*/ 261 w 282"/>
                  <a:gd name="T1" fmla="*/ 0 h 238"/>
                  <a:gd name="T2" fmla="*/ 240 w 282"/>
                  <a:gd name="T3" fmla="*/ 52 h 238"/>
                  <a:gd name="T4" fmla="*/ 215 w 282"/>
                  <a:gd name="T5" fmla="*/ 159 h 238"/>
                  <a:gd name="T6" fmla="*/ 117 w 282"/>
                  <a:gd name="T7" fmla="*/ 203 h 238"/>
                  <a:gd name="T8" fmla="*/ 117 w 282"/>
                  <a:gd name="T9" fmla="*/ 203 h 238"/>
                  <a:gd name="T10" fmla="*/ 113 w 282"/>
                  <a:gd name="T11" fmla="*/ 203 h 238"/>
                  <a:gd name="T12" fmla="*/ 31 w 282"/>
                  <a:gd name="T13" fmla="*/ 169 h 238"/>
                  <a:gd name="T14" fmla="*/ 0 w 282"/>
                  <a:gd name="T15" fmla="*/ 186 h 238"/>
                  <a:gd name="T16" fmla="*/ 111 w 282"/>
                  <a:gd name="T17" fmla="*/ 238 h 238"/>
                  <a:gd name="T18" fmla="*/ 117 w 282"/>
                  <a:gd name="T19" fmla="*/ 238 h 238"/>
                  <a:gd name="T20" fmla="*/ 117 w 282"/>
                  <a:gd name="T21" fmla="*/ 238 h 238"/>
                  <a:gd name="T22" fmla="*/ 243 w 282"/>
                  <a:gd name="T23" fmla="*/ 181 h 238"/>
                  <a:gd name="T24" fmla="*/ 268 w 282"/>
                  <a:gd name="T25" fmla="*/ 16 h 238"/>
                  <a:gd name="T26" fmla="*/ 261 w 28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238">
                    <a:moveTo>
                      <a:pt x="261" y="0"/>
                    </a:moveTo>
                    <a:cubicBezTo>
                      <a:pt x="256" y="18"/>
                      <a:pt x="249" y="35"/>
                      <a:pt x="240" y="52"/>
                    </a:cubicBezTo>
                    <a:cubicBezTo>
                      <a:pt x="244" y="85"/>
                      <a:pt x="239" y="127"/>
                      <a:pt x="215" y="159"/>
                    </a:cubicBezTo>
                    <a:cubicBezTo>
                      <a:pt x="194" y="188"/>
                      <a:pt x="160" y="203"/>
                      <a:pt x="117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6" y="203"/>
                      <a:pt x="114" y="203"/>
                      <a:pt x="113" y="203"/>
                    </a:cubicBezTo>
                    <a:cubicBezTo>
                      <a:pt x="77" y="202"/>
                      <a:pt x="50" y="188"/>
                      <a:pt x="31" y="169"/>
                    </a:cubicBezTo>
                    <a:cubicBezTo>
                      <a:pt x="22" y="174"/>
                      <a:pt x="10" y="181"/>
                      <a:pt x="0" y="186"/>
                    </a:cubicBezTo>
                    <a:cubicBezTo>
                      <a:pt x="24" y="215"/>
                      <a:pt x="61" y="237"/>
                      <a:pt x="111" y="238"/>
                    </a:cubicBezTo>
                    <a:cubicBezTo>
                      <a:pt x="113" y="238"/>
                      <a:pt x="115" y="238"/>
                      <a:pt x="117" y="238"/>
                    </a:cubicBezTo>
                    <a:cubicBezTo>
                      <a:pt x="117" y="238"/>
                      <a:pt x="117" y="238"/>
                      <a:pt x="117" y="238"/>
                    </a:cubicBezTo>
                    <a:cubicBezTo>
                      <a:pt x="173" y="238"/>
                      <a:pt x="215" y="219"/>
                      <a:pt x="243" y="181"/>
                    </a:cubicBezTo>
                    <a:cubicBezTo>
                      <a:pt x="280" y="132"/>
                      <a:pt x="282" y="61"/>
                      <a:pt x="268" y="16"/>
                    </a:cubicBezTo>
                    <a:cubicBezTo>
                      <a:pt x="266" y="10"/>
                      <a:pt x="264" y="5"/>
                      <a:pt x="261" y="0"/>
                    </a:cubicBezTo>
                    <a:close/>
                  </a:path>
                </a:pathLst>
              </a:custGeom>
              <a:solidFill>
                <a:srgbClr val="D8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4" name="iŝļïde">
                <a:extLst>
                  <a:ext uri="{FF2B5EF4-FFF2-40B4-BE49-F238E27FC236}">
                    <a16:creationId xmlns:a16="http://schemas.microsoft.com/office/drawing/2014/main" id="{2C1A720C-15DE-49CC-ABF0-E2F9F31C2E6E}"/>
                  </a:ext>
                </a:extLst>
              </p:cNvPr>
              <p:cNvSpPr/>
              <p:nvPr/>
            </p:nvSpPr>
            <p:spPr bwMode="auto">
              <a:xfrm>
                <a:off x="5030" y="1890"/>
                <a:ext cx="96" cy="291"/>
              </a:xfrm>
              <a:custGeom>
                <a:avLst/>
                <a:gdLst>
                  <a:gd name="T0" fmla="*/ 19 w 48"/>
                  <a:gd name="T1" fmla="*/ 146 h 146"/>
                  <a:gd name="T2" fmla="*/ 48 w 48"/>
                  <a:gd name="T3" fmla="*/ 125 h 146"/>
                  <a:gd name="T4" fmla="*/ 44 w 48"/>
                  <a:gd name="T5" fmla="*/ 112 h 146"/>
                  <a:gd name="T6" fmla="*/ 40 w 48"/>
                  <a:gd name="T7" fmla="*/ 63 h 146"/>
                  <a:gd name="T8" fmla="*/ 24 w 48"/>
                  <a:gd name="T9" fmla="*/ 0 h 146"/>
                  <a:gd name="T10" fmla="*/ 23 w 48"/>
                  <a:gd name="T11" fmla="*/ 0 h 146"/>
                  <a:gd name="T12" fmla="*/ 11 w 48"/>
                  <a:gd name="T13" fmla="*/ 122 h 146"/>
                  <a:gd name="T14" fmla="*/ 19 w 48"/>
                  <a:gd name="T15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146">
                    <a:moveTo>
                      <a:pt x="19" y="146"/>
                    </a:moveTo>
                    <a:cubicBezTo>
                      <a:pt x="28" y="138"/>
                      <a:pt x="40" y="130"/>
                      <a:pt x="48" y="125"/>
                    </a:cubicBezTo>
                    <a:cubicBezTo>
                      <a:pt x="46" y="121"/>
                      <a:pt x="45" y="117"/>
                      <a:pt x="44" y="112"/>
                    </a:cubicBezTo>
                    <a:cubicBezTo>
                      <a:pt x="40" y="97"/>
                      <a:pt x="38" y="80"/>
                      <a:pt x="40" y="63"/>
                    </a:cubicBezTo>
                    <a:cubicBezTo>
                      <a:pt x="32" y="43"/>
                      <a:pt x="27" y="22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" y="39"/>
                      <a:pt x="0" y="85"/>
                      <a:pt x="11" y="122"/>
                    </a:cubicBezTo>
                    <a:cubicBezTo>
                      <a:pt x="13" y="130"/>
                      <a:pt x="15" y="138"/>
                      <a:pt x="19" y="146"/>
                    </a:cubicBezTo>
                    <a:close/>
                  </a:path>
                </a:pathLst>
              </a:custGeom>
              <a:solidFill>
                <a:srgbClr val="D8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5" name="íṥ1îḍê">
                <a:extLst>
                  <a:ext uri="{FF2B5EF4-FFF2-40B4-BE49-F238E27FC236}">
                    <a16:creationId xmlns:a16="http://schemas.microsoft.com/office/drawing/2014/main" id="{0941B0A8-344E-4989-8C5D-005A32313816}"/>
                  </a:ext>
                </a:extLst>
              </p:cNvPr>
              <p:cNvSpPr/>
              <p:nvPr/>
            </p:nvSpPr>
            <p:spPr bwMode="auto">
              <a:xfrm>
                <a:off x="2213" y="2408"/>
                <a:ext cx="1580" cy="1731"/>
              </a:xfrm>
              <a:custGeom>
                <a:avLst/>
                <a:gdLst>
                  <a:gd name="T0" fmla="*/ 720 w 792"/>
                  <a:gd name="T1" fmla="*/ 378 h 869"/>
                  <a:gd name="T2" fmla="*/ 648 w 792"/>
                  <a:gd name="T3" fmla="*/ 121 h 869"/>
                  <a:gd name="T4" fmla="*/ 648 w 792"/>
                  <a:gd name="T5" fmla="*/ 121 h 869"/>
                  <a:gd name="T6" fmla="*/ 648 w 792"/>
                  <a:gd name="T7" fmla="*/ 120 h 869"/>
                  <a:gd name="T8" fmla="*/ 647 w 792"/>
                  <a:gd name="T9" fmla="*/ 120 h 869"/>
                  <a:gd name="T10" fmla="*/ 647 w 792"/>
                  <a:gd name="T11" fmla="*/ 120 h 869"/>
                  <a:gd name="T12" fmla="*/ 513 w 792"/>
                  <a:gd name="T13" fmla="*/ 55 h 869"/>
                  <a:gd name="T14" fmla="*/ 499 w 792"/>
                  <a:gd name="T15" fmla="*/ 1 h 869"/>
                  <a:gd name="T16" fmla="*/ 498 w 792"/>
                  <a:gd name="T17" fmla="*/ 0 h 869"/>
                  <a:gd name="T18" fmla="*/ 497 w 792"/>
                  <a:gd name="T19" fmla="*/ 0 h 869"/>
                  <a:gd name="T20" fmla="*/ 406 w 792"/>
                  <a:gd name="T21" fmla="*/ 24 h 869"/>
                  <a:gd name="T22" fmla="*/ 2 w 792"/>
                  <a:gd name="T23" fmla="*/ 142 h 869"/>
                  <a:gd name="T24" fmla="*/ 1 w 792"/>
                  <a:gd name="T25" fmla="*/ 143 h 869"/>
                  <a:gd name="T26" fmla="*/ 0 w 792"/>
                  <a:gd name="T27" fmla="*/ 144 h 869"/>
                  <a:gd name="T28" fmla="*/ 109 w 792"/>
                  <a:gd name="T29" fmla="*/ 433 h 869"/>
                  <a:gd name="T30" fmla="*/ 90 w 792"/>
                  <a:gd name="T31" fmla="*/ 443 h 869"/>
                  <a:gd name="T32" fmla="*/ 86 w 792"/>
                  <a:gd name="T33" fmla="*/ 475 h 869"/>
                  <a:gd name="T34" fmla="*/ 106 w 792"/>
                  <a:gd name="T35" fmla="*/ 486 h 869"/>
                  <a:gd name="T36" fmla="*/ 108 w 792"/>
                  <a:gd name="T37" fmla="*/ 486 h 869"/>
                  <a:gd name="T38" fmla="*/ 127 w 792"/>
                  <a:gd name="T39" fmla="*/ 480 h 869"/>
                  <a:gd name="T40" fmla="*/ 216 w 792"/>
                  <a:gd name="T41" fmla="*/ 717 h 869"/>
                  <a:gd name="T42" fmla="*/ 149 w 792"/>
                  <a:gd name="T43" fmla="*/ 863 h 869"/>
                  <a:gd name="T44" fmla="*/ 149 w 792"/>
                  <a:gd name="T45" fmla="*/ 865 h 869"/>
                  <a:gd name="T46" fmla="*/ 151 w 792"/>
                  <a:gd name="T47" fmla="*/ 866 h 869"/>
                  <a:gd name="T48" fmla="*/ 249 w 792"/>
                  <a:gd name="T49" fmla="*/ 869 h 869"/>
                  <a:gd name="T50" fmla="*/ 300 w 792"/>
                  <a:gd name="T51" fmla="*/ 864 h 869"/>
                  <a:gd name="T52" fmla="*/ 346 w 792"/>
                  <a:gd name="T53" fmla="*/ 742 h 869"/>
                  <a:gd name="T54" fmla="*/ 364 w 792"/>
                  <a:gd name="T55" fmla="*/ 785 h 869"/>
                  <a:gd name="T56" fmla="*/ 366 w 792"/>
                  <a:gd name="T57" fmla="*/ 786 h 869"/>
                  <a:gd name="T58" fmla="*/ 367 w 792"/>
                  <a:gd name="T59" fmla="*/ 786 h 869"/>
                  <a:gd name="T60" fmla="*/ 786 w 792"/>
                  <a:gd name="T61" fmla="*/ 644 h 869"/>
                  <a:gd name="T62" fmla="*/ 720 w 792"/>
                  <a:gd name="T63" fmla="*/ 378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92" h="869">
                    <a:moveTo>
                      <a:pt x="720" y="378"/>
                    </a:moveTo>
                    <a:cubicBezTo>
                      <a:pt x="685" y="250"/>
                      <a:pt x="648" y="122"/>
                      <a:pt x="648" y="121"/>
                    </a:cubicBezTo>
                    <a:cubicBezTo>
                      <a:pt x="648" y="121"/>
                      <a:pt x="648" y="121"/>
                      <a:pt x="648" y="121"/>
                    </a:cubicBezTo>
                    <a:cubicBezTo>
                      <a:pt x="648" y="121"/>
                      <a:pt x="648" y="120"/>
                      <a:pt x="648" y="120"/>
                    </a:cubicBezTo>
                    <a:cubicBezTo>
                      <a:pt x="648" y="120"/>
                      <a:pt x="647" y="120"/>
                      <a:pt x="647" y="120"/>
                    </a:cubicBezTo>
                    <a:cubicBezTo>
                      <a:pt x="647" y="120"/>
                      <a:pt x="647" y="120"/>
                      <a:pt x="647" y="120"/>
                    </a:cubicBezTo>
                    <a:cubicBezTo>
                      <a:pt x="643" y="117"/>
                      <a:pt x="553" y="69"/>
                      <a:pt x="513" y="55"/>
                    </a:cubicBezTo>
                    <a:cubicBezTo>
                      <a:pt x="505" y="22"/>
                      <a:pt x="499" y="2"/>
                      <a:pt x="499" y="1"/>
                    </a:cubicBezTo>
                    <a:cubicBezTo>
                      <a:pt x="499" y="1"/>
                      <a:pt x="499" y="0"/>
                      <a:pt x="498" y="0"/>
                    </a:cubicBezTo>
                    <a:cubicBezTo>
                      <a:pt x="498" y="0"/>
                      <a:pt x="497" y="0"/>
                      <a:pt x="497" y="0"/>
                    </a:cubicBezTo>
                    <a:cubicBezTo>
                      <a:pt x="406" y="24"/>
                      <a:pt x="406" y="24"/>
                      <a:pt x="406" y="24"/>
                    </a:cubicBezTo>
                    <a:cubicBezTo>
                      <a:pt x="2" y="142"/>
                      <a:pt x="2" y="142"/>
                      <a:pt x="2" y="142"/>
                    </a:cubicBezTo>
                    <a:cubicBezTo>
                      <a:pt x="1" y="142"/>
                      <a:pt x="1" y="142"/>
                      <a:pt x="1" y="143"/>
                    </a:cubicBezTo>
                    <a:cubicBezTo>
                      <a:pt x="0" y="143"/>
                      <a:pt x="0" y="144"/>
                      <a:pt x="0" y="144"/>
                    </a:cubicBezTo>
                    <a:cubicBezTo>
                      <a:pt x="109" y="433"/>
                      <a:pt x="109" y="433"/>
                      <a:pt x="109" y="433"/>
                    </a:cubicBezTo>
                    <a:cubicBezTo>
                      <a:pt x="98" y="438"/>
                      <a:pt x="92" y="441"/>
                      <a:pt x="90" y="443"/>
                    </a:cubicBezTo>
                    <a:cubicBezTo>
                      <a:pt x="83" y="452"/>
                      <a:pt x="81" y="465"/>
                      <a:pt x="86" y="475"/>
                    </a:cubicBezTo>
                    <a:cubicBezTo>
                      <a:pt x="90" y="482"/>
                      <a:pt x="97" y="486"/>
                      <a:pt x="106" y="486"/>
                    </a:cubicBezTo>
                    <a:cubicBezTo>
                      <a:pt x="107" y="486"/>
                      <a:pt x="107" y="486"/>
                      <a:pt x="108" y="486"/>
                    </a:cubicBezTo>
                    <a:cubicBezTo>
                      <a:pt x="111" y="486"/>
                      <a:pt x="118" y="484"/>
                      <a:pt x="127" y="480"/>
                    </a:cubicBezTo>
                    <a:cubicBezTo>
                      <a:pt x="216" y="717"/>
                      <a:pt x="216" y="717"/>
                      <a:pt x="216" y="717"/>
                    </a:cubicBezTo>
                    <a:cubicBezTo>
                      <a:pt x="187" y="787"/>
                      <a:pt x="149" y="862"/>
                      <a:pt x="149" y="863"/>
                    </a:cubicBezTo>
                    <a:cubicBezTo>
                      <a:pt x="149" y="864"/>
                      <a:pt x="149" y="864"/>
                      <a:pt x="149" y="865"/>
                    </a:cubicBezTo>
                    <a:cubicBezTo>
                      <a:pt x="149" y="866"/>
                      <a:pt x="150" y="866"/>
                      <a:pt x="151" y="866"/>
                    </a:cubicBezTo>
                    <a:cubicBezTo>
                      <a:pt x="151" y="866"/>
                      <a:pt x="207" y="869"/>
                      <a:pt x="249" y="869"/>
                    </a:cubicBezTo>
                    <a:cubicBezTo>
                      <a:pt x="295" y="869"/>
                      <a:pt x="298" y="866"/>
                      <a:pt x="300" y="864"/>
                    </a:cubicBezTo>
                    <a:cubicBezTo>
                      <a:pt x="305" y="857"/>
                      <a:pt x="328" y="794"/>
                      <a:pt x="346" y="742"/>
                    </a:cubicBezTo>
                    <a:cubicBezTo>
                      <a:pt x="364" y="785"/>
                      <a:pt x="364" y="785"/>
                      <a:pt x="364" y="785"/>
                    </a:cubicBezTo>
                    <a:cubicBezTo>
                      <a:pt x="365" y="785"/>
                      <a:pt x="366" y="786"/>
                      <a:pt x="366" y="786"/>
                    </a:cubicBezTo>
                    <a:cubicBezTo>
                      <a:pt x="367" y="786"/>
                      <a:pt x="367" y="786"/>
                      <a:pt x="367" y="786"/>
                    </a:cubicBezTo>
                    <a:cubicBezTo>
                      <a:pt x="409" y="772"/>
                      <a:pt x="777" y="653"/>
                      <a:pt x="786" y="644"/>
                    </a:cubicBezTo>
                    <a:cubicBezTo>
                      <a:pt x="788" y="642"/>
                      <a:pt x="792" y="637"/>
                      <a:pt x="720" y="378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6" name="îṥḻiḓe">
                <a:extLst>
                  <a:ext uri="{FF2B5EF4-FFF2-40B4-BE49-F238E27FC236}">
                    <a16:creationId xmlns:a16="http://schemas.microsoft.com/office/drawing/2014/main" id="{28EDD880-72CE-4832-94D5-D45B19B110E3}"/>
                  </a:ext>
                </a:extLst>
              </p:cNvPr>
              <p:cNvSpPr/>
              <p:nvPr/>
            </p:nvSpPr>
            <p:spPr bwMode="auto">
              <a:xfrm>
                <a:off x="4427" y="2675"/>
                <a:ext cx="920" cy="1647"/>
              </a:xfrm>
              <a:custGeom>
                <a:avLst/>
                <a:gdLst>
                  <a:gd name="T0" fmla="*/ 460 w 461"/>
                  <a:gd name="T1" fmla="*/ 816 h 827"/>
                  <a:gd name="T2" fmla="*/ 358 w 461"/>
                  <a:gd name="T3" fmla="*/ 662 h 827"/>
                  <a:gd name="T4" fmla="*/ 272 w 461"/>
                  <a:gd name="T5" fmla="*/ 445 h 827"/>
                  <a:gd name="T6" fmla="*/ 311 w 461"/>
                  <a:gd name="T7" fmla="*/ 305 h 827"/>
                  <a:gd name="T8" fmla="*/ 319 w 461"/>
                  <a:gd name="T9" fmla="*/ 287 h 827"/>
                  <a:gd name="T10" fmla="*/ 339 w 461"/>
                  <a:gd name="T11" fmla="*/ 246 h 827"/>
                  <a:gd name="T12" fmla="*/ 324 w 461"/>
                  <a:gd name="T13" fmla="*/ 152 h 827"/>
                  <a:gd name="T14" fmla="*/ 301 w 461"/>
                  <a:gd name="T15" fmla="*/ 133 h 827"/>
                  <a:gd name="T16" fmla="*/ 290 w 461"/>
                  <a:gd name="T17" fmla="*/ 138 h 827"/>
                  <a:gd name="T18" fmla="*/ 288 w 461"/>
                  <a:gd name="T19" fmla="*/ 151 h 827"/>
                  <a:gd name="T20" fmla="*/ 294 w 461"/>
                  <a:gd name="T21" fmla="*/ 227 h 827"/>
                  <a:gd name="T22" fmla="*/ 276 w 461"/>
                  <a:gd name="T23" fmla="*/ 259 h 827"/>
                  <a:gd name="T24" fmla="*/ 286 w 461"/>
                  <a:gd name="T25" fmla="*/ 182 h 827"/>
                  <a:gd name="T26" fmla="*/ 259 w 461"/>
                  <a:gd name="T27" fmla="*/ 115 h 827"/>
                  <a:gd name="T28" fmla="*/ 253 w 461"/>
                  <a:gd name="T29" fmla="*/ 107 h 827"/>
                  <a:gd name="T30" fmla="*/ 244 w 461"/>
                  <a:gd name="T31" fmla="*/ 97 h 827"/>
                  <a:gd name="T32" fmla="*/ 225 w 461"/>
                  <a:gd name="T33" fmla="*/ 39 h 827"/>
                  <a:gd name="T34" fmla="*/ 154 w 461"/>
                  <a:gd name="T35" fmla="*/ 1 h 827"/>
                  <a:gd name="T36" fmla="*/ 154 w 461"/>
                  <a:gd name="T37" fmla="*/ 1 h 827"/>
                  <a:gd name="T38" fmla="*/ 154 w 461"/>
                  <a:gd name="T39" fmla="*/ 1 h 827"/>
                  <a:gd name="T40" fmla="*/ 143 w 461"/>
                  <a:gd name="T41" fmla="*/ 0 h 827"/>
                  <a:gd name="T42" fmla="*/ 73 w 461"/>
                  <a:gd name="T43" fmla="*/ 27 h 827"/>
                  <a:gd name="T44" fmla="*/ 69 w 461"/>
                  <a:gd name="T45" fmla="*/ 32 h 827"/>
                  <a:gd name="T46" fmla="*/ 68 w 461"/>
                  <a:gd name="T47" fmla="*/ 34 h 827"/>
                  <a:gd name="T48" fmla="*/ 65 w 461"/>
                  <a:gd name="T49" fmla="*/ 38 h 827"/>
                  <a:gd name="T50" fmla="*/ 64 w 461"/>
                  <a:gd name="T51" fmla="*/ 39 h 827"/>
                  <a:gd name="T52" fmla="*/ 57 w 461"/>
                  <a:gd name="T53" fmla="*/ 52 h 827"/>
                  <a:gd name="T54" fmla="*/ 56 w 461"/>
                  <a:gd name="T55" fmla="*/ 54 h 827"/>
                  <a:gd name="T56" fmla="*/ 53 w 461"/>
                  <a:gd name="T57" fmla="*/ 59 h 827"/>
                  <a:gd name="T58" fmla="*/ 53 w 461"/>
                  <a:gd name="T59" fmla="*/ 61 h 827"/>
                  <a:gd name="T60" fmla="*/ 50 w 461"/>
                  <a:gd name="T61" fmla="*/ 67 h 827"/>
                  <a:gd name="T62" fmla="*/ 49 w 461"/>
                  <a:gd name="T63" fmla="*/ 69 h 827"/>
                  <a:gd name="T64" fmla="*/ 47 w 461"/>
                  <a:gd name="T65" fmla="*/ 74 h 827"/>
                  <a:gd name="T66" fmla="*/ 45 w 461"/>
                  <a:gd name="T67" fmla="*/ 79 h 827"/>
                  <a:gd name="T68" fmla="*/ 45 w 461"/>
                  <a:gd name="T69" fmla="*/ 81 h 827"/>
                  <a:gd name="T70" fmla="*/ 28 w 461"/>
                  <a:gd name="T71" fmla="*/ 189 h 827"/>
                  <a:gd name="T72" fmla="*/ 21 w 461"/>
                  <a:gd name="T73" fmla="*/ 202 h 827"/>
                  <a:gd name="T74" fmla="*/ 12 w 461"/>
                  <a:gd name="T75" fmla="*/ 229 h 827"/>
                  <a:gd name="T76" fmla="*/ 1 w 461"/>
                  <a:gd name="T77" fmla="*/ 271 h 827"/>
                  <a:gd name="T78" fmla="*/ 63 w 461"/>
                  <a:gd name="T79" fmla="*/ 433 h 827"/>
                  <a:gd name="T80" fmla="*/ 74 w 461"/>
                  <a:gd name="T81" fmla="*/ 459 h 827"/>
                  <a:gd name="T82" fmla="*/ 95 w 461"/>
                  <a:gd name="T83" fmla="*/ 501 h 827"/>
                  <a:gd name="T84" fmla="*/ 145 w 461"/>
                  <a:gd name="T85" fmla="*/ 612 h 827"/>
                  <a:gd name="T86" fmla="*/ 262 w 461"/>
                  <a:gd name="T87" fmla="*/ 826 h 827"/>
                  <a:gd name="T88" fmla="*/ 264 w 461"/>
                  <a:gd name="T89" fmla="*/ 827 h 827"/>
                  <a:gd name="T90" fmla="*/ 264 w 461"/>
                  <a:gd name="T91" fmla="*/ 827 h 827"/>
                  <a:gd name="T92" fmla="*/ 459 w 461"/>
                  <a:gd name="T93" fmla="*/ 819 h 827"/>
                  <a:gd name="T94" fmla="*/ 461 w 461"/>
                  <a:gd name="T95" fmla="*/ 818 h 827"/>
                  <a:gd name="T96" fmla="*/ 460 w 461"/>
                  <a:gd name="T97" fmla="*/ 81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1" h="827">
                    <a:moveTo>
                      <a:pt x="460" y="816"/>
                    </a:moveTo>
                    <a:cubicBezTo>
                      <a:pt x="460" y="815"/>
                      <a:pt x="387" y="718"/>
                      <a:pt x="358" y="662"/>
                    </a:cubicBezTo>
                    <a:cubicBezTo>
                      <a:pt x="328" y="602"/>
                      <a:pt x="270" y="467"/>
                      <a:pt x="272" y="445"/>
                    </a:cubicBezTo>
                    <a:cubicBezTo>
                      <a:pt x="275" y="422"/>
                      <a:pt x="306" y="316"/>
                      <a:pt x="311" y="305"/>
                    </a:cubicBezTo>
                    <a:cubicBezTo>
                      <a:pt x="312" y="301"/>
                      <a:pt x="316" y="295"/>
                      <a:pt x="319" y="287"/>
                    </a:cubicBezTo>
                    <a:cubicBezTo>
                      <a:pt x="326" y="274"/>
                      <a:pt x="335" y="257"/>
                      <a:pt x="339" y="246"/>
                    </a:cubicBezTo>
                    <a:cubicBezTo>
                      <a:pt x="344" y="229"/>
                      <a:pt x="330" y="173"/>
                      <a:pt x="324" y="152"/>
                    </a:cubicBezTo>
                    <a:cubicBezTo>
                      <a:pt x="320" y="140"/>
                      <a:pt x="309" y="133"/>
                      <a:pt x="301" y="133"/>
                    </a:cubicBezTo>
                    <a:cubicBezTo>
                      <a:pt x="296" y="133"/>
                      <a:pt x="292" y="135"/>
                      <a:pt x="290" y="138"/>
                    </a:cubicBezTo>
                    <a:cubicBezTo>
                      <a:pt x="288" y="140"/>
                      <a:pt x="287" y="144"/>
                      <a:pt x="288" y="151"/>
                    </a:cubicBezTo>
                    <a:cubicBezTo>
                      <a:pt x="293" y="171"/>
                      <a:pt x="296" y="211"/>
                      <a:pt x="294" y="227"/>
                    </a:cubicBezTo>
                    <a:cubicBezTo>
                      <a:pt x="292" y="237"/>
                      <a:pt x="283" y="250"/>
                      <a:pt x="276" y="259"/>
                    </a:cubicBezTo>
                    <a:cubicBezTo>
                      <a:pt x="281" y="242"/>
                      <a:pt x="288" y="209"/>
                      <a:pt x="286" y="182"/>
                    </a:cubicBezTo>
                    <a:cubicBezTo>
                      <a:pt x="282" y="150"/>
                      <a:pt x="269" y="131"/>
                      <a:pt x="259" y="115"/>
                    </a:cubicBezTo>
                    <a:cubicBezTo>
                      <a:pt x="257" y="112"/>
                      <a:pt x="255" y="109"/>
                      <a:pt x="253" y="107"/>
                    </a:cubicBezTo>
                    <a:cubicBezTo>
                      <a:pt x="251" y="102"/>
                      <a:pt x="247" y="99"/>
                      <a:pt x="244" y="97"/>
                    </a:cubicBezTo>
                    <a:cubicBezTo>
                      <a:pt x="239" y="71"/>
                      <a:pt x="232" y="50"/>
                      <a:pt x="225" y="39"/>
                    </a:cubicBezTo>
                    <a:cubicBezTo>
                      <a:pt x="211" y="14"/>
                      <a:pt x="181" y="3"/>
                      <a:pt x="154" y="1"/>
                    </a:cubicBezTo>
                    <a:cubicBezTo>
                      <a:pt x="154" y="1"/>
                      <a:pt x="154" y="1"/>
                      <a:pt x="154" y="1"/>
                    </a:cubicBezTo>
                    <a:cubicBezTo>
                      <a:pt x="154" y="1"/>
                      <a:pt x="154" y="1"/>
                      <a:pt x="154" y="1"/>
                    </a:cubicBezTo>
                    <a:cubicBezTo>
                      <a:pt x="150" y="1"/>
                      <a:pt x="146" y="0"/>
                      <a:pt x="143" y="0"/>
                    </a:cubicBezTo>
                    <a:cubicBezTo>
                      <a:pt x="113" y="0"/>
                      <a:pt x="87" y="10"/>
                      <a:pt x="73" y="27"/>
                    </a:cubicBezTo>
                    <a:cubicBezTo>
                      <a:pt x="72" y="28"/>
                      <a:pt x="71" y="30"/>
                      <a:pt x="69" y="32"/>
                    </a:cubicBezTo>
                    <a:cubicBezTo>
                      <a:pt x="69" y="33"/>
                      <a:pt x="69" y="33"/>
                      <a:pt x="68" y="34"/>
                    </a:cubicBezTo>
                    <a:cubicBezTo>
                      <a:pt x="67" y="35"/>
                      <a:pt x="66" y="36"/>
                      <a:pt x="65" y="38"/>
                    </a:cubicBezTo>
                    <a:cubicBezTo>
                      <a:pt x="65" y="38"/>
                      <a:pt x="64" y="39"/>
                      <a:pt x="64" y="39"/>
                    </a:cubicBezTo>
                    <a:cubicBezTo>
                      <a:pt x="62" y="43"/>
                      <a:pt x="59" y="48"/>
                      <a:pt x="57" y="52"/>
                    </a:cubicBezTo>
                    <a:cubicBezTo>
                      <a:pt x="57" y="52"/>
                      <a:pt x="56" y="53"/>
                      <a:pt x="56" y="54"/>
                    </a:cubicBezTo>
                    <a:cubicBezTo>
                      <a:pt x="55" y="55"/>
                      <a:pt x="54" y="57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3"/>
                      <a:pt x="51" y="65"/>
                      <a:pt x="50" y="67"/>
                    </a:cubicBezTo>
                    <a:cubicBezTo>
                      <a:pt x="50" y="67"/>
                      <a:pt x="49" y="68"/>
                      <a:pt x="49" y="69"/>
                    </a:cubicBezTo>
                    <a:cubicBezTo>
                      <a:pt x="48" y="71"/>
                      <a:pt x="47" y="72"/>
                      <a:pt x="47" y="74"/>
                    </a:cubicBezTo>
                    <a:cubicBezTo>
                      <a:pt x="46" y="76"/>
                      <a:pt x="46" y="77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33" y="113"/>
                      <a:pt x="28" y="151"/>
                      <a:pt x="28" y="189"/>
                    </a:cubicBezTo>
                    <a:cubicBezTo>
                      <a:pt x="25" y="191"/>
                      <a:pt x="23" y="196"/>
                      <a:pt x="21" y="202"/>
                    </a:cubicBezTo>
                    <a:cubicBezTo>
                      <a:pt x="19" y="211"/>
                      <a:pt x="15" y="220"/>
                      <a:pt x="12" y="229"/>
                    </a:cubicBezTo>
                    <a:cubicBezTo>
                      <a:pt x="5" y="244"/>
                      <a:pt x="0" y="258"/>
                      <a:pt x="1" y="271"/>
                    </a:cubicBezTo>
                    <a:cubicBezTo>
                      <a:pt x="4" y="290"/>
                      <a:pt x="34" y="363"/>
                      <a:pt x="63" y="433"/>
                    </a:cubicBezTo>
                    <a:cubicBezTo>
                      <a:pt x="74" y="459"/>
                      <a:pt x="74" y="459"/>
                      <a:pt x="74" y="459"/>
                    </a:cubicBezTo>
                    <a:cubicBezTo>
                      <a:pt x="80" y="473"/>
                      <a:pt x="87" y="486"/>
                      <a:pt x="95" y="501"/>
                    </a:cubicBezTo>
                    <a:cubicBezTo>
                      <a:pt x="108" y="527"/>
                      <a:pt x="124" y="559"/>
                      <a:pt x="145" y="612"/>
                    </a:cubicBezTo>
                    <a:cubicBezTo>
                      <a:pt x="178" y="695"/>
                      <a:pt x="261" y="825"/>
                      <a:pt x="262" y="826"/>
                    </a:cubicBezTo>
                    <a:cubicBezTo>
                      <a:pt x="262" y="827"/>
                      <a:pt x="263" y="827"/>
                      <a:pt x="264" y="827"/>
                    </a:cubicBezTo>
                    <a:cubicBezTo>
                      <a:pt x="264" y="827"/>
                      <a:pt x="264" y="827"/>
                      <a:pt x="264" y="827"/>
                    </a:cubicBezTo>
                    <a:cubicBezTo>
                      <a:pt x="459" y="819"/>
                      <a:pt x="459" y="819"/>
                      <a:pt x="459" y="819"/>
                    </a:cubicBezTo>
                    <a:cubicBezTo>
                      <a:pt x="460" y="819"/>
                      <a:pt x="460" y="819"/>
                      <a:pt x="461" y="818"/>
                    </a:cubicBezTo>
                    <a:cubicBezTo>
                      <a:pt x="461" y="817"/>
                      <a:pt x="461" y="816"/>
                      <a:pt x="460" y="816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7" name="ïšḻîḍè">
                <a:extLst>
                  <a:ext uri="{FF2B5EF4-FFF2-40B4-BE49-F238E27FC236}">
                    <a16:creationId xmlns:a16="http://schemas.microsoft.com/office/drawing/2014/main" id="{948C29B2-E87A-45BD-931D-DE8CA4905CF2}"/>
                  </a:ext>
                </a:extLst>
              </p:cNvPr>
              <p:cNvSpPr/>
              <p:nvPr/>
            </p:nvSpPr>
            <p:spPr bwMode="auto">
              <a:xfrm>
                <a:off x="4757" y="2964"/>
                <a:ext cx="83" cy="177"/>
              </a:xfrm>
              <a:custGeom>
                <a:avLst/>
                <a:gdLst>
                  <a:gd name="T0" fmla="*/ 31 w 42"/>
                  <a:gd name="T1" fmla="*/ 89 h 89"/>
                  <a:gd name="T2" fmla="*/ 42 w 42"/>
                  <a:gd name="T3" fmla="*/ 6 h 89"/>
                  <a:gd name="T4" fmla="*/ 30 w 42"/>
                  <a:gd name="T5" fmla="*/ 5 h 89"/>
                  <a:gd name="T6" fmla="*/ 30 w 42"/>
                  <a:gd name="T7" fmla="*/ 5 h 89"/>
                  <a:gd name="T8" fmla="*/ 29 w 42"/>
                  <a:gd name="T9" fmla="*/ 5 h 89"/>
                  <a:gd name="T10" fmla="*/ 26 w 42"/>
                  <a:gd name="T11" fmla="*/ 5 h 89"/>
                  <a:gd name="T12" fmla="*/ 20 w 42"/>
                  <a:gd name="T13" fmla="*/ 4 h 89"/>
                  <a:gd name="T14" fmla="*/ 16 w 42"/>
                  <a:gd name="T15" fmla="*/ 3 h 89"/>
                  <a:gd name="T16" fmla="*/ 1 w 42"/>
                  <a:gd name="T17" fmla="*/ 0 h 89"/>
                  <a:gd name="T18" fmla="*/ 1 w 42"/>
                  <a:gd name="T19" fmla="*/ 0 h 89"/>
                  <a:gd name="T20" fmla="*/ 0 w 42"/>
                  <a:gd name="T21" fmla="*/ 0 h 89"/>
                  <a:gd name="T22" fmla="*/ 4 w 42"/>
                  <a:gd name="T23" fmla="*/ 26 h 89"/>
                  <a:gd name="T24" fmla="*/ 31 w 42"/>
                  <a:gd name="T2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89">
                    <a:moveTo>
                      <a:pt x="31" y="89"/>
                    </a:moveTo>
                    <a:cubicBezTo>
                      <a:pt x="37" y="86"/>
                      <a:pt x="41" y="32"/>
                      <a:pt x="42" y="6"/>
                    </a:cubicBezTo>
                    <a:cubicBezTo>
                      <a:pt x="38" y="6"/>
                      <a:pt x="34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8" y="5"/>
                      <a:pt x="27" y="5"/>
                      <a:pt x="26" y="5"/>
                    </a:cubicBezTo>
                    <a:cubicBezTo>
                      <a:pt x="24" y="4"/>
                      <a:pt x="22" y="4"/>
                      <a:pt x="20" y="4"/>
                    </a:cubicBezTo>
                    <a:cubicBezTo>
                      <a:pt x="19" y="4"/>
                      <a:pt x="17" y="3"/>
                      <a:pt x="16" y="3"/>
                    </a:cubicBezTo>
                    <a:cubicBezTo>
                      <a:pt x="11" y="2"/>
                      <a:pt x="6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9"/>
                      <a:pt x="3" y="18"/>
                      <a:pt x="4" y="26"/>
                    </a:cubicBezTo>
                    <a:cubicBezTo>
                      <a:pt x="8" y="63"/>
                      <a:pt x="25" y="84"/>
                      <a:pt x="31" y="89"/>
                    </a:cubicBezTo>
                    <a:close/>
                  </a:path>
                </a:pathLst>
              </a:custGeom>
              <a:solidFill>
                <a:srgbClr val="F27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8" name="ï$1ídê">
                <a:extLst>
                  <a:ext uri="{FF2B5EF4-FFF2-40B4-BE49-F238E27FC236}">
                    <a16:creationId xmlns:a16="http://schemas.microsoft.com/office/drawing/2014/main" id="{2EA1082C-9CCA-43B0-9B88-71E2F552FAEB}"/>
                  </a:ext>
                </a:extLst>
              </p:cNvPr>
              <p:cNvSpPr/>
              <p:nvPr/>
            </p:nvSpPr>
            <p:spPr bwMode="auto">
              <a:xfrm>
                <a:off x="4575" y="2900"/>
                <a:ext cx="102" cy="386"/>
              </a:xfrm>
              <a:custGeom>
                <a:avLst/>
                <a:gdLst>
                  <a:gd name="T0" fmla="*/ 12 w 51"/>
                  <a:gd name="T1" fmla="*/ 67 h 194"/>
                  <a:gd name="T2" fmla="*/ 18 w 51"/>
                  <a:gd name="T3" fmla="*/ 92 h 194"/>
                  <a:gd name="T4" fmla="*/ 22 w 51"/>
                  <a:gd name="T5" fmla="*/ 138 h 194"/>
                  <a:gd name="T6" fmla="*/ 25 w 51"/>
                  <a:gd name="T7" fmla="*/ 147 h 194"/>
                  <a:gd name="T8" fmla="*/ 49 w 51"/>
                  <a:gd name="T9" fmla="*/ 194 h 194"/>
                  <a:gd name="T10" fmla="*/ 42 w 51"/>
                  <a:gd name="T11" fmla="*/ 107 h 194"/>
                  <a:gd name="T12" fmla="*/ 38 w 51"/>
                  <a:gd name="T13" fmla="*/ 64 h 194"/>
                  <a:gd name="T14" fmla="*/ 31 w 51"/>
                  <a:gd name="T15" fmla="*/ 13 h 194"/>
                  <a:gd name="T16" fmla="*/ 23 w 51"/>
                  <a:gd name="T17" fmla="*/ 9 h 194"/>
                  <a:gd name="T18" fmla="*/ 22 w 51"/>
                  <a:gd name="T19" fmla="*/ 9 h 194"/>
                  <a:gd name="T20" fmla="*/ 18 w 51"/>
                  <a:gd name="T21" fmla="*/ 6 h 194"/>
                  <a:gd name="T22" fmla="*/ 16 w 51"/>
                  <a:gd name="T23" fmla="*/ 5 h 194"/>
                  <a:gd name="T24" fmla="*/ 12 w 51"/>
                  <a:gd name="T25" fmla="*/ 4 h 194"/>
                  <a:gd name="T26" fmla="*/ 10 w 51"/>
                  <a:gd name="T27" fmla="*/ 2 h 194"/>
                  <a:gd name="T28" fmla="*/ 7 w 51"/>
                  <a:gd name="T29" fmla="*/ 1 h 194"/>
                  <a:gd name="T30" fmla="*/ 5 w 51"/>
                  <a:gd name="T31" fmla="*/ 0 h 194"/>
                  <a:gd name="T32" fmla="*/ 0 w 51"/>
                  <a:gd name="T33" fmla="*/ 63 h 194"/>
                  <a:gd name="T34" fmla="*/ 2 w 51"/>
                  <a:gd name="T35" fmla="*/ 62 h 194"/>
                  <a:gd name="T36" fmla="*/ 12 w 51"/>
                  <a:gd name="T37" fmla="*/ 6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194">
                    <a:moveTo>
                      <a:pt x="12" y="67"/>
                    </a:moveTo>
                    <a:cubicBezTo>
                      <a:pt x="17" y="73"/>
                      <a:pt x="19" y="82"/>
                      <a:pt x="18" y="92"/>
                    </a:cubicBezTo>
                    <a:cubicBezTo>
                      <a:pt x="16" y="113"/>
                      <a:pt x="19" y="125"/>
                      <a:pt x="22" y="138"/>
                    </a:cubicBezTo>
                    <a:cubicBezTo>
                      <a:pt x="23" y="141"/>
                      <a:pt x="24" y="144"/>
                      <a:pt x="25" y="147"/>
                    </a:cubicBezTo>
                    <a:cubicBezTo>
                      <a:pt x="28" y="163"/>
                      <a:pt x="42" y="187"/>
                      <a:pt x="49" y="194"/>
                    </a:cubicBezTo>
                    <a:cubicBezTo>
                      <a:pt x="51" y="185"/>
                      <a:pt x="46" y="142"/>
                      <a:pt x="42" y="107"/>
                    </a:cubicBezTo>
                    <a:cubicBezTo>
                      <a:pt x="41" y="92"/>
                      <a:pt x="39" y="78"/>
                      <a:pt x="38" y="64"/>
                    </a:cubicBezTo>
                    <a:cubicBezTo>
                      <a:pt x="36" y="43"/>
                      <a:pt x="34" y="27"/>
                      <a:pt x="31" y="13"/>
                    </a:cubicBezTo>
                    <a:cubicBezTo>
                      <a:pt x="28" y="11"/>
                      <a:pt x="26" y="10"/>
                      <a:pt x="23" y="9"/>
                    </a:cubicBezTo>
                    <a:cubicBezTo>
                      <a:pt x="23" y="9"/>
                      <a:pt x="22" y="9"/>
                      <a:pt x="22" y="9"/>
                    </a:cubicBezTo>
                    <a:cubicBezTo>
                      <a:pt x="21" y="8"/>
                      <a:pt x="19" y="7"/>
                      <a:pt x="18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5" y="5"/>
                      <a:pt x="13" y="4"/>
                      <a:pt x="12" y="4"/>
                    </a:cubicBezTo>
                    <a:cubicBezTo>
                      <a:pt x="11" y="3"/>
                      <a:pt x="11" y="3"/>
                      <a:pt x="10" y="2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1" y="20"/>
                      <a:pt x="0" y="41"/>
                      <a:pt x="0" y="63"/>
                    </a:cubicBezTo>
                    <a:cubicBezTo>
                      <a:pt x="1" y="63"/>
                      <a:pt x="1" y="62"/>
                      <a:pt x="2" y="62"/>
                    </a:cubicBezTo>
                    <a:cubicBezTo>
                      <a:pt x="5" y="62"/>
                      <a:pt x="9" y="64"/>
                      <a:pt x="12" y="67"/>
                    </a:cubicBezTo>
                    <a:close/>
                  </a:path>
                </a:pathLst>
              </a:custGeom>
              <a:solidFill>
                <a:srgbClr val="F27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9" name="îṣḷïḋê">
                <a:extLst>
                  <a:ext uri="{FF2B5EF4-FFF2-40B4-BE49-F238E27FC236}">
                    <a16:creationId xmlns:a16="http://schemas.microsoft.com/office/drawing/2014/main" id="{B52DB663-1404-41D1-B2DC-BAFD7BF65D04}"/>
                  </a:ext>
                </a:extLst>
              </p:cNvPr>
              <p:cNvSpPr/>
              <p:nvPr/>
            </p:nvSpPr>
            <p:spPr bwMode="auto">
              <a:xfrm>
                <a:off x="4944" y="2964"/>
                <a:ext cx="46" cy="189"/>
              </a:xfrm>
              <a:custGeom>
                <a:avLst/>
                <a:gdLst>
                  <a:gd name="T0" fmla="*/ 2 w 23"/>
                  <a:gd name="T1" fmla="*/ 95 h 95"/>
                  <a:gd name="T2" fmla="*/ 23 w 23"/>
                  <a:gd name="T3" fmla="*/ 23 h 95"/>
                  <a:gd name="T4" fmla="*/ 19 w 23"/>
                  <a:gd name="T5" fmla="*/ 0 h 95"/>
                  <a:gd name="T6" fmla="*/ 3 w 23"/>
                  <a:gd name="T7" fmla="*/ 3 h 95"/>
                  <a:gd name="T8" fmla="*/ 3 w 23"/>
                  <a:gd name="T9" fmla="*/ 8 h 95"/>
                  <a:gd name="T10" fmla="*/ 2 w 23"/>
                  <a:gd name="T11" fmla="*/ 40 h 95"/>
                  <a:gd name="T12" fmla="*/ 2 w 23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95">
                    <a:moveTo>
                      <a:pt x="2" y="95"/>
                    </a:moveTo>
                    <a:cubicBezTo>
                      <a:pt x="7" y="90"/>
                      <a:pt x="22" y="43"/>
                      <a:pt x="23" y="23"/>
                    </a:cubicBezTo>
                    <a:cubicBezTo>
                      <a:pt x="23" y="15"/>
                      <a:pt x="22" y="8"/>
                      <a:pt x="19" y="0"/>
                    </a:cubicBezTo>
                    <a:cubicBezTo>
                      <a:pt x="14" y="1"/>
                      <a:pt x="8" y="2"/>
                      <a:pt x="3" y="3"/>
                    </a:cubicBezTo>
                    <a:cubicBezTo>
                      <a:pt x="3" y="5"/>
                      <a:pt x="3" y="7"/>
                      <a:pt x="3" y="8"/>
                    </a:cubicBezTo>
                    <a:cubicBezTo>
                      <a:pt x="3" y="16"/>
                      <a:pt x="3" y="28"/>
                      <a:pt x="2" y="40"/>
                    </a:cubicBezTo>
                    <a:cubicBezTo>
                      <a:pt x="1" y="60"/>
                      <a:pt x="0" y="90"/>
                      <a:pt x="2" y="95"/>
                    </a:cubicBezTo>
                    <a:close/>
                  </a:path>
                </a:pathLst>
              </a:custGeom>
              <a:solidFill>
                <a:srgbClr val="F27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0" name="ïśľïḍê">
                <a:extLst>
                  <a:ext uri="{FF2B5EF4-FFF2-40B4-BE49-F238E27FC236}">
                    <a16:creationId xmlns:a16="http://schemas.microsoft.com/office/drawing/2014/main" id="{25872F38-9E54-4D05-864B-2C3590F72E76}"/>
                  </a:ext>
                </a:extLst>
              </p:cNvPr>
              <p:cNvSpPr/>
              <p:nvPr/>
            </p:nvSpPr>
            <p:spPr bwMode="auto">
              <a:xfrm>
                <a:off x="4820" y="2892"/>
                <a:ext cx="22" cy="76"/>
              </a:xfrm>
              <a:custGeom>
                <a:avLst/>
                <a:gdLst>
                  <a:gd name="T0" fmla="*/ 0 w 11"/>
                  <a:gd name="T1" fmla="*/ 37 h 38"/>
                  <a:gd name="T2" fmla="*/ 10 w 11"/>
                  <a:gd name="T3" fmla="*/ 38 h 38"/>
                  <a:gd name="T4" fmla="*/ 11 w 11"/>
                  <a:gd name="T5" fmla="*/ 35 h 38"/>
                  <a:gd name="T6" fmla="*/ 10 w 11"/>
                  <a:gd name="T7" fmla="*/ 0 h 38"/>
                  <a:gd name="T8" fmla="*/ 2 w 11"/>
                  <a:gd name="T9" fmla="*/ 2 h 38"/>
                  <a:gd name="T10" fmla="*/ 0 w 11"/>
                  <a:gd name="T11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8">
                    <a:moveTo>
                      <a:pt x="0" y="37"/>
                    </a:moveTo>
                    <a:cubicBezTo>
                      <a:pt x="3" y="38"/>
                      <a:pt x="7" y="38"/>
                      <a:pt x="10" y="38"/>
                    </a:cubicBezTo>
                    <a:cubicBezTo>
                      <a:pt x="10" y="37"/>
                      <a:pt x="11" y="36"/>
                      <a:pt x="11" y="35"/>
                    </a:cubicBezTo>
                    <a:cubicBezTo>
                      <a:pt x="11" y="23"/>
                      <a:pt x="11" y="11"/>
                      <a:pt x="10" y="0"/>
                    </a:cubicBezTo>
                    <a:cubicBezTo>
                      <a:pt x="8" y="1"/>
                      <a:pt x="5" y="2"/>
                      <a:pt x="2" y="2"/>
                    </a:cubicBezTo>
                    <a:cubicBezTo>
                      <a:pt x="2" y="14"/>
                      <a:pt x="1" y="26"/>
                      <a:pt x="0" y="37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1" name="îšḻîḍè">
                <a:extLst>
                  <a:ext uri="{FF2B5EF4-FFF2-40B4-BE49-F238E27FC236}">
                    <a16:creationId xmlns:a16="http://schemas.microsoft.com/office/drawing/2014/main" id="{DC140DDF-61D5-4593-932C-C9E0BDF57DD7}"/>
                  </a:ext>
                </a:extLst>
              </p:cNvPr>
              <p:cNvSpPr/>
              <p:nvPr/>
            </p:nvSpPr>
            <p:spPr bwMode="auto">
              <a:xfrm>
                <a:off x="4822" y="2663"/>
                <a:ext cx="166" cy="299"/>
              </a:xfrm>
              <a:custGeom>
                <a:avLst/>
                <a:gdLst>
                  <a:gd name="T0" fmla="*/ 0 w 83"/>
                  <a:gd name="T1" fmla="*/ 0 h 150"/>
                  <a:gd name="T2" fmla="*/ 1 w 83"/>
                  <a:gd name="T3" fmla="*/ 22 h 150"/>
                  <a:gd name="T4" fmla="*/ 16 w 83"/>
                  <a:gd name="T5" fmla="*/ 29 h 150"/>
                  <a:gd name="T6" fmla="*/ 18 w 83"/>
                  <a:gd name="T7" fmla="*/ 35 h 150"/>
                  <a:gd name="T8" fmla="*/ 33 w 83"/>
                  <a:gd name="T9" fmla="*/ 25 h 150"/>
                  <a:gd name="T10" fmla="*/ 47 w 83"/>
                  <a:gd name="T11" fmla="*/ 43 h 150"/>
                  <a:gd name="T12" fmla="*/ 64 w 83"/>
                  <a:gd name="T13" fmla="*/ 150 h 150"/>
                  <a:gd name="T14" fmla="*/ 79 w 83"/>
                  <a:gd name="T15" fmla="*/ 147 h 150"/>
                  <a:gd name="T16" fmla="*/ 73 w 83"/>
                  <a:gd name="T17" fmla="*/ 132 h 150"/>
                  <a:gd name="T18" fmla="*/ 65 w 83"/>
                  <a:gd name="T19" fmla="*/ 109 h 150"/>
                  <a:gd name="T20" fmla="*/ 68 w 83"/>
                  <a:gd name="T21" fmla="*/ 94 h 150"/>
                  <a:gd name="T22" fmla="*/ 79 w 83"/>
                  <a:gd name="T23" fmla="*/ 89 h 150"/>
                  <a:gd name="T24" fmla="*/ 83 w 83"/>
                  <a:gd name="T25" fmla="*/ 90 h 150"/>
                  <a:gd name="T26" fmla="*/ 66 w 83"/>
                  <a:gd name="T27" fmla="*/ 35 h 150"/>
                  <a:gd name="T28" fmla="*/ 0 w 83"/>
                  <a:gd name="T2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150">
                    <a:moveTo>
                      <a:pt x="0" y="0"/>
                    </a:moveTo>
                    <a:cubicBezTo>
                      <a:pt x="0" y="5"/>
                      <a:pt x="1" y="13"/>
                      <a:pt x="1" y="22"/>
                    </a:cubicBezTo>
                    <a:cubicBezTo>
                      <a:pt x="8" y="22"/>
                      <a:pt x="14" y="25"/>
                      <a:pt x="16" y="29"/>
                    </a:cubicBezTo>
                    <a:cubicBezTo>
                      <a:pt x="17" y="31"/>
                      <a:pt x="17" y="33"/>
                      <a:pt x="18" y="35"/>
                    </a:cubicBezTo>
                    <a:cubicBezTo>
                      <a:pt x="23" y="29"/>
                      <a:pt x="28" y="25"/>
                      <a:pt x="33" y="25"/>
                    </a:cubicBezTo>
                    <a:cubicBezTo>
                      <a:pt x="37" y="25"/>
                      <a:pt x="44" y="28"/>
                      <a:pt x="47" y="43"/>
                    </a:cubicBezTo>
                    <a:cubicBezTo>
                      <a:pt x="51" y="62"/>
                      <a:pt x="62" y="120"/>
                      <a:pt x="64" y="150"/>
                    </a:cubicBezTo>
                    <a:cubicBezTo>
                      <a:pt x="69" y="149"/>
                      <a:pt x="74" y="148"/>
                      <a:pt x="79" y="147"/>
                    </a:cubicBezTo>
                    <a:cubicBezTo>
                      <a:pt x="77" y="142"/>
                      <a:pt x="75" y="137"/>
                      <a:pt x="73" y="132"/>
                    </a:cubicBezTo>
                    <a:cubicBezTo>
                      <a:pt x="70" y="124"/>
                      <a:pt x="67" y="116"/>
                      <a:pt x="65" y="109"/>
                    </a:cubicBezTo>
                    <a:cubicBezTo>
                      <a:pt x="64" y="103"/>
                      <a:pt x="65" y="98"/>
                      <a:pt x="68" y="94"/>
                    </a:cubicBezTo>
                    <a:cubicBezTo>
                      <a:pt x="71" y="91"/>
                      <a:pt x="75" y="89"/>
                      <a:pt x="79" y="89"/>
                    </a:cubicBezTo>
                    <a:cubicBezTo>
                      <a:pt x="80" y="89"/>
                      <a:pt x="82" y="90"/>
                      <a:pt x="83" y="90"/>
                    </a:cubicBezTo>
                    <a:cubicBezTo>
                      <a:pt x="78" y="64"/>
                      <a:pt x="71" y="44"/>
                      <a:pt x="66" y="35"/>
                    </a:cubicBezTo>
                    <a:cubicBezTo>
                      <a:pt x="52" y="13"/>
                      <a:pt x="25" y="2"/>
                      <a:pt x="0" y="0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2" name="îṡľiḑe">
                <a:extLst>
                  <a:ext uri="{FF2B5EF4-FFF2-40B4-BE49-F238E27FC236}">
                    <a16:creationId xmlns:a16="http://schemas.microsoft.com/office/drawing/2014/main" id="{51AB6150-97DC-49E3-82BD-12A2ACF8060F}"/>
                  </a:ext>
                </a:extLst>
              </p:cNvPr>
              <p:cNvSpPr/>
              <p:nvPr/>
            </p:nvSpPr>
            <p:spPr bwMode="auto">
              <a:xfrm>
                <a:off x="4587" y="2661"/>
                <a:ext cx="230" cy="305"/>
              </a:xfrm>
              <a:custGeom>
                <a:avLst/>
                <a:gdLst>
                  <a:gd name="T0" fmla="*/ 0 w 115"/>
                  <a:gd name="T1" fmla="*/ 116 h 153"/>
                  <a:gd name="T2" fmla="*/ 24 w 115"/>
                  <a:gd name="T3" fmla="*/ 128 h 153"/>
                  <a:gd name="T4" fmla="*/ 20 w 115"/>
                  <a:gd name="T5" fmla="*/ 74 h 153"/>
                  <a:gd name="T6" fmla="*/ 38 w 115"/>
                  <a:gd name="T7" fmla="*/ 51 h 153"/>
                  <a:gd name="T8" fmla="*/ 64 w 115"/>
                  <a:gd name="T9" fmla="*/ 79 h 153"/>
                  <a:gd name="T10" fmla="*/ 71 w 115"/>
                  <a:gd name="T11" fmla="*/ 104 h 153"/>
                  <a:gd name="T12" fmla="*/ 84 w 115"/>
                  <a:gd name="T13" fmla="*/ 148 h 153"/>
                  <a:gd name="T14" fmla="*/ 113 w 115"/>
                  <a:gd name="T15" fmla="*/ 153 h 153"/>
                  <a:gd name="T16" fmla="*/ 115 w 115"/>
                  <a:gd name="T17" fmla="*/ 118 h 153"/>
                  <a:gd name="T18" fmla="*/ 97 w 115"/>
                  <a:gd name="T19" fmla="*/ 107 h 153"/>
                  <a:gd name="T20" fmla="*/ 99 w 115"/>
                  <a:gd name="T21" fmla="*/ 27 h 153"/>
                  <a:gd name="T22" fmla="*/ 115 w 115"/>
                  <a:gd name="T23" fmla="*/ 22 h 153"/>
                  <a:gd name="T24" fmla="*/ 115 w 115"/>
                  <a:gd name="T25" fmla="*/ 22 h 153"/>
                  <a:gd name="T26" fmla="*/ 114 w 115"/>
                  <a:gd name="T27" fmla="*/ 0 h 153"/>
                  <a:gd name="T28" fmla="*/ 104 w 115"/>
                  <a:gd name="T29" fmla="*/ 0 h 153"/>
                  <a:gd name="T30" fmla="*/ 38 w 115"/>
                  <a:gd name="T31" fmla="*/ 25 h 153"/>
                  <a:gd name="T32" fmla="*/ 0 w 115"/>
                  <a:gd name="T33" fmla="*/ 11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5" h="153">
                    <a:moveTo>
                      <a:pt x="0" y="116"/>
                    </a:moveTo>
                    <a:cubicBezTo>
                      <a:pt x="6" y="119"/>
                      <a:pt x="15" y="124"/>
                      <a:pt x="24" y="128"/>
                    </a:cubicBezTo>
                    <a:cubicBezTo>
                      <a:pt x="21" y="106"/>
                      <a:pt x="18" y="91"/>
                      <a:pt x="20" y="74"/>
                    </a:cubicBezTo>
                    <a:cubicBezTo>
                      <a:pt x="21" y="60"/>
                      <a:pt x="28" y="51"/>
                      <a:pt x="38" y="51"/>
                    </a:cubicBezTo>
                    <a:cubicBezTo>
                      <a:pt x="49" y="51"/>
                      <a:pt x="59" y="62"/>
                      <a:pt x="64" y="79"/>
                    </a:cubicBezTo>
                    <a:cubicBezTo>
                      <a:pt x="66" y="87"/>
                      <a:pt x="69" y="96"/>
                      <a:pt x="71" y="104"/>
                    </a:cubicBezTo>
                    <a:cubicBezTo>
                      <a:pt x="76" y="118"/>
                      <a:pt x="80" y="133"/>
                      <a:pt x="84" y="148"/>
                    </a:cubicBezTo>
                    <a:cubicBezTo>
                      <a:pt x="93" y="150"/>
                      <a:pt x="103" y="152"/>
                      <a:pt x="113" y="153"/>
                    </a:cubicBezTo>
                    <a:cubicBezTo>
                      <a:pt x="114" y="142"/>
                      <a:pt x="115" y="130"/>
                      <a:pt x="115" y="118"/>
                    </a:cubicBezTo>
                    <a:cubicBezTo>
                      <a:pt x="107" y="118"/>
                      <a:pt x="99" y="114"/>
                      <a:pt x="97" y="107"/>
                    </a:cubicBezTo>
                    <a:cubicBezTo>
                      <a:pt x="94" y="97"/>
                      <a:pt x="90" y="40"/>
                      <a:pt x="99" y="27"/>
                    </a:cubicBezTo>
                    <a:cubicBezTo>
                      <a:pt x="101" y="24"/>
                      <a:pt x="109" y="22"/>
                      <a:pt x="115" y="22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5" y="14"/>
                      <a:pt x="114" y="6"/>
                      <a:pt x="114" y="0"/>
                    </a:cubicBezTo>
                    <a:cubicBezTo>
                      <a:pt x="111" y="0"/>
                      <a:pt x="108" y="0"/>
                      <a:pt x="104" y="0"/>
                    </a:cubicBezTo>
                    <a:cubicBezTo>
                      <a:pt x="76" y="0"/>
                      <a:pt x="51" y="9"/>
                      <a:pt x="38" y="25"/>
                    </a:cubicBezTo>
                    <a:cubicBezTo>
                      <a:pt x="20" y="46"/>
                      <a:pt x="7" y="78"/>
                      <a:pt x="0" y="116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3" name="îŝľiďê">
                <a:extLst>
                  <a:ext uri="{FF2B5EF4-FFF2-40B4-BE49-F238E27FC236}">
                    <a16:creationId xmlns:a16="http://schemas.microsoft.com/office/drawing/2014/main" id="{CE83A6A1-2853-4206-93FC-372EFD2F2A35}"/>
                  </a:ext>
                </a:extLst>
              </p:cNvPr>
              <p:cNvSpPr/>
              <p:nvPr/>
            </p:nvSpPr>
            <p:spPr bwMode="auto">
              <a:xfrm>
                <a:off x="4777" y="2713"/>
                <a:ext cx="73" cy="175"/>
              </a:xfrm>
              <a:custGeom>
                <a:avLst/>
                <a:gdLst>
                  <a:gd name="T0" fmla="*/ 37 w 37"/>
                  <a:gd name="T1" fmla="*/ 15 h 88"/>
                  <a:gd name="T2" fmla="*/ 36 w 37"/>
                  <a:gd name="T3" fmla="*/ 6 h 88"/>
                  <a:gd name="T4" fmla="*/ 20 w 37"/>
                  <a:gd name="T5" fmla="*/ 0 h 88"/>
                  <a:gd name="T6" fmla="*/ 7 w 37"/>
                  <a:gd name="T7" fmla="*/ 4 h 88"/>
                  <a:gd name="T8" fmla="*/ 6 w 37"/>
                  <a:gd name="T9" fmla="*/ 80 h 88"/>
                  <a:gd name="T10" fmla="*/ 22 w 37"/>
                  <a:gd name="T11" fmla="*/ 88 h 88"/>
                  <a:gd name="T12" fmla="*/ 31 w 37"/>
                  <a:gd name="T13" fmla="*/ 85 h 88"/>
                  <a:gd name="T14" fmla="*/ 31 w 37"/>
                  <a:gd name="T15" fmla="*/ 84 h 88"/>
                  <a:gd name="T16" fmla="*/ 31 w 37"/>
                  <a:gd name="T17" fmla="*/ 75 h 88"/>
                  <a:gd name="T18" fmla="*/ 34 w 37"/>
                  <a:gd name="T19" fmla="*/ 20 h 88"/>
                  <a:gd name="T20" fmla="*/ 37 w 37"/>
                  <a:gd name="T21" fmla="*/ 1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88">
                    <a:moveTo>
                      <a:pt x="37" y="15"/>
                    </a:moveTo>
                    <a:cubicBezTo>
                      <a:pt x="37" y="11"/>
                      <a:pt x="36" y="8"/>
                      <a:pt x="36" y="6"/>
                    </a:cubicBezTo>
                    <a:cubicBezTo>
                      <a:pt x="33" y="3"/>
                      <a:pt x="27" y="0"/>
                      <a:pt x="20" y="0"/>
                    </a:cubicBezTo>
                    <a:cubicBezTo>
                      <a:pt x="13" y="0"/>
                      <a:pt x="8" y="2"/>
                      <a:pt x="7" y="4"/>
                    </a:cubicBezTo>
                    <a:cubicBezTo>
                      <a:pt x="0" y="15"/>
                      <a:pt x="3" y="69"/>
                      <a:pt x="6" y="80"/>
                    </a:cubicBezTo>
                    <a:cubicBezTo>
                      <a:pt x="7" y="85"/>
                      <a:pt x="15" y="88"/>
                      <a:pt x="22" y="88"/>
                    </a:cubicBezTo>
                    <a:cubicBezTo>
                      <a:pt x="27" y="88"/>
                      <a:pt x="31" y="87"/>
                      <a:pt x="31" y="8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1" y="81"/>
                      <a:pt x="31" y="78"/>
                      <a:pt x="31" y="75"/>
                    </a:cubicBezTo>
                    <a:cubicBezTo>
                      <a:pt x="29" y="53"/>
                      <a:pt x="27" y="34"/>
                      <a:pt x="34" y="20"/>
                    </a:cubicBezTo>
                    <a:cubicBezTo>
                      <a:pt x="35" y="18"/>
                      <a:pt x="36" y="17"/>
                      <a:pt x="37" y="15"/>
                    </a:cubicBezTo>
                    <a:close/>
                  </a:path>
                </a:pathLst>
              </a:custGeom>
              <a:solidFill>
                <a:srgbClr val="F27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4" name="i$ľidé">
                <a:extLst>
                  <a:ext uri="{FF2B5EF4-FFF2-40B4-BE49-F238E27FC236}">
                    <a16:creationId xmlns:a16="http://schemas.microsoft.com/office/drawing/2014/main" id="{0855784A-FC9E-4BB2-AAFD-B7FFB588F443}"/>
                  </a:ext>
                </a:extLst>
              </p:cNvPr>
              <p:cNvSpPr/>
              <p:nvPr/>
            </p:nvSpPr>
            <p:spPr bwMode="auto">
              <a:xfrm>
                <a:off x="4517" y="2721"/>
                <a:ext cx="902" cy="1569"/>
              </a:xfrm>
              <a:custGeom>
                <a:avLst/>
                <a:gdLst>
                  <a:gd name="T0" fmla="*/ 265 w 452"/>
                  <a:gd name="T1" fmla="*/ 410 h 788"/>
                  <a:gd name="T2" fmla="*/ 304 w 452"/>
                  <a:gd name="T3" fmla="*/ 269 h 788"/>
                  <a:gd name="T4" fmla="*/ 313 w 452"/>
                  <a:gd name="T5" fmla="*/ 251 h 788"/>
                  <a:gd name="T6" fmla="*/ 331 w 452"/>
                  <a:gd name="T7" fmla="*/ 211 h 788"/>
                  <a:gd name="T8" fmla="*/ 317 w 452"/>
                  <a:gd name="T9" fmla="*/ 119 h 788"/>
                  <a:gd name="T10" fmla="*/ 297 w 452"/>
                  <a:gd name="T11" fmla="*/ 102 h 788"/>
                  <a:gd name="T12" fmla="*/ 290 w 452"/>
                  <a:gd name="T13" fmla="*/ 105 h 788"/>
                  <a:gd name="T14" fmla="*/ 289 w 452"/>
                  <a:gd name="T15" fmla="*/ 115 h 788"/>
                  <a:gd name="T16" fmla="*/ 294 w 452"/>
                  <a:gd name="T17" fmla="*/ 193 h 788"/>
                  <a:gd name="T18" fmla="*/ 270 w 452"/>
                  <a:gd name="T19" fmla="*/ 235 h 788"/>
                  <a:gd name="T20" fmla="*/ 267 w 452"/>
                  <a:gd name="T21" fmla="*/ 235 h 788"/>
                  <a:gd name="T22" fmla="*/ 266 w 452"/>
                  <a:gd name="T23" fmla="*/ 233 h 788"/>
                  <a:gd name="T24" fmla="*/ 278 w 452"/>
                  <a:gd name="T25" fmla="*/ 148 h 788"/>
                  <a:gd name="T26" fmla="*/ 252 w 452"/>
                  <a:gd name="T27" fmla="*/ 83 h 788"/>
                  <a:gd name="T28" fmla="*/ 247 w 452"/>
                  <a:gd name="T29" fmla="*/ 74 h 788"/>
                  <a:gd name="T30" fmla="*/ 232 w 452"/>
                  <a:gd name="T31" fmla="*/ 64 h 788"/>
                  <a:gd name="T32" fmla="*/ 224 w 452"/>
                  <a:gd name="T33" fmla="*/ 68 h 788"/>
                  <a:gd name="T34" fmla="*/ 222 w 452"/>
                  <a:gd name="T35" fmla="*/ 79 h 788"/>
                  <a:gd name="T36" fmla="*/ 230 w 452"/>
                  <a:gd name="T37" fmla="*/ 102 h 788"/>
                  <a:gd name="T38" fmla="*/ 241 w 452"/>
                  <a:gd name="T39" fmla="*/ 145 h 788"/>
                  <a:gd name="T40" fmla="*/ 216 w 452"/>
                  <a:gd name="T41" fmla="*/ 221 h 788"/>
                  <a:gd name="T42" fmla="*/ 214 w 452"/>
                  <a:gd name="T43" fmla="*/ 221 h 788"/>
                  <a:gd name="T44" fmla="*/ 212 w 452"/>
                  <a:gd name="T45" fmla="*/ 161 h 788"/>
                  <a:gd name="T46" fmla="*/ 213 w 452"/>
                  <a:gd name="T47" fmla="*/ 130 h 788"/>
                  <a:gd name="T48" fmla="*/ 196 w 452"/>
                  <a:gd name="T49" fmla="*/ 15 h 788"/>
                  <a:gd name="T50" fmla="*/ 186 w 452"/>
                  <a:gd name="T51" fmla="*/ 0 h 788"/>
                  <a:gd name="T52" fmla="*/ 168 w 452"/>
                  <a:gd name="T53" fmla="*/ 18 h 788"/>
                  <a:gd name="T54" fmla="*/ 165 w 452"/>
                  <a:gd name="T55" fmla="*/ 71 h 788"/>
                  <a:gd name="T56" fmla="*/ 167 w 452"/>
                  <a:gd name="T57" fmla="*/ 121 h 788"/>
                  <a:gd name="T58" fmla="*/ 151 w 452"/>
                  <a:gd name="T59" fmla="*/ 215 h 788"/>
                  <a:gd name="T60" fmla="*/ 149 w 452"/>
                  <a:gd name="T61" fmla="*/ 214 h 788"/>
                  <a:gd name="T62" fmla="*/ 120 w 452"/>
                  <a:gd name="T63" fmla="*/ 149 h 788"/>
                  <a:gd name="T64" fmla="*/ 103 w 452"/>
                  <a:gd name="T65" fmla="*/ 75 h 788"/>
                  <a:gd name="T66" fmla="*/ 95 w 452"/>
                  <a:gd name="T67" fmla="*/ 50 h 788"/>
                  <a:gd name="T68" fmla="*/ 73 w 452"/>
                  <a:gd name="T69" fmla="*/ 25 h 788"/>
                  <a:gd name="T70" fmla="*/ 59 w 452"/>
                  <a:gd name="T71" fmla="*/ 44 h 788"/>
                  <a:gd name="T72" fmla="*/ 63 w 452"/>
                  <a:gd name="T73" fmla="*/ 98 h 788"/>
                  <a:gd name="T74" fmla="*/ 71 w 452"/>
                  <a:gd name="T75" fmla="*/ 154 h 788"/>
                  <a:gd name="T76" fmla="*/ 75 w 452"/>
                  <a:gd name="T77" fmla="*/ 197 h 788"/>
                  <a:gd name="T78" fmla="*/ 81 w 452"/>
                  <a:gd name="T79" fmla="*/ 288 h 788"/>
                  <a:gd name="T80" fmla="*/ 77 w 452"/>
                  <a:gd name="T81" fmla="*/ 288 h 788"/>
                  <a:gd name="T82" fmla="*/ 50 w 452"/>
                  <a:gd name="T83" fmla="*/ 238 h 788"/>
                  <a:gd name="T84" fmla="*/ 47 w 452"/>
                  <a:gd name="T85" fmla="*/ 229 h 788"/>
                  <a:gd name="T86" fmla="*/ 43 w 452"/>
                  <a:gd name="T87" fmla="*/ 182 h 788"/>
                  <a:gd name="T88" fmla="*/ 38 w 452"/>
                  <a:gd name="T89" fmla="*/ 160 h 788"/>
                  <a:gd name="T90" fmla="*/ 31 w 452"/>
                  <a:gd name="T91" fmla="*/ 156 h 788"/>
                  <a:gd name="T92" fmla="*/ 22 w 452"/>
                  <a:gd name="T93" fmla="*/ 168 h 788"/>
                  <a:gd name="T94" fmla="*/ 12 w 452"/>
                  <a:gd name="T95" fmla="*/ 196 h 788"/>
                  <a:gd name="T96" fmla="*/ 2 w 452"/>
                  <a:gd name="T97" fmla="*/ 236 h 788"/>
                  <a:gd name="T98" fmla="*/ 64 w 452"/>
                  <a:gd name="T99" fmla="*/ 397 h 788"/>
                  <a:gd name="T100" fmla="*/ 75 w 452"/>
                  <a:gd name="T101" fmla="*/ 423 h 788"/>
                  <a:gd name="T102" fmla="*/ 95 w 452"/>
                  <a:gd name="T103" fmla="*/ 465 h 788"/>
                  <a:gd name="T104" fmla="*/ 145 w 452"/>
                  <a:gd name="T105" fmla="*/ 576 h 788"/>
                  <a:gd name="T106" fmla="*/ 261 w 452"/>
                  <a:gd name="T107" fmla="*/ 788 h 788"/>
                  <a:gd name="T108" fmla="*/ 452 w 452"/>
                  <a:gd name="T109" fmla="*/ 780 h 788"/>
                  <a:gd name="T110" fmla="*/ 351 w 452"/>
                  <a:gd name="T111" fmla="*/ 629 h 788"/>
                  <a:gd name="T112" fmla="*/ 265 w 452"/>
                  <a:gd name="T113" fmla="*/ 410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52" h="788">
                    <a:moveTo>
                      <a:pt x="265" y="410"/>
                    </a:moveTo>
                    <a:cubicBezTo>
                      <a:pt x="268" y="388"/>
                      <a:pt x="298" y="282"/>
                      <a:pt x="304" y="269"/>
                    </a:cubicBezTo>
                    <a:cubicBezTo>
                      <a:pt x="305" y="265"/>
                      <a:pt x="309" y="258"/>
                      <a:pt x="313" y="251"/>
                    </a:cubicBezTo>
                    <a:cubicBezTo>
                      <a:pt x="319" y="237"/>
                      <a:pt x="328" y="221"/>
                      <a:pt x="331" y="211"/>
                    </a:cubicBezTo>
                    <a:cubicBezTo>
                      <a:pt x="336" y="196"/>
                      <a:pt x="325" y="147"/>
                      <a:pt x="317" y="119"/>
                    </a:cubicBezTo>
                    <a:cubicBezTo>
                      <a:pt x="314" y="108"/>
                      <a:pt x="305" y="102"/>
                      <a:pt x="297" y="102"/>
                    </a:cubicBezTo>
                    <a:cubicBezTo>
                      <a:pt x="294" y="102"/>
                      <a:pt x="291" y="103"/>
                      <a:pt x="290" y="105"/>
                    </a:cubicBezTo>
                    <a:cubicBezTo>
                      <a:pt x="288" y="108"/>
                      <a:pt x="288" y="111"/>
                      <a:pt x="289" y="115"/>
                    </a:cubicBezTo>
                    <a:cubicBezTo>
                      <a:pt x="294" y="136"/>
                      <a:pt x="297" y="176"/>
                      <a:pt x="294" y="193"/>
                    </a:cubicBezTo>
                    <a:cubicBezTo>
                      <a:pt x="291" y="209"/>
                      <a:pt x="271" y="234"/>
                      <a:pt x="270" y="235"/>
                    </a:cubicBezTo>
                    <a:cubicBezTo>
                      <a:pt x="269" y="236"/>
                      <a:pt x="268" y="236"/>
                      <a:pt x="267" y="235"/>
                    </a:cubicBezTo>
                    <a:cubicBezTo>
                      <a:pt x="266" y="235"/>
                      <a:pt x="266" y="234"/>
                      <a:pt x="266" y="233"/>
                    </a:cubicBezTo>
                    <a:cubicBezTo>
                      <a:pt x="266" y="233"/>
                      <a:pt x="282" y="184"/>
                      <a:pt x="278" y="148"/>
                    </a:cubicBezTo>
                    <a:cubicBezTo>
                      <a:pt x="275" y="117"/>
                      <a:pt x="262" y="98"/>
                      <a:pt x="252" y="83"/>
                    </a:cubicBezTo>
                    <a:cubicBezTo>
                      <a:pt x="250" y="80"/>
                      <a:pt x="248" y="77"/>
                      <a:pt x="247" y="74"/>
                    </a:cubicBezTo>
                    <a:cubicBezTo>
                      <a:pt x="243" y="68"/>
                      <a:pt x="237" y="64"/>
                      <a:pt x="232" y="64"/>
                    </a:cubicBezTo>
                    <a:cubicBezTo>
                      <a:pt x="229" y="64"/>
                      <a:pt x="226" y="66"/>
                      <a:pt x="224" y="68"/>
                    </a:cubicBezTo>
                    <a:cubicBezTo>
                      <a:pt x="222" y="71"/>
                      <a:pt x="221" y="75"/>
                      <a:pt x="222" y="79"/>
                    </a:cubicBezTo>
                    <a:cubicBezTo>
                      <a:pt x="224" y="86"/>
                      <a:pt x="227" y="94"/>
                      <a:pt x="230" y="102"/>
                    </a:cubicBezTo>
                    <a:cubicBezTo>
                      <a:pt x="236" y="116"/>
                      <a:pt x="242" y="131"/>
                      <a:pt x="241" y="145"/>
                    </a:cubicBezTo>
                    <a:cubicBezTo>
                      <a:pt x="240" y="161"/>
                      <a:pt x="224" y="221"/>
                      <a:pt x="216" y="221"/>
                    </a:cubicBezTo>
                    <a:cubicBezTo>
                      <a:pt x="215" y="221"/>
                      <a:pt x="214" y="221"/>
                      <a:pt x="214" y="221"/>
                    </a:cubicBezTo>
                    <a:cubicBezTo>
                      <a:pt x="210" y="218"/>
                      <a:pt x="210" y="199"/>
                      <a:pt x="212" y="161"/>
                    </a:cubicBezTo>
                    <a:cubicBezTo>
                      <a:pt x="213" y="149"/>
                      <a:pt x="213" y="138"/>
                      <a:pt x="213" y="130"/>
                    </a:cubicBezTo>
                    <a:cubicBezTo>
                      <a:pt x="213" y="106"/>
                      <a:pt x="202" y="41"/>
                      <a:pt x="196" y="15"/>
                    </a:cubicBezTo>
                    <a:cubicBezTo>
                      <a:pt x="194" y="6"/>
                      <a:pt x="190" y="0"/>
                      <a:pt x="186" y="0"/>
                    </a:cubicBezTo>
                    <a:cubicBezTo>
                      <a:pt x="180" y="0"/>
                      <a:pt x="174" y="7"/>
                      <a:pt x="168" y="18"/>
                    </a:cubicBezTo>
                    <a:cubicBezTo>
                      <a:pt x="161" y="31"/>
                      <a:pt x="163" y="49"/>
                      <a:pt x="165" y="71"/>
                    </a:cubicBezTo>
                    <a:cubicBezTo>
                      <a:pt x="166" y="86"/>
                      <a:pt x="168" y="103"/>
                      <a:pt x="167" y="121"/>
                    </a:cubicBezTo>
                    <a:cubicBezTo>
                      <a:pt x="162" y="200"/>
                      <a:pt x="158" y="215"/>
                      <a:pt x="151" y="215"/>
                    </a:cubicBezTo>
                    <a:cubicBezTo>
                      <a:pt x="150" y="215"/>
                      <a:pt x="150" y="215"/>
                      <a:pt x="149" y="214"/>
                    </a:cubicBezTo>
                    <a:cubicBezTo>
                      <a:pt x="139" y="206"/>
                      <a:pt x="124" y="182"/>
                      <a:pt x="120" y="149"/>
                    </a:cubicBezTo>
                    <a:cubicBezTo>
                      <a:pt x="117" y="124"/>
                      <a:pt x="110" y="99"/>
                      <a:pt x="103" y="75"/>
                    </a:cubicBezTo>
                    <a:cubicBezTo>
                      <a:pt x="100" y="67"/>
                      <a:pt x="97" y="58"/>
                      <a:pt x="95" y="50"/>
                    </a:cubicBezTo>
                    <a:cubicBezTo>
                      <a:pt x="90" y="33"/>
                      <a:pt x="81" y="25"/>
                      <a:pt x="73" y="25"/>
                    </a:cubicBezTo>
                    <a:cubicBezTo>
                      <a:pt x="65" y="25"/>
                      <a:pt x="60" y="32"/>
                      <a:pt x="59" y="44"/>
                    </a:cubicBezTo>
                    <a:cubicBezTo>
                      <a:pt x="57" y="61"/>
                      <a:pt x="60" y="76"/>
                      <a:pt x="63" y="98"/>
                    </a:cubicBezTo>
                    <a:cubicBezTo>
                      <a:pt x="66" y="113"/>
                      <a:pt x="69" y="131"/>
                      <a:pt x="71" y="154"/>
                    </a:cubicBezTo>
                    <a:cubicBezTo>
                      <a:pt x="72" y="167"/>
                      <a:pt x="74" y="182"/>
                      <a:pt x="75" y="197"/>
                    </a:cubicBezTo>
                    <a:cubicBezTo>
                      <a:pt x="82" y="257"/>
                      <a:pt x="84" y="284"/>
                      <a:pt x="81" y="288"/>
                    </a:cubicBezTo>
                    <a:cubicBezTo>
                      <a:pt x="80" y="289"/>
                      <a:pt x="78" y="289"/>
                      <a:pt x="77" y="288"/>
                    </a:cubicBezTo>
                    <a:cubicBezTo>
                      <a:pt x="70" y="283"/>
                      <a:pt x="54" y="256"/>
                      <a:pt x="50" y="238"/>
                    </a:cubicBezTo>
                    <a:cubicBezTo>
                      <a:pt x="49" y="235"/>
                      <a:pt x="48" y="232"/>
                      <a:pt x="47" y="229"/>
                    </a:cubicBezTo>
                    <a:cubicBezTo>
                      <a:pt x="44" y="216"/>
                      <a:pt x="41" y="204"/>
                      <a:pt x="43" y="182"/>
                    </a:cubicBezTo>
                    <a:cubicBezTo>
                      <a:pt x="44" y="173"/>
                      <a:pt x="42" y="165"/>
                      <a:pt x="38" y="160"/>
                    </a:cubicBezTo>
                    <a:cubicBezTo>
                      <a:pt x="36" y="158"/>
                      <a:pt x="33" y="156"/>
                      <a:pt x="31" y="156"/>
                    </a:cubicBezTo>
                    <a:cubicBezTo>
                      <a:pt x="27" y="156"/>
                      <a:pt x="23" y="161"/>
                      <a:pt x="22" y="168"/>
                    </a:cubicBezTo>
                    <a:cubicBezTo>
                      <a:pt x="20" y="177"/>
                      <a:pt x="16" y="187"/>
                      <a:pt x="12" y="196"/>
                    </a:cubicBezTo>
                    <a:cubicBezTo>
                      <a:pt x="6" y="210"/>
                      <a:pt x="0" y="224"/>
                      <a:pt x="2" y="236"/>
                    </a:cubicBezTo>
                    <a:cubicBezTo>
                      <a:pt x="4" y="255"/>
                      <a:pt x="36" y="330"/>
                      <a:pt x="64" y="397"/>
                    </a:cubicBezTo>
                    <a:cubicBezTo>
                      <a:pt x="75" y="423"/>
                      <a:pt x="75" y="423"/>
                      <a:pt x="75" y="423"/>
                    </a:cubicBezTo>
                    <a:cubicBezTo>
                      <a:pt x="81" y="437"/>
                      <a:pt x="87" y="450"/>
                      <a:pt x="95" y="465"/>
                    </a:cubicBezTo>
                    <a:cubicBezTo>
                      <a:pt x="108" y="491"/>
                      <a:pt x="124" y="523"/>
                      <a:pt x="145" y="576"/>
                    </a:cubicBezTo>
                    <a:cubicBezTo>
                      <a:pt x="176" y="654"/>
                      <a:pt x="254" y="776"/>
                      <a:pt x="261" y="788"/>
                    </a:cubicBezTo>
                    <a:cubicBezTo>
                      <a:pt x="452" y="780"/>
                      <a:pt x="452" y="780"/>
                      <a:pt x="452" y="780"/>
                    </a:cubicBezTo>
                    <a:cubicBezTo>
                      <a:pt x="439" y="764"/>
                      <a:pt x="378" y="680"/>
                      <a:pt x="351" y="629"/>
                    </a:cubicBezTo>
                    <a:cubicBezTo>
                      <a:pt x="325" y="578"/>
                      <a:pt x="262" y="435"/>
                      <a:pt x="265" y="410"/>
                    </a:cubicBezTo>
                    <a:close/>
                  </a:path>
                </a:pathLst>
              </a:custGeom>
              <a:solidFill>
                <a:srgbClr val="FFD3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5" name="iṥlïdè">
                <a:extLst>
                  <a:ext uri="{FF2B5EF4-FFF2-40B4-BE49-F238E27FC236}">
                    <a16:creationId xmlns:a16="http://schemas.microsoft.com/office/drawing/2014/main" id="{A29D1F72-1619-4467-BC7F-C84866A907A6}"/>
                  </a:ext>
                </a:extLst>
              </p:cNvPr>
              <p:cNvSpPr/>
              <p:nvPr/>
            </p:nvSpPr>
            <p:spPr bwMode="auto">
              <a:xfrm>
                <a:off x="4509" y="2653"/>
                <a:ext cx="922" cy="1645"/>
              </a:xfrm>
              <a:custGeom>
                <a:avLst/>
                <a:gdLst>
                  <a:gd name="T0" fmla="*/ 311 w 462"/>
                  <a:gd name="T1" fmla="*/ 304 h 826"/>
                  <a:gd name="T2" fmla="*/ 301 w 462"/>
                  <a:gd name="T3" fmla="*/ 132 h 826"/>
                  <a:gd name="T4" fmla="*/ 277 w 462"/>
                  <a:gd name="T5" fmla="*/ 258 h 826"/>
                  <a:gd name="T6" fmla="*/ 244 w 462"/>
                  <a:gd name="T7" fmla="*/ 97 h 826"/>
                  <a:gd name="T8" fmla="*/ 155 w 462"/>
                  <a:gd name="T9" fmla="*/ 0 h 826"/>
                  <a:gd name="T10" fmla="*/ 69 w 462"/>
                  <a:gd name="T11" fmla="*/ 33 h 826"/>
                  <a:gd name="T12" fmla="*/ 57 w 462"/>
                  <a:gd name="T13" fmla="*/ 53 h 826"/>
                  <a:gd name="T14" fmla="*/ 49 w 462"/>
                  <a:gd name="T15" fmla="*/ 69 h 826"/>
                  <a:gd name="T16" fmla="*/ 29 w 462"/>
                  <a:gd name="T17" fmla="*/ 188 h 826"/>
                  <a:gd name="T18" fmla="*/ 64 w 462"/>
                  <a:gd name="T19" fmla="*/ 432 h 826"/>
                  <a:gd name="T20" fmla="*/ 263 w 462"/>
                  <a:gd name="T21" fmla="*/ 825 h 826"/>
                  <a:gd name="T22" fmla="*/ 461 w 462"/>
                  <a:gd name="T23" fmla="*/ 817 h 826"/>
                  <a:gd name="T24" fmla="*/ 99 w 462"/>
                  <a:gd name="T25" fmla="*/ 499 h 826"/>
                  <a:gd name="T26" fmla="*/ 16 w 462"/>
                  <a:gd name="T27" fmla="*/ 230 h 826"/>
                  <a:gd name="T28" fmla="*/ 47 w 462"/>
                  <a:gd name="T29" fmla="*/ 216 h 826"/>
                  <a:gd name="T30" fmla="*/ 85 w 462"/>
                  <a:gd name="T31" fmla="*/ 322 h 826"/>
                  <a:gd name="T32" fmla="*/ 63 w 462"/>
                  <a:gd name="T33" fmla="*/ 78 h 826"/>
                  <a:gd name="T34" fmla="*/ 124 w 462"/>
                  <a:gd name="T35" fmla="*/ 183 h 826"/>
                  <a:gd name="T36" fmla="*/ 169 w 462"/>
                  <a:gd name="T37" fmla="*/ 105 h 826"/>
                  <a:gd name="T38" fmla="*/ 217 w 462"/>
                  <a:gd name="T39" fmla="*/ 164 h 826"/>
                  <a:gd name="T40" fmla="*/ 245 w 462"/>
                  <a:gd name="T41" fmla="*/ 179 h 826"/>
                  <a:gd name="T42" fmla="*/ 236 w 462"/>
                  <a:gd name="T43" fmla="*/ 98 h 826"/>
                  <a:gd name="T44" fmla="*/ 270 w 462"/>
                  <a:gd name="T45" fmla="*/ 267 h 826"/>
                  <a:gd name="T46" fmla="*/ 293 w 462"/>
                  <a:gd name="T47" fmla="*/ 149 h 826"/>
                  <a:gd name="T48" fmla="*/ 335 w 462"/>
                  <a:gd name="T49" fmla="*/ 245 h 826"/>
                  <a:gd name="T50" fmla="*/ 355 w 462"/>
                  <a:gd name="T51" fmla="*/ 663 h 826"/>
                  <a:gd name="T52" fmla="*/ 40 w 462"/>
                  <a:gd name="T53" fmla="*/ 125 h 826"/>
                  <a:gd name="T54" fmla="*/ 51 w 462"/>
                  <a:gd name="T55" fmla="*/ 130 h 826"/>
                  <a:gd name="T56" fmla="*/ 71 w 462"/>
                  <a:gd name="T57" fmla="*/ 188 h 826"/>
                  <a:gd name="T58" fmla="*/ 55 w 462"/>
                  <a:gd name="T59" fmla="*/ 262 h 826"/>
                  <a:gd name="T60" fmla="*/ 33 w 462"/>
                  <a:gd name="T61" fmla="*/ 187 h 826"/>
                  <a:gd name="T62" fmla="*/ 225 w 462"/>
                  <a:gd name="T63" fmla="*/ 99 h 826"/>
                  <a:gd name="T64" fmla="*/ 221 w 462"/>
                  <a:gd name="T65" fmla="*/ 155 h 826"/>
                  <a:gd name="T66" fmla="*/ 173 w 462"/>
                  <a:gd name="T67" fmla="*/ 34 h 826"/>
                  <a:gd name="T68" fmla="*/ 240 w 462"/>
                  <a:gd name="T69" fmla="*/ 95 h 826"/>
                  <a:gd name="T70" fmla="*/ 154 w 462"/>
                  <a:gd name="T71" fmla="*/ 26 h 826"/>
                  <a:gd name="T72" fmla="*/ 154 w 462"/>
                  <a:gd name="T73" fmla="*/ 122 h 826"/>
                  <a:gd name="T74" fmla="*/ 103 w 462"/>
                  <a:gd name="T75" fmla="*/ 83 h 826"/>
                  <a:gd name="T76" fmla="*/ 39 w 462"/>
                  <a:gd name="T77" fmla="*/ 120 h 826"/>
                  <a:gd name="T78" fmla="*/ 165 w 462"/>
                  <a:gd name="T79" fmla="*/ 115 h 826"/>
                  <a:gd name="T80" fmla="*/ 154 w 462"/>
                  <a:gd name="T81" fmla="*/ 30 h 826"/>
                  <a:gd name="T82" fmla="*/ 165 w 462"/>
                  <a:gd name="T83" fmla="*/ 105 h 826"/>
                  <a:gd name="T84" fmla="*/ 158 w 462"/>
                  <a:gd name="T85" fmla="*/ 122 h 826"/>
                  <a:gd name="T86" fmla="*/ 125 w 462"/>
                  <a:gd name="T87" fmla="*/ 156 h 826"/>
                  <a:gd name="T88" fmla="*/ 153 w 462"/>
                  <a:gd name="T89" fmla="*/ 161 h 826"/>
                  <a:gd name="T90" fmla="*/ 155 w 462"/>
                  <a:gd name="T91" fmla="*/ 245 h 826"/>
                  <a:gd name="T92" fmla="*/ 221 w 462"/>
                  <a:gd name="T93" fmla="*/ 159 h 826"/>
                  <a:gd name="T94" fmla="*/ 220 w 462"/>
                  <a:gd name="T95" fmla="*/ 196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62" h="826">
                    <a:moveTo>
                      <a:pt x="461" y="815"/>
                    </a:moveTo>
                    <a:cubicBezTo>
                      <a:pt x="460" y="814"/>
                      <a:pt x="388" y="718"/>
                      <a:pt x="359" y="661"/>
                    </a:cubicBezTo>
                    <a:cubicBezTo>
                      <a:pt x="328" y="601"/>
                      <a:pt x="270" y="466"/>
                      <a:pt x="273" y="445"/>
                    </a:cubicBezTo>
                    <a:cubicBezTo>
                      <a:pt x="276" y="422"/>
                      <a:pt x="306" y="315"/>
                      <a:pt x="311" y="304"/>
                    </a:cubicBezTo>
                    <a:cubicBezTo>
                      <a:pt x="313" y="300"/>
                      <a:pt x="316" y="294"/>
                      <a:pt x="320" y="287"/>
                    </a:cubicBezTo>
                    <a:cubicBezTo>
                      <a:pt x="327" y="273"/>
                      <a:pt x="336" y="256"/>
                      <a:pt x="339" y="246"/>
                    </a:cubicBezTo>
                    <a:cubicBezTo>
                      <a:pt x="345" y="229"/>
                      <a:pt x="331" y="172"/>
                      <a:pt x="325" y="152"/>
                    </a:cubicBezTo>
                    <a:cubicBezTo>
                      <a:pt x="321" y="139"/>
                      <a:pt x="310" y="132"/>
                      <a:pt x="301" y="132"/>
                    </a:cubicBezTo>
                    <a:cubicBezTo>
                      <a:pt x="297" y="132"/>
                      <a:pt x="293" y="134"/>
                      <a:pt x="291" y="137"/>
                    </a:cubicBezTo>
                    <a:cubicBezTo>
                      <a:pt x="289" y="139"/>
                      <a:pt x="287" y="143"/>
                      <a:pt x="289" y="150"/>
                    </a:cubicBezTo>
                    <a:cubicBezTo>
                      <a:pt x="294" y="171"/>
                      <a:pt x="297" y="210"/>
                      <a:pt x="294" y="226"/>
                    </a:cubicBezTo>
                    <a:cubicBezTo>
                      <a:pt x="293" y="236"/>
                      <a:pt x="283" y="250"/>
                      <a:pt x="277" y="258"/>
                    </a:cubicBezTo>
                    <a:cubicBezTo>
                      <a:pt x="282" y="242"/>
                      <a:pt x="289" y="209"/>
                      <a:pt x="286" y="181"/>
                    </a:cubicBezTo>
                    <a:cubicBezTo>
                      <a:pt x="283" y="150"/>
                      <a:pt x="270" y="130"/>
                      <a:pt x="260" y="115"/>
                    </a:cubicBezTo>
                    <a:cubicBezTo>
                      <a:pt x="258" y="112"/>
                      <a:pt x="256" y="109"/>
                      <a:pt x="254" y="106"/>
                    </a:cubicBezTo>
                    <a:cubicBezTo>
                      <a:pt x="251" y="102"/>
                      <a:pt x="248" y="99"/>
                      <a:pt x="244" y="97"/>
                    </a:cubicBezTo>
                    <a:cubicBezTo>
                      <a:pt x="239" y="71"/>
                      <a:pt x="233" y="49"/>
                      <a:pt x="226" y="38"/>
                    </a:cubicBezTo>
                    <a:cubicBezTo>
                      <a:pt x="211" y="14"/>
                      <a:pt x="182" y="3"/>
                      <a:pt x="155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1" y="0"/>
                      <a:pt x="147" y="0"/>
                      <a:pt x="143" y="0"/>
                    </a:cubicBezTo>
                    <a:cubicBezTo>
                      <a:pt x="114" y="0"/>
                      <a:pt x="88" y="10"/>
                      <a:pt x="74" y="26"/>
                    </a:cubicBezTo>
                    <a:cubicBezTo>
                      <a:pt x="73" y="28"/>
                      <a:pt x="71" y="30"/>
                      <a:pt x="70" y="31"/>
                    </a:cubicBezTo>
                    <a:cubicBezTo>
                      <a:pt x="70" y="32"/>
                      <a:pt x="69" y="32"/>
                      <a:pt x="69" y="33"/>
                    </a:cubicBezTo>
                    <a:cubicBezTo>
                      <a:pt x="68" y="34"/>
                      <a:pt x="67" y="36"/>
                      <a:pt x="66" y="37"/>
                    </a:cubicBezTo>
                    <a:cubicBezTo>
                      <a:pt x="65" y="38"/>
                      <a:pt x="65" y="38"/>
                      <a:pt x="65" y="39"/>
                    </a:cubicBezTo>
                    <a:cubicBezTo>
                      <a:pt x="62" y="43"/>
                      <a:pt x="60" y="47"/>
                      <a:pt x="57" y="51"/>
                    </a:cubicBezTo>
                    <a:cubicBezTo>
                      <a:pt x="57" y="52"/>
                      <a:pt x="57" y="52"/>
                      <a:pt x="57" y="53"/>
                    </a:cubicBezTo>
                    <a:cubicBezTo>
                      <a:pt x="56" y="55"/>
                      <a:pt x="55" y="56"/>
                      <a:pt x="54" y="58"/>
                    </a:cubicBezTo>
                    <a:cubicBezTo>
                      <a:pt x="54" y="59"/>
                      <a:pt x="53" y="59"/>
                      <a:pt x="53" y="60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0" y="67"/>
                      <a:pt x="50" y="68"/>
                      <a:pt x="49" y="69"/>
                    </a:cubicBezTo>
                    <a:cubicBezTo>
                      <a:pt x="49" y="70"/>
                      <a:pt x="48" y="72"/>
                      <a:pt x="48" y="73"/>
                    </a:cubicBezTo>
                    <a:cubicBezTo>
                      <a:pt x="47" y="75"/>
                      <a:pt x="46" y="76"/>
                      <a:pt x="46" y="78"/>
                    </a:cubicBezTo>
                    <a:cubicBezTo>
                      <a:pt x="46" y="79"/>
                      <a:pt x="45" y="79"/>
                      <a:pt x="45" y="80"/>
                    </a:cubicBezTo>
                    <a:cubicBezTo>
                      <a:pt x="34" y="112"/>
                      <a:pt x="28" y="150"/>
                      <a:pt x="29" y="188"/>
                    </a:cubicBezTo>
                    <a:cubicBezTo>
                      <a:pt x="26" y="191"/>
                      <a:pt x="23" y="195"/>
                      <a:pt x="22" y="201"/>
                    </a:cubicBezTo>
                    <a:cubicBezTo>
                      <a:pt x="20" y="210"/>
                      <a:pt x="16" y="219"/>
                      <a:pt x="12" y="228"/>
                    </a:cubicBezTo>
                    <a:cubicBezTo>
                      <a:pt x="6" y="243"/>
                      <a:pt x="0" y="257"/>
                      <a:pt x="2" y="271"/>
                    </a:cubicBezTo>
                    <a:cubicBezTo>
                      <a:pt x="4" y="290"/>
                      <a:pt x="35" y="362"/>
                      <a:pt x="64" y="432"/>
                    </a:cubicBezTo>
                    <a:cubicBezTo>
                      <a:pt x="75" y="458"/>
                      <a:pt x="75" y="458"/>
                      <a:pt x="75" y="458"/>
                    </a:cubicBezTo>
                    <a:cubicBezTo>
                      <a:pt x="81" y="472"/>
                      <a:pt x="88" y="485"/>
                      <a:pt x="95" y="501"/>
                    </a:cubicBezTo>
                    <a:cubicBezTo>
                      <a:pt x="108" y="527"/>
                      <a:pt x="125" y="559"/>
                      <a:pt x="146" y="611"/>
                    </a:cubicBezTo>
                    <a:cubicBezTo>
                      <a:pt x="178" y="694"/>
                      <a:pt x="262" y="824"/>
                      <a:pt x="263" y="825"/>
                    </a:cubicBezTo>
                    <a:cubicBezTo>
                      <a:pt x="263" y="826"/>
                      <a:pt x="264" y="826"/>
                      <a:pt x="264" y="826"/>
                    </a:cubicBezTo>
                    <a:cubicBezTo>
                      <a:pt x="264" y="826"/>
                      <a:pt x="264" y="826"/>
                      <a:pt x="264" y="826"/>
                    </a:cubicBezTo>
                    <a:cubicBezTo>
                      <a:pt x="460" y="818"/>
                      <a:pt x="460" y="818"/>
                      <a:pt x="460" y="818"/>
                    </a:cubicBezTo>
                    <a:cubicBezTo>
                      <a:pt x="460" y="818"/>
                      <a:pt x="461" y="818"/>
                      <a:pt x="461" y="817"/>
                    </a:cubicBezTo>
                    <a:cubicBezTo>
                      <a:pt x="462" y="817"/>
                      <a:pt x="462" y="816"/>
                      <a:pt x="461" y="815"/>
                    </a:cubicBezTo>
                    <a:close/>
                    <a:moveTo>
                      <a:pt x="265" y="822"/>
                    </a:moveTo>
                    <a:cubicBezTo>
                      <a:pt x="258" y="810"/>
                      <a:pt x="180" y="688"/>
                      <a:pt x="149" y="610"/>
                    </a:cubicBezTo>
                    <a:cubicBezTo>
                      <a:pt x="128" y="557"/>
                      <a:pt x="112" y="525"/>
                      <a:pt x="99" y="499"/>
                    </a:cubicBezTo>
                    <a:cubicBezTo>
                      <a:pt x="91" y="484"/>
                      <a:pt x="85" y="471"/>
                      <a:pt x="79" y="457"/>
                    </a:cubicBezTo>
                    <a:cubicBezTo>
                      <a:pt x="68" y="431"/>
                      <a:pt x="68" y="431"/>
                      <a:pt x="68" y="431"/>
                    </a:cubicBezTo>
                    <a:cubicBezTo>
                      <a:pt x="40" y="364"/>
                      <a:pt x="8" y="289"/>
                      <a:pt x="6" y="270"/>
                    </a:cubicBezTo>
                    <a:cubicBezTo>
                      <a:pt x="4" y="258"/>
                      <a:pt x="10" y="244"/>
                      <a:pt x="16" y="230"/>
                    </a:cubicBezTo>
                    <a:cubicBezTo>
                      <a:pt x="20" y="221"/>
                      <a:pt x="24" y="211"/>
                      <a:pt x="26" y="202"/>
                    </a:cubicBezTo>
                    <a:cubicBezTo>
                      <a:pt x="27" y="195"/>
                      <a:pt x="31" y="190"/>
                      <a:pt x="35" y="190"/>
                    </a:cubicBezTo>
                    <a:cubicBezTo>
                      <a:pt x="37" y="190"/>
                      <a:pt x="40" y="192"/>
                      <a:pt x="42" y="194"/>
                    </a:cubicBezTo>
                    <a:cubicBezTo>
                      <a:pt x="46" y="199"/>
                      <a:pt x="48" y="207"/>
                      <a:pt x="47" y="216"/>
                    </a:cubicBezTo>
                    <a:cubicBezTo>
                      <a:pt x="45" y="238"/>
                      <a:pt x="48" y="250"/>
                      <a:pt x="51" y="263"/>
                    </a:cubicBezTo>
                    <a:cubicBezTo>
                      <a:pt x="52" y="266"/>
                      <a:pt x="53" y="269"/>
                      <a:pt x="54" y="272"/>
                    </a:cubicBezTo>
                    <a:cubicBezTo>
                      <a:pt x="58" y="290"/>
                      <a:pt x="74" y="317"/>
                      <a:pt x="81" y="322"/>
                    </a:cubicBezTo>
                    <a:cubicBezTo>
                      <a:pt x="82" y="323"/>
                      <a:pt x="84" y="323"/>
                      <a:pt x="85" y="322"/>
                    </a:cubicBezTo>
                    <a:cubicBezTo>
                      <a:pt x="88" y="318"/>
                      <a:pt x="86" y="291"/>
                      <a:pt x="79" y="231"/>
                    </a:cubicBezTo>
                    <a:cubicBezTo>
                      <a:pt x="78" y="216"/>
                      <a:pt x="76" y="201"/>
                      <a:pt x="75" y="188"/>
                    </a:cubicBezTo>
                    <a:cubicBezTo>
                      <a:pt x="73" y="165"/>
                      <a:pt x="70" y="147"/>
                      <a:pt x="67" y="132"/>
                    </a:cubicBezTo>
                    <a:cubicBezTo>
                      <a:pt x="64" y="110"/>
                      <a:pt x="61" y="95"/>
                      <a:pt x="63" y="78"/>
                    </a:cubicBezTo>
                    <a:cubicBezTo>
                      <a:pt x="64" y="66"/>
                      <a:pt x="69" y="59"/>
                      <a:pt x="77" y="59"/>
                    </a:cubicBezTo>
                    <a:cubicBezTo>
                      <a:pt x="85" y="59"/>
                      <a:pt x="94" y="67"/>
                      <a:pt x="99" y="84"/>
                    </a:cubicBezTo>
                    <a:cubicBezTo>
                      <a:pt x="101" y="92"/>
                      <a:pt x="104" y="101"/>
                      <a:pt x="107" y="109"/>
                    </a:cubicBezTo>
                    <a:cubicBezTo>
                      <a:pt x="114" y="133"/>
                      <a:pt x="121" y="158"/>
                      <a:pt x="124" y="183"/>
                    </a:cubicBezTo>
                    <a:cubicBezTo>
                      <a:pt x="128" y="216"/>
                      <a:pt x="143" y="240"/>
                      <a:pt x="153" y="248"/>
                    </a:cubicBezTo>
                    <a:cubicBezTo>
                      <a:pt x="154" y="249"/>
                      <a:pt x="154" y="249"/>
                      <a:pt x="155" y="249"/>
                    </a:cubicBezTo>
                    <a:cubicBezTo>
                      <a:pt x="162" y="249"/>
                      <a:pt x="166" y="234"/>
                      <a:pt x="171" y="155"/>
                    </a:cubicBezTo>
                    <a:cubicBezTo>
                      <a:pt x="172" y="137"/>
                      <a:pt x="170" y="120"/>
                      <a:pt x="169" y="105"/>
                    </a:cubicBezTo>
                    <a:cubicBezTo>
                      <a:pt x="167" y="83"/>
                      <a:pt x="165" y="65"/>
                      <a:pt x="172" y="52"/>
                    </a:cubicBezTo>
                    <a:cubicBezTo>
                      <a:pt x="178" y="41"/>
                      <a:pt x="184" y="34"/>
                      <a:pt x="190" y="34"/>
                    </a:cubicBezTo>
                    <a:cubicBezTo>
                      <a:pt x="194" y="34"/>
                      <a:pt x="198" y="40"/>
                      <a:pt x="200" y="49"/>
                    </a:cubicBezTo>
                    <a:cubicBezTo>
                      <a:pt x="206" y="75"/>
                      <a:pt x="217" y="140"/>
                      <a:pt x="217" y="164"/>
                    </a:cubicBezTo>
                    <a:cubicBezTo>
                      <a:pt x="217" y="172"/>
                      <a:pt x="217" y="183"/>
                      <a:pt x="216" y="195"/>
                    </a:cubicBezTo>
                    <a:cubicBezTo>
                      <a:pt x="214" y="233"/>
                      <a:pt x="214" y="252"/>
                      <a:pt x="218" y="255"/>
                    </a:cubicBezTo>
                    <a:cubicBezTo>
                      <a:pt x="218" y="255"/>
                      <a:pt x="219" y="255"/>
                      <a:pt x="220" y="255"/>
                    </a:cubicBezTo>
                    <a:cubicBezTo>
                      <a:pt x="228" y="255"/>
                      <a:pt x="244" y="195"/>
                      <a:pt x="245" y="179"/>
                    </a:cubicBezTo>
                    <a:cubicBezTo>
                      <a:pt x="246" y="165"/>
                      <a:pt x="240" y="150"/>
                      <a:pt x="234" y="136"/>
                    </a:cubicBezTo>
                    <a:cubicBezTo>
                      <a:pt x="231" y="128"/>
                      <a:pt x="228" y="120"/>
                      <a:pt x="226" y="113"/>
                    </a:cubicBezTo>
                    <a:cubicBezTo>
                      <a:pt x="225" y="109"/>
                      <a:pt x="226" y="105"/>
                      <a:pt x="228" y="102"/>
                    </a:cubicBezTo>
                    <a:cubicBezTo>
                      <a:pt x="230" y="100"/>
                      <a:pt x="233" y="98"/>
                      <a:pt x="236" y="98"/>
                    </a:cubicBezTo>
                    <a:cubicBezTo>
                      <a:pt x="241" y="98"/>
                      <a:pt x="247" y="102"/>
                      <a:pt x="251" y="108"/>
                    </a:cubicBezTo>
                    <a:cubicBezTo>
                      <a:pt x="252" y="111"/>
                      <a:pt x="254" y="114"/>
                      <a:pt x="256" y="117"/>
                    </a:cubicBezTo>
                    <a:cubicBezTo>
                      <a:pt x="266" y="132"/>
                      <a:pt x="279" y="151"/>
                      <a:pt x="282" y="182"/>
                    </a:cubicBezTo>
                    <a:cubicBezTo>
                      <a:pt x="286" y="218"/>
                      <a:pt x="270" y="267"/>
                      <a:pt x="270" y="267"/>
                    </a:cubicBezTo>
                    <a:cubicBezTo>
                      <a:pt x="270" y="268"/>
                      <a:pt x="270" y="269"/>
                      <a:pt x="271" y="269"/>
                    </a:cubicBezTo>
                    <a:cubicBezTo>
                      <a:pt x="272" y="270"/>
                      <a:pt x="273" y="270"/>
                      <a:pt x="274" y="269"/>
                    </a:cubicBezTo>
                    <a:cubicBezTo>
                      <a:pt x="275" y="268"/>
                      <a:pt x="295" y="243"/>
                      <a:pt x="298" y="227"/>
                    </a:cubicBezTo>
                    <a:cubicBezTo>
                      <a:pt x="301" y="210"/>
                      <a:pt x="298" y="170"/>
                      <a:pt x="293" y="149"/>
                    </a:cubicBezTo>
                    <a:cubicBezTo>
                      <a:pt x="292" y="145"/>
                      <a:pt x="292" y="142"/>
                      <a:pt x="294" y="139"/>
                    </a:cubicBezTo>
                    <a:cubicBezTo>
                      <a:pt x="295" y="137"/>
                      <a:pt x="298" y="136"/>
                      <a:pt x="301" y="136"/>
                    </a:cubicBezTo>
                    <a:cubicBezTo>
                      <a:pt x="309" y="136"/>
                      <a:pt x="318" y="142"/>
                      <a:pt x="321" y="153"/>
                    </a:cubicBezTo>
                    <a:cubicBezTo>
                      <a:pt x="329" y="181"/>
                      <a:pt x="340" y="230"/>
                      <a:pt x="335" y="245"/>
                    </a:cubicBezTo>
                    <a:cubicBezTo>
                      <a:pt x="332" y="255"/>
                      <a:pt x="323" y="271"/>
                      <a:pt x="317" y="285"/>
                    </a:cubicBezTo>
                    <a:cubicBezTo>
                      <a:pt x="313" y="292"/>
                      <a:pt x="309" y="299"/>
                      <a:pt x="308" y="303"/>
                    </a:cubicBezTo>
                    <a:cubicBezTo>
                      <a:pt x="302" y="316"/>
                      <a:pt x="272" y="422"/>
                      <a:pt x="269" y="444"/>
                    </a:cubicBezTo>
                    <a:cubicBezTo>
                      <a:pt x="266" y="469"/>
                      <a:pt x="329" y="612"/>
                      <a:pt x="355" y="663"/>
                    </a:cubicBezTo>
                    <a:cubicBezTo>
                      <a:pt x="382" y="714"/>
                      <a:pt x="443" y="798"/>
                      <a:pt x="456" y="814"/>
                    </a:cubicBezTo>
                    <a:lnTo>
                      <a:pt x="265" y="822"/>
                    </a:lnTo>
                    <a:close/>
                    <a:moveTo>
                      <a:pt x="38" y="124"/>
                    </a:moveTo>
                    <a:cubicBezTo>
                      <a:pt x="39" y="124"/>
                      <a:pt x="39" y="124"/>
                      <a:pt x="40" y="125"/>
                    </a:cubicBezTo>
                    <a:cubicBezTo>
                      <a:pt x="41" y="125"/>
                      <a:pt x="42" y="126"/>
                      <a:pt x="43" y="126"/>
                    </a:cubicBezTo>
                    <a:cubicBezTo>
                      <a:pt x="44" y="127"/>
                      <a:pt x="44" y="127"/>
                      <a:pt x="45" y="128"/>
                    </a:cubicBezTo>
                    <a:cubicBezTo>
                      <a:pt x="46" y="128"/>
                      <a:pt x="48" y="129"/>
                      <a:pt x="49" y="129"/>
                    </a:cubicBezTo>
                    <a:cubicBezTo>
                      <a:pt x="49" y="130"/>
                      <a:pt x="50" y="130"/>
                      <a:pt x="51" y="130"/>
                    </a:cubicBezTo>
                    <a:cubicBezTo>
                      <a:pt x="52" y="131"/>
                      <a:pt x="54" y="132"/>
                      <a:pt x="55" y="133"/>
                    </a:cubicBezTo>
                    <a:cubicBezTo>
                      <a:pt x="55" y="133"/>
                      <a:pt x="56" y="133"/>
                      <a:pt x="56" y="133"/>
                    </a:cubicBezTo>
                    <a:cubicBezTo>
                      <a:pt x="59" y="134"/>
                      <a:pt x="61" y="135"/>
                      <a:pt x="64" y="137"/>
                    </a:cubicBezTo>
                    <a:cubicBezTo>
                      <a:pt x="67" y="151"/>
                      <a:pt x="69" y="167"/>
                      <a:pt x="71" y="188"/>
                    </a:cubicBezTo>
                    <a:cubicBezTo>
                      <a:pt x="72" y="202"/>
                      <a:pt x="74" y="216"/>
                      <a:pt x="75" y="231"/>
                    </a:cubicBezTo>
                    <a:cubicBezTo>
                      <a:pt x="79" y="266"/>
                      <a:pt x="84" y="309"/>
                      <a:pt x="82" y="318"/>
                    </a:cubicBezTo>
                    <a:cubicBezTo>
                      <a:pt x="75" y="311"/>
                      <a:pt x="61" y="287"/>
                      <a:pt x="58" y="271"/>
                    </a:cubicBezTo>
                    <a:cubicBezTo>
                      <a:pt x="57" y="268"/>
                      <a:pt x="56" y="265"/>
                      <a:pt x="55" y="262"/>
                    </a:cubicBezTo>
                    <a:cubicBezTo>
                      <a:pt x="52" y="249"/>
                      <a:pt x="49" y="237"/>
                      <a:pt x="51" y="216"/>
                    </a:cubicBezTo>
                    <a:cubicBezTo>
                      <a:pt x="52" y="206"/>
                      <a:pt x="50" y="197"/>
                      <a:pt x="45" y="191"/>
                    </a:cubicBezTo>
                    <a:cubicBezTo>
                      <a:pt x="42" y="188"/>
                      <a:pt x="38" y="186"/>
                      <a:pt x="35" y="186"/>
                    </a:cubicBezTo>
                    <a:cubicBezTo>
                      <a:pt x="34" y="186"/>
                      <a:pt x="34" y="187"/>
                      <a:pt x="33" y="187"/>
                    </a:cubicBezTo>
                    <a:cubicBezTo>
                      <a:pt x="33" y="165"/>
                      <a:pt x="34" y="144"/>
                      <a:pt x="38" y="124"/>
                    </a:cubicBezTo>
                    <a:close/>
                    <a:moveTo>
                      <a:pt x="240" y="95"/>
                    </a:moveTo>
                    <a:cubicBezTo>
                      <a:pt x="239" y="95"/>
                      <a:pt x="237" y="94"/>
                      <a:pt x="236" y="94"/>
                    </a:cubicBezTo>
                    <a:cubicBezTo>
                      <a:pt x="232" y="94"/>
                      <a:pt x="228" y="96"/>
                      <a:pt x="225" y="99"/>
                    </a:cubicBezTo>
                    <a:cubicBezTo>
                      <a:pt x="222" y="103"/>
                      <a:pt x="221" y="108"/>
                      <a:pt x="222" y="114"/>
                    </a:cubicBezTo>
                    <a:cubicBezTo>
                      <a:pt x="224" y="121"/>
                      <a:pt x="227" y="129"/>
                      <a:pt x="230" y="137"/>
                    </a:cubicBezTo>
                    <a:cubicBezTo>
                      <a:pt x="232" y="142"/>
                      <a:pt x="234" y="147"/>
                      <a:pt x="236" y="152"/>
                    </a:cubicBezTo>
                    <a:cubicBezTo>
                      <a:pt x="231" y="153"/>
                      <a:pt x="226" y="154"/>
                      <a:pt x="221" y="155"/>
                    </a:cubicBezTo>
                    <a:cubicBezTo>
                      <a:pt x="219" y="125"/>
                      <a:pt x="208" y="67"/>
                      <a:pt x="204" y="48"/>
                    </a:cubicBezTo>
                    <a:cubicBezTo>
                      <a:pt x="201" y="33"/>
                      <a:pt x="194" y="30"/>
                      <a:pt x="190" y="30"/>
                    </a:cubicBezTo>
                    <a:cubicBezTo>
                      <a:pt x="185" y="30"/>
                      <a:pt x="180" y="34"/>
                      <a:pt x="175" y="40"/>
                    </a:cubicBezTo>
                    <a:cubicBezTo>
                      <a:pt x="174" y="38"/>
                      <a:pt x="174" y="36"/>
                      <a:pt x="173" y="34"/>
                    </a:cubicBezTo>
                    <a:cubicBezTo>
                      <a:pt x="171" y="30"/>
                      <a:pt x="165" y="27"/>
                      <a:pt x="158" y="27"/>
                    </a:cubicBezTo>
                    <a:cubicBezTo>
                      <a:pt x="158" y="18"/>
                      <a:pt x="157" y="10"/>
                      <a:pt x="157" y="5"/>
                    </a:cubicBezTo>
                    <a:cubicBezTo>
                      <a:pt x="182" y="7"/>
                      <a:pt x="209" y="18"/>
                      <a:pt x="223" y="40"/>
                    </a:cubicBezTo>
                    <a:cubicBezTo>
                      <a:pt x="228" y="49"/>
                      <a:pt x="235" y="69"/>
                      <a:pt x="240" y="95"/>
                    </a:cubicBezTo>
                    <a:close/>
                    <a:moveTo>
                      <a:pt x="77" y="29"/>
                    </a:moveTo>
                    <a:cubicBezTo>
                      <a:pt x="90" y="13"/>
                      <a:pt x="115" y="4"/>
                      <a:pt x="143" y="4"/>
                    </a:cubicBezTo>
                    <a:cubicBezTo>
                      <a:pt x="147" y="4"/>
                      <a:pt x="150" y="4"/>
                      <a:pt x="153" y="4"/>
                    </a:cubicBezTo>
                    <a:cubicBezTo>
                      <a:pt x="153" y="10"/>
                      <a:pt x="154" y="18"/>
                      <a:pt x="154" y="26"/>
                    </a:cubicBezTo>
                    <a:cubicBezTo>
                      <a:pt x="154" y="26"/>
                      <a:pt x="154" y="26"/>
                      <a:pt x="154" y="26"/>
                    </a:cubicBezTo>
                    <a:cubicBezTo>
                      <a:pt x="148" y="26"/>
                      <a:pt x="140" y="28"/>
                      <a:pt x="138" y="31"/>
                    </a:cubicBezTo>
                    <a:cubicBezTo>
                      <a:pt x="129" y="44"/>
                      <a:pt x="133" y="101"/>
                      <a:pt x="136" y="111"/>
                    </a:cubicBezTo>
                    <a:cubicBezTo>
                      <a:pt x="138" y="118"/>
                      <a:pt x="146" y="122"/>
                      <a:pt x="154" y="122"/>
                    </a:cubicBezTo>
                    <a:cubicBezTo>
                      <a:pt x="154" y="134"/>
                      <a:pt x="153" y="146"/>
                      <a:pt x="152" y="157"/>
                    </a:cubicBezTo>
                    <a:cubicBezTo>
                      <a:pt x="142" y="156"/>
                      <a:pt x="132" y="154"/>
                      <a:pt x="123" y="152"/>
                    </a:cubicBezTo>
                    <a:cubicBezTo>
                      <a:pt x="119" y="137"/>
                      <a:pt x="115" y="122"/>
                      <a:pt x="110" y="108"/>
                    </a:cubicBezTo>
                    <a:cubicBezTo>
                      <a:pt x="108" y="100"/>
                      <a:pt x="105" y="91"/>
                      <a:pt x="103" y="83"/>
                    </a:cubicBezTo>
                    <a:cubicBezTo>
                      <a:pt x="98" y="66"/>
                      <a:pt x="88" y="55"/>
                      <a:pt x="77" y="55"/>
                    </a:cubicBezTo>
                    <a:cubicBezTo>
                      <a:pt x="67" y="55"/>
                      <a:pt x="60" y="64"/>
                      <a:pt x="59" y="78"/>
                    </a:cubicBezTo>
                    <a:cubicBezTo>
                      <a:pt x="57" y="95"/>
                      <a:pt x="60" y="110"/>
                      <a:pt x="63" y="132"/>
                    </a:cubicBezTo>
                    <a:cubicBezTo>
                      <a:pt x="54" y="128"/>
                      <a:pt x="45" y="123"/>
                      <a:pt x="39" y="120"/>
                    </a:cubicBezTo>
                    <a:cubicBezTo>
                      <a:pt x="46" y="82"/>
                      <a:pt x="59" y="50"/>
                      <a:pt x="77" y="29"/>
                    </a:cubicBezTo>
                    <a:close/>
                    <a:moveTo>
                      <a:pt x="165" y="105"/>
                    </a:moveTo>
                    <a:cubicBezTo>
                      <a:pt x="165" y="108"/>
                      <a:pt x="165" y="111"/>
                      <a:pt x="165" y="114"/>
                    </a:cubicBezTo>
                    <a:cubicBezTo>
                      <a:pt x="165" y="114"/>
                      <a:pt x="165" y="114"/>
                      <a:pt x="165" y="115"/>
                    </a:cubicBezTo>
                    <a:cubicBezTo>
                      <a:pt x="165" y="117"/>
                      <a:pt x="161" y="118"/>
                      <a:pt x="156" y="118"/>
                    </a:cubicBezTo>
                    <a:cubicBezTo>
                      <a:pt x="149" y="118"/>
                      <a:pt x="141" y="115"/>
                      <a:pt x="140" y="110"/>
                    </a:cubicBezTo>
                    <a:cubicBezTo>
                      <a:pt x="137" y="99"/>
                      <a:pt x="134" y="45"/>
                      <a:pt x="141" y="34"/>
                    </a:cubicBezTo>
                    <a:cubicBezTo>
                      <a:pt x="142" y="32"/>
                      <a:pt x="147" y="30"/>
                      <a:pt x="154" y="30"/>
                    </a:cubicBezTo>
                    <a:cubicBezTo>
                      <a:pt x="161" y="30"/>
                      <a:pt x="167" y="33"/>
                      <a:pt x="170" y="36"/>
                    </a:cubicBezTo>
                    <a:cubicBezTo>
                      <a:pt x="170" y="38"/>
                      <a:pt x="171" y="41"/>
                      <a:pt x="171" y="45"/>
                    </a:cubicBezTo>
                    <a:cubicBezTo>
                      <a:pt x="170" y="47"/>
                      <a:pt x="169" y="48"/>
                      <a:pt x="168" y="50"/>
                    </a:cubicBezTo>
                    <a:cubicBezTo>
                      <a:pt x="161" y="64"/>
                      <a:pt x="163" y="83"/>
                      <a:pt x="165" y="105"/>
                    </a:cubicBezTo>
                    <a:close/>
                    <a:moveTo>
                      <a:pt x="167" y="155"/>
                    </a:moveTo>
                    <a:cubicBezTo>
                      <a:pt x="167" y="156"/>
                      <a:pt x="166" y="157"/>
                      <a:pt x="166" y="158"/>
                    </a:cubicBezTo>
                    <a:cubicBezTo>
                      <a:pt x="163" y="158"/>
                      <a:pt x="159" y="158"/>
                      <a:pt x="156" y="157"/>
                    </a:cubicBezTo>
                    <a:cubicBezTo>
                      <a:pt x="157" y="146"/>
                      <a:pt x="158" y="134"/>
                      <a:pt x="158" y="122"/>
                    </a:cubicBezTo>
                    <a:cubicBezTo>
                      <a:pt x="161" y="122"/>
                      <a:pt x="164" y="121"/>
                      <a:pt x="166" y="120"/>
                    </a:cubicBezTo>
                    <a:cubicBezTo>
                      <a:pt x="167" y="131"/>
                      <a:pt x="167" y="143"/>
                      <a:pt x="167" y="155"/>
                    </a:cubicBezTo>
                    <a:close/>
                    <a:moveTo>
                      <a:pt x="125" y="156"/>
                    </a:move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30" y="157"/>
                      <a:pt x="135" y="158"/>
                      <a:pt x="140" y="159"/>
                    </a:cubicBezTo>
                    <a:cubicBezTo>
                      <a:pt x="141" y="159"/>
                      <a:pt x="143" y="160"/>
                      <a:pt x="144" y="160"/>
                    </a:cubicBezTo>
                    <a:cubicBezTo>
                      <a:pt x="146" y="160"/>
                      <a:pt x="148" y="160"/>
                      <a:pt x="150" y="161"/>
                    </a:cubicBezTo>
                    <a:cubicBezTo>
                      <a:pt x="151" y="161"/>
                      <a:pt x="152" y="161"/>
                      <a:pt x="153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8" y="161"/>
                      <a:pt x="162" y="162"/>
                      <a:pt x="166" y="162"/>
                    </a:cubicBezTo>
                    <a:cubicBezTo>
                      <a:pt x="165" y="188"/>
                      <a:pt x="161" y="242"/>
                      <a:pt x="155" y="245"/>
                    </a:cubicBezTo>
                    <a:cubicBezTo>
                      <a:pt x="149" y="240"/>
                      <a:pt x="132" y="219"/>
                      <a:pt x="128" y="182"/>
                    </a:cubicBezTo>
                    <a:cubicBezTo>
                      <a:pt x="127" y="174"/>
                      <a:pt x="125" y="165"/>
                      <a:pt x="124" y="156"/>
                    </a:cubicBezTo>
                    <a:cubicBezTo>
                      <a:pt x="124" y="156"/>
                      <a:pt x="124" y="156"/>
                      <a:pt x="125" y="156"/>
                    </a:cubicBezTo>
                    <a:close/>
                    <a:moveTo>
                      <a:pt x="221" y="159"/>
                    </a:moveTo>
                    <a:cubicBezTo>
                      <a:pt x="226" y="158"/>
                      <a:pt x="232" y="157"/>
                      <a:pt x="237" y="156"/>
                    </a:cubicBezTo>
                    <a:cubicBezTo>
                      <a:pt x="240" y="164"/>
                      <a:pt x="241" y="171"/>
                      <a:pt x="241" y="179"/>
                    </a:cubicBezTo>
                    <a:cubicBezTo>
                      <a:pt x="240" y="199"/>
                      <a:pt x="225" y="246"/>
                      <a:pt x="220" y="251"/>
                    </a:cubicBezTo>
                    <a:cubicBezTo>
                      <a:pt x="218" y="246"/>
                      <a:pt x="219" y="216"/>
                      <a:pt x="220" y="196"/>
                    </a:cubicBezTo>
                    <a:cubicBezTo>
                      <a:pt x="221" y="184"/>
                      <a:pt x="221" y="172"/>
                      <a:pt x="221" y="164"/>
                    </a:cubicBezTo>
                    <a:cubicBezTo>
                      <a:pt x="221" y="163"/>
                      <a:pt x="221" y="161"/>
                      <a:pt x="221" y="159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6" name="îsľiďè">
                <a:extLst>
                  <a:ext uri="{FF2B5EF4-FFF2-40B4-BE49-F238E27FC236}">
                    <a16:creationId xmlns:a16="http://schemas.microsoft.com/office/drawing/2014/main" id="{9AE19432-5470-4670-A9DA-760C6709B8EF}"/>
                  </a:ext>
                </a:extLst>
              </p:cNvPr>
              <p:cNvSpPr/>
              <p:nvPr/>
            </p:nvSpPr>
            <p:spPr bwMode="auto">
              <a:xfrm>
                <a:off x="4519" y="3145"/>
                <a:ext cx="746" cy="1145"/>
              </a:xfrm>
              <a:custGeom>
                <a:avLst/>
                <a:gdLst>
                  <a:gd name="T0" fmla="*/ 297 w 374"/>
                  <a:gd name="T1" fmla="*/ 502 h 575"/>
                  <a:gd name="T2" fmla="*/ 144 w 374"/>
                  <a:gd name="T3" fmla="*/ 328 h 575"/>
                  <a:gd name="T4" fmla="*/ 111 w 374"/>
                  <a:gd name="T5" fmla="*/ 248 h 575"/>
                  <a:gd name="T6" fmla="*/ 90 w 374"/>
                  <a:gd name="T7" fmla="*/ 179 h 575"/>
                  <a:gd name="T8" fmla="*/ 42 w 374"/>
                  <a:gd name="T9" fmla="*/ 102 h 575"/>
                  <a:gd name="T10" fmla="*/ 4 w 374"/>
                  <a:gd name="T11" fmla="*/ 0 h 575"/>
                  <a:gd name="T12" fmla="*/ 1 w 374"/>
                  <a:gd name="T13" fmla="*/ 23 h 575"/>
                  <a:gd name="T14" fmla="*/ 63 w 374"/>
                  <a:gd name="T15" fmla="*/ 184 h 575"/>
                  <a:gd name="T16" fmla="*/ 74 w 374"/>
                  <a:gd name="T17" fmla="*/ 210 h 575"/>
                  <a:gd name="T18" fmla="*/ 94 w 374"/>
                  <a:gd name="T19" fmla="*/ 252 h 575"/>
                  <a:gd name="T20" fmla="*/ 144 w 374"/>
                  <a:gd name="T21" fmla="*/ 363 h 575"/>
                  <a:gd name="T22" fmla="*/ 260 w 374"/>
                  <a:gd name="T23" fmla="*/ 575 h 575"/>
                  <a:gd name="T24" fmla="*/ 374 w 374"/>
                  <a:gd name="T25" fmla="*/ 571 h 575"/>
                  <a:gd name="T26" fmla="*/ 297 w 374"/>
                  <a:gd name="T27" fmla="*/ 502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4" h="575">
                    <a:moveTo>
                      <a:pt x="297" y="502"/>
                    </a:moveTo>
                    <a:cubicBezTo>
                      <a:pt x="237" y="456"/>
                      <a:pt x="175" y="398"/>
                      <a:pt x="144" y="328"/>
                    </a:cubicBezTo>
                    <a:cubicBezTo>
                      <a:pt x="133" y="302"/>
                      <a:pt x="121" y="275"/>
                      <a:pt x="111" y="248"/>
                    </a:cubicBezTo>
                    <a:cubicBezTo>
                      <a:pt x="101" y="223"/>
                      <a:pt x="104" y="203"/>
                      <a:pt x="90" y="179"/>
                    </a:cubicBezTo>
                    <a:cubicBezTo>
                      <a:pt x="75" y="153"/>
                      <a:pt x="58" y="128"/>
                      <a:pt x="42" y="102"/>
                    </a:cubicBezTo>
                    <a:cubicBezTo>
                      <a:pt x="23" y="71"/>
                      <a:pt x="12" y="36"/>
                      <a:pt x="4" y="0"/>
                    </a:cubicBezTo>
                    <a:cubicBezTo>
                      <a:pt x="2" y="8"/>
                      <a:pt x="0" y="16"/>
                      <a:pt x="1" y="23"/>
                    </a:cubicBezTo>
                    <a:cubicBezTo>
                      <a:pt x="3" y="42"/>
                      <a:pt x="35" y="117"/>
                      <a:pt x="63" y="184"/>
                    </a:cubicBezTo>
                    <a:cubicBezTo>
                      <a:pt x="74" y="210"/>
                      <a:pt x="74" y="210"/>
                      <a:pt x="74" y="210"/>
                    </a:cubicBezTo>
                    <a:cubicBezTo>
                      <a:pt x="80" y="224"/>
                      <a:pt x="86" y="237"/>
                      <a:pt x="94" y="252"/>
                    </a:cubicBezTo>
                    <a:cubicBezTo>
                      <a:pt x="107" y="278"/>
                      <a:pt x="123" y="310"/>
                      <a:pt x="144" y="363"/>
                    </a:cubicBezTo>
                    <a:cubicBezTo>
                      <a:pt x="175" y="441"/>
                      <a:pt x="253" y="563"/>
                      <a:pt x="260" y="575"/>
                    </a:cubicBezTo>
                    <a:cubicBezTo>
                      <a:pt x="374" y="571"/>
                      <a:pt x="374" y="571"/>
                      <a:pt x="374" y="571"/>
                    </a:cubicBezTo>
                    <a:cubicBezTo>
                      <a:pt x="348" y="541"/>
                      <a:pt x="312" y="514"/>
                      <a:pt x="297" y="502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7" name="îśḷïḓê">
                <a:extLst>
                  <a:ext uri="{FF2B5EF4-FFF2-40B4-BE49-F238E27FC236}">
                    <a16:creationId xmlns:a16="http://schemas.microsoft.com/office/drawing/2014/main" id="{3ED71897-6FB2-44BF-B13D-568BFC9F6F1C}"/>
                  </a:ext>
                </a:extLst>
              </p:cNvPr>
              <p:cNvSpPr/>
              <p:nvPr/>
            </p:nvSpPr>
            <p:spPr bwMode="auto">
              <a:xfrm>
                <a:off x="4631" y="2772"/>
                <a:ext cx="102" cy="524"/>
              </a:xfrm>
              <a:custGeom>
                <a:avLst/>
                <a:gdLst>
                  <a:gd name="T0" fmla="*/ 21 w 51"/>
                  <a:gd name="T1" fmla="*/ 69 h 263"/>
                  <a:gd name="T2" fmla="*/ 13 w 51"/>
                  <a:gd name="T3" fmla="*/ 36 h 263"/>
                  <a:gd name="T4" fmla="*/ 11 w 51"/>
                  <a:gd name="T5" fmla="*/ 0 h 263"/>
                  <a:gd name="T6" fmla="*/ 2 w 51"/>
                  <a:gd name="T7" fmla="*/ 18 h 263"/>
                  <a:gd name="T8" fmla="*/ 6 w 51"/>
                  <a:gd name="T9" fmla="*/ 72 h 263"/>
                  <a:gd name="T10" fmla="*/ 14 w 51"/>
                  <a:gd name="T11" fmla="*/ 128 h 263"/>
                  <a:gd name="T12" fmla="*/ 18 w 51"/>
                  <a:gd name="T13" fmla="*/ 171 h 263"/>
                  <a:gd name="T14" fmla="*/ 24 w 51"/>
                  <a:gd name="T15" fmla="*/ 261 h 263"/>
                  <a:gd name="T16" fmla="*/ 26 w 51"/>
                  <a:gd name="T17" fmla="*/ 263 h 263"/>
                  <a:gd name="T18" fmla="*/ 22 w 51"/>
                  <a:gd name="T19" fmla="*/ 153 h 263"/>
                  <a:gd name="T20" fmla="*/ 21 w 51"/>
                  <a:gd name="T21" fmla="*/ 6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263">
                    <a:moveTo>
                      <a:pt x="21" y="69"/>
                    </a:moveTo>
                    <a:cubicBezTo>
                      <a:pt x="19" y="58"/>
                      <a:pt x="16" y="47"/>
                      <a:pt x="13" y="36"/>
                    </a:cubicBezTo>
                    <a:cubicBezTo>
                      <a:pt x="10" y="23"/>
                      <a:pt x="11" y="12"/>
                      <a:pt x="11" y="0"/>
                    </a:cubicBezTo>
                    <a:cubicBezTo>
                      <a:pt x="6" y="3"/>
                      <a:pt x="3" y="9"/>
                      <a:pt x="2" y="18"/>
                    </a:cubicBezTo>
                    <a:cubicBezTo>
                      <a:pt x="0" y="35"/>
                      <a:pt x="3" y="50"/>
                      <a:pt x="6" y="72"/>
                    </a:cubicBezTo>
                    <a:cubicBezTo>
                      <a:pt x="9" y="87"/>
                      <a:pt x="12" y="105"/>
                      <a:pt x="14" y="128"/>
                    </a:cubicBezTo>
                    <a:cubicBezTo>
                      <a:pt x="15" y="141"/>
                      <a:pt x="17" y="156"/>
                      <a:pt x="18" y="171"/>
                    </a:cubicBezTo>
                    <a:cubicBezTo>
                      <a:pt x="24" y="227"/>
                      <a:pt x="27" y="254"/>
                      <a:pt x="24" y="261"/>
                    </a:cubicBezTo>
                    <a:cubicBezTo>
                      <a:pt x="25" y="262"/>
                      <a:pt x="26" y="262"/>
                      <a:pt x="26" y="263"/>
                    </a:cubicBezTo>
                    <a:cubicBezTo>
                      <a:pt x="51" y="255"/>
                      <a:pt x="23" y="171"/>
                      <a:pt x="22" y="153"/>
                    </a:cubicBezTo>
                    <a:cubicBezTo>
                      <a:pt x="21" y="124"/>
                      <a:pt x="26" y="99"/>
                      <a:pt x="21" y="69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8" name="íṡ1îḍé">
                <a:extLst>
                  <a:ext uri="{FF2B5EF4-FFF2-40B4-BE49-F238E27FC236}">
                    <a16:creationId xmlns:a16="http://schemas.microsoft.com/office/drawing/2014/main" id="{5C7060F1-D44F-4AD1-9E8E-CF3D39EDD18D}"/>
                  </a:ext>
                </a:extLst>
              </p:cNvPr>
              <p:cNvSpPr/>
              <p:nvPr/>
            </p:nvSpPr>
            <p:spPr bwMode="auto">
              <a:xfrm>
                <a:off x="4826" y="2731"/>
                <a:ext cx="50" cy="436"/>
              </a:xfrm>
              <a:custGeom>
                <a:avLst/>
                <a:gdLst>
                  <a:gd name="T0" fmla="*/ 0 w 25"/>
                  <a:gd name="T1" fmla="*/ 207 h 219"/>
                  <a:gd name="T2" fmla="*/ 22 w 25"/>
                  <a:gd name="T3" fmla="*/ 148 h 219"/>
                  <a:gd name="T4" fmla="*/ 24 w 25"/>
                  <a:gd name="T5" fmla="*/ 74 h 219"/>
                  <a:gd name="T6" fmla="*/ 20 w 25"/>
                  <a:gd name="T7" fmla="*/ 6 h 219"/>
                  <a:gd name="T8" fmla="*/ 22 w 25"/>
                  <a:gd name="T9" fmla="*/ 0 h 219"/>
                  <a:gd name="T10" fmla="*/ 13 w 25"/>
                  <a:gd name="T11" fmla="*/ 13 h 219"/>
                  <a:gd name="T12" fmla="*/ 10 w 25"/>
                  <a:gd name="T13" fmla="*/ 66 h 219"/>
                  <a:gd name="T14" fmla="*/ 12 w 25"/>
                  <a:gd name="T15" fmla="*/ 116 h 219"/>
                  <a:gd name="T16" fmla="*/ 0 w 25"/>
                  <a:gd name="T17" fmla="*/ 20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19">
                    <a:moveTo>
                      <a:pt x="0" y="207"/>
                    </a:moveTo>
                    <a:cubicBezTo>
                      <a:pt x="19" y="219"/>
                      <a:pt x="21" y="158"/>
                      <a:pt x="22" y="148"/>
                    </a:cubicBezTo>
                    <a:cubicBezTo>
                      <a:pt x="25" y="123"/>
                      <a:pt x="25" y="99"/>
                      <a:pt x="24" y="74"/>
                    </a:cubicBezTo>
                    <a:cubicBezTo>
                      <a:pt x="23" y="53"/>
                      <a:pt x="17" y="28"/>
                      <a:pt x="20" y="6"/>
                    </a:cubicBezTo>
                    <a:cubicBezTo>
                      <a:pt x="21" y="4"/>
                      <a:pt x="21" y="2"/>
                      <a:pt x="22" y="0"/>
                    </a:cubicBezTo>
                    <a:cubicBezTo>
                      <a:pt x="19" y="3"/>
                      <a:pt x="16" y="8"/>
                      <a:pt x="13" y="13"/>
                    </a:cubicBezTo>
                    <a:cubicBezTo>
                      <a:pt x="6" y="26"/>
                      <a:pt x="8" y="44"/>
                      <a:pt x="10" y="66"/>
                    </a:cubicBezTo>
                    <a:cubicBezTo>
                      <a:pt x="11" y="81"/>
                      <a:pt x="13" y="98"/>
                      <a:pt x="12" y="116"/>
                    </a:cubicBezTo>
                    <a:cubicBezTo>
                      <a:pt x="8" y="178"/>
                      <a:pt x="4" y="201"/>
                      <a:pt x="0" y="207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9" name="îṧlíḓe">
                <a:extLst>
                  <a:ext uri="{FF2B5EF4-FFF2-40B4-BE49-F238E27FC236}">
                    <a16:creationId xmlns:a16="http://schemas.microsoft.com/office/drawing/2014/main" id="{484698E1-B757-4CA3-BA64-C343B0AC58B3}"/>
                  </a:ext>
                </a:extLst>
              </p:cNvPr>
              <p:cNvSpPr/>
              <p:nvPr/>
            </p:nvSpPr>
            <p:spPr bwMode="auto">
              <a:xfrm>
                <a:off x="4944" y="2852"/>
                <a:ext cx="76" cy="351"/>
              </a:xfrm>
              <a:custGeom>
                <a:avLst/>
                <a:gdLst>
                  <a:gd name="T0" fmla="*/ 16 w 38"/>
                  <a:gd name="T1" fmla="*/ 36 h 176"/>
                  <a:gd name="T2" fmla="*/ 27 w 38"/>
                  <a:gd name="T3" fmla="*/ 79 h 176"/>
                  <a:gd name="T4" fmla="*/ 2 w 38"/>
                  <a:gd name="T5" fmla="*/ 155 h 176"/>
                  <a:gd name="T6" fmla="*/ 0 w 38"/>
                  <a:gd name="T7" fmla="*/ 155 h 176"/>
                  <a:gd name="T8" fmla="*/ 32 w 38"/>
                  <a:gd name="T9" fmla="*/ 95 h 176"/>
                  <a:gd name="T10" fmla="*/ 19 w 38"/>
                  <a:gd name="T11" fmla="*/ 19 h 176"/>
                  <a:gd name="T12" fmla="*/ 13 w 38"/>
                  <a:gd name="T13" fmla="*/ 0 h 176"/>
                  <a:gd name="T14" fmla="*/ 10 w 38"/>
                  <a:gd name="T15" fmla="*/ 2 h 176"/>
                  <a:gd name="T16" fmla="*/ 8 w 38"/>
                  <a:gd name="T17" fmla="*/ 13 h 176"/>
                  <a:gd name="T18" fmla="*/ 16 w 38"/>
                  <a:gd name="T19" fmla="*/ 3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6">
                    <a:moveTo>
                      <a:pt x="16" y="36"/>
                    </a:moveTo>
                    <a:cubicBezTo>
                      <a:pt x="22" y="50"/>
                      <a:pt x="28" y="65"/>
                      <a:pt x="27" y="79"/>
                    </a:cubicBezTo>
                    <a:cubicBezTo>
                      <a:pt x="26" y="95"/>
                      <a:pt x="10" y="155"/>
                      <a:pt x="2" y="155"/>
                    </a:cubicBezTo>
                    <a:cubicBezTo>
                      <a:pt x="1" y="155"/>
                      <a:pt x="1" y="155"/>
                      <a:pt x="0" y="155"/>
                    </a:cubicBezTo>
                    <a:cubicBezTo>
                      <a:pt x="11" y="176"/>
                      <a:pt x="30" y="106"/>
                      <a:pt x="32" y="95"/>
                    </a:cubicBezTo>
                    <a:cubicBezTo>
                      <a:pt x="38" y="62"/>
                      <a:pt x="31" y="49"/>
                      <a:pt x="19" y="19"/>
                    </a:cubicBezTo>
                    <a:cubicBezTo>
                      <a:pt x="18" y="16"/>
                      <a:pt x="16" y="7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5"/>
                      <a:pt x="7" y="9"/>
                      <a:pt x="8" y="13"/>
                    </a:cubicBezTo>
                    <a:cubicBezTo>
                      <a:pt x="10" y="20"/>
                      <a:pt x="13" y="28"/>
                      <a:pt x="16" y="36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0" name="íṡḷiḍê">
                <a:extLst>
                  <a:ext uri="{FF2B5EF4-FFF2-40B4-BE49-F238E27FC236}">
                    <a16:creationId xmlns:a16="http://schemas.microsoft.com/office/drawing/2014/main" id="{5DA2B0AF-7195-42AA-B3C1-96581AE24517}"/>
                  </a:ext>
                </a:extLst>
              </p:cNvPr>
              <p:cNvSpPr/>
              <p:nvPr/>
            </p:nvSpPr>
            <p:spPr bwMode="auto">
              <a:xfrm>
                <a:off x="5046" y="2926"/>
                <a:ext cx="102" cy="271"/>
              </a:xfrm>
              <a:custGeom>
                <a:avLst/>
                <a:gdLst>
                  <a:gd name="T0" fmla="*/ 25 w 51"/>
                  <a:gd name="T1" fmla="*/ 2 h 136"/>
                  <a:gd name="T2" fmla="*/ 24 w 51"/>
                  <a:gd name="T3" fmla="*/ 12 h 136"/>
                  <a:gd name="T4" fmla="*/ 29 w 51"/>
                  <a:gd name="T5" fmla="*/ 90 h 136"/>
                  <a:gd name="T6" fmla="*/ 5 w 51"/>
                  <a:gd name="T7" fmla="*/ 132 h 136"/>
                  <a:gd name="T8" fmla="*/ 2 w 51"/>
                  <a:gd name="T9" fmla="*/ 133 h 136"/>
                  <a:gd name="T10" fmla="*/ 0 w 51"/>
                  <a:gd name="T11" fmla="*/ 136 h 136"/>
                  <a:gd name="T12" fmla="*/ 45 w 51"/>
                  <a:gd name="T13" fmla="*/ 87 h 136"/>
                  <a:gd name="T14" fmla="*/ 29 w 51"/>
                  <a:gd name="T15" fmla="*/ 0 h 136"/>
                  <a:gd name="T16" fmla="*/ 25 w 51"/>
                  <a:gd name="T17" fmla="*/ 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36">
                    <a:moveTo>
                      <a:pt x="25" y="2"/>
                    </a:moveTo>
                    <a:cubicBezTo>
                      <a:pt x="23" y="5"/>
                      <a:pt x="23" y="8"/>
                      <a:pt x="24" y="12"/>
                    </a:cubicBezTo>
                    <a:cubicBezTo>
                      <a:pt x="29" y="33"/>
                      <a:pt x="32" y="73"/>
                      <a:pt x="29" y="90"/>
                    </a:cubicBezTo>
                    <a:cubicBezTo>
                      <a:pt x="26" y="106"/>
                      <a:pt x="6" y="131"/>
                      <a:pt x="5" y="132"/>
                    </a:cubicBezTo>
                    <a:cubicBezTo>
                      <a:pt x="4" y="133"/>
                      <a:pt x="3" y="133"/>
                      <a:pt x="2" y="133"/>
                    </a:cubicBezTo>
                    <a:cubicBezTo>
                      <a:pt x="2" y="134"/>
                      <a:pt x="1" y="135"/>
                      <a:pt x="0" y="136"/>
                    </a:cubicBezTo>
                    <a:cubicBezTo>
                      <a:pt x="20" y="129"/>
                      <a:pt x="41" y="109"/>
                      <a:pt x="45" y="87"/>
                    </a:cubicBezTo>
                    <a:cubicBezTo>
                      <a:pt x="51" y="56"/>
                      <a:pt x="34" y="29"/>
                      <a:pt x="29" y="0"/>
                    </a:cubicBezTo>
                    <a:cubicBezTo>
                      <a:pt x="27" y="0"/>
                      <a:pt x="26" y="1"/>
                      <a:pt x="25" y="2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1" name="iṣlïḑè">
                <a:extLst>
                  <a:ext uri="{FF2B5EF4-FFF2-40B4-BE49-F238E27FC236}">
                    <a16:creationId xmlns:a16="http://schemas.microsoft.com/office/drawing/2014/main" id="{A6D9943E-8849-4881-9E7A-E3C8DF5F00FC}"/>
                  </a:ext>
                </a:extLst>
              </p:cNvPr>
              <p:cNvSpPr/>
              <p:nvPr/>
            </p:nvSpPr>
            <p:spPr bwMode="auto">
              <a:xfrm>
                <a:off x="4791" y="3179"/>
                <a:ext cx="26" cy="42"/>
              </a:xfrm>
              <a:custGeom>
                <a:avLst/>
                <a:gdLst>
                  <a:gd name="T0" fmla="*/ 12 w 13"/>
                  <a:gd name="T1" fmla="*/ 8 h 21"/>
                  <a:gd name="T2" fmla="*/ 3 w 13"/>
                  <a:gd name="T3" fmla="*/ 1 h 21"/>
                  <a:gd name="T4" fmla="*/ 4 w 13"/>
                  <a:gd name="T5" fmla="*/ 7 h 21"/>
                  <a:gd name="T6" fmla="*/ 4 w 13"/>
                  <a:gd name="T7" fmla="*/ 7 h 21"/>
                  <a:gd name="T8" fmla="*/ 4 w 13"/>
                  <a:gd name="T9" fmla="*/ 7 h 21"/>
                  <a:gd name="T10" fmla="*/ 4 w 13"/>
                  <a:gd name="T11" fmla="*/ 7 h 21"/>
                  <a:gd name="T12" fmla="*/ 5 w 13"/>
                  <a:gd name="T13" fmla="*/ 10 h 21"/>
                  <a:gd name="T14" fmla="*/ 4 w 13"/>
                  <a:gd name="T15" fmla="*/ 12 h 21"/>
                  <a:gd name="T16" fmla="*/ 4 w 13"/>
                  <a:gd name="T17" fmla="*/ 14 h 21"/>
                  <a:gd name="T18" fmla="*/ 3 w 13"/>
                  <a:gd name="T19" fmla="*/ 15 h 21"/>
                  <a:gd name="T20" fmla="*/ 3 w 13"/>
                  <a:gd name="T21" fmla="*/ 15 h 21"/>
                  <a:gd name="T22" fmla="*/ 8 w 13"/>
                  <a:gd name="T23" fmla="*/ 20 h 21"/>
                  <a:gd name="T24" fmla="*/ 12 w 13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21">
                    <a:moveTo>
                      <a:pt x="12" y="8"/>
                    </a:moveTo>
                    <a:cubicBezTo>
                      <a:pt x="12" y="3"/>
                      <a:pt x="8" y="0"/>
                      <a:pt x="3" y="1"/>
                    </a:cubicBezTo>
                    <a:cubicBezTo>
                      <a:pt x="0" y="1"/>
                      <a:pt x="1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2"/>
                      <a:pt x="4" y="13"/>
                      <a:pt x="4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8"/>
                      <a:pt x="5" y="21"/>
                      <a:pt x="8" y="20"/>
                    </a:cubicBezTo>
                    <a:cubicBezTo>
                      <a:pt x="13" y="18"/>
                      <a:pt x="13" y="12"/>
                      <a:pt x="12" y="8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2" name="îṣḷïḑé">
                <a:extLst>
                  <a:ext uri="{FF2B5EF4-FFF2-40B4-BE49-F238E27FC236}">
                    <a16:creationId xmlns:a16="http://schemas.microsoft.com/office/drawing/2014/main" id="{F8F2696F-0875-48F7-AB6F-AD31E8880866}"/>
                  </a:ext>
                </a:extLst>
              </p:cNvPr>
              <p:cNvSpPr/>
              <p:nvPr/>
            </p:nvSpPr>
            <p:spPr bwMode="auto">
              <a:xfrm>
                <a:off x="4908" y="3199"/>
                <a:ext cx="18" cy="30"/>
              </a:xfrm>
              <a:custGeom>
                <a:avLst/>
                <a:gdLst>
                  <a:gd name="T0" fmla="*/ 9 w 9"/>
                  <a:gd name="T1" fmla="*/ 6 h 15"/>
                  <a:gd name="T2" fmla="*/ 5 w 9"/>
                  <a:gd name="T3" fmla="*/ 1 h 15"/>
                  <a:gd name="T4" fmla="*/ 2 w 9"/>
                  <a:gd name="T5" fmla="*/ 5 h 15"/>
                  <a:gd name="T6" fmla="*/ 2 w 9"/>
                  <a:gd name="T7" fmla="*/ 8 h 15"/>
                  <a:gd name="T8" fmla="*/ 2 w 9"/>
                  <a:gd name="T9" fmla="*/ 12 h 15"/>
                  <a:gd name="T10" fmla="*/ 8 w 9"/>
                  <a:gd name="T11" fmla="*/ 12 h 15"/>
                  <a:gd name="T12" fmla="*/ 9 w 9"/>
                  <a:gd name="T13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5">
                    <a:moveTo>
                      <a:pt x="9" y="6"/>
                    </a:moveTo>
                    <a:cubicBezTo>
                      <a:pt x="9" y="4"/>
                      <a:pt x="8" y="2"/>
                      <a:pt x="5" y="1"/>
                    </a:cubicBezTo>
                    <a:cubicBezTo>
                      <a:pt x="3" y="0"/>
                      <a:pt x="0" y="2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3" y="15"/>
                      <a:pt x="8" y="15"/>
                      <a:pt x="8" y="12"/>
                    </a:cubicBezTo>
                    <a:cubicBezTo>
                      <a:pt x="9" y="10"/>
                      <a:pt x="9" y="8"/>
                      <a:pt x="9" y="6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3" name="i$ľîďé">
                <a:extLst>
                  <a:ext uri="{FF2B5EF4-FFF2-40B4-BE49-F238E27FC236}">
                    <a16:creationId xmlns:a16="http://schemas.microsoft.com/office/drawing/2014/main" id="{C1AA8668-EADE-4B74-B4AC-3C91DB2011AA}"/>
                  </a:ext>
                </a:extLst>
              </p:cNvPr>
              <p:cNvSpPr/>
              <p:nvPr/>
            </p:nvSpPr>
            <p:spPr bwMode="auto">
              <a:xfrm>
                <a:off x="5014" y="3215"/>
                <a:ext cx="18" cy="31"/>
              </a:xfrm>
              <a:custGeom>
                <a:avLst/>
                <a:gdLst>
                  <a:gd name="T0" fmla="*/ 7 w 9"/>
                  <a:gd name="T1" fmla="*/ 3 h 16"/>
                  <a:gd name="T2" fmla="*/ 2 w 9"/>
                  <a:gd name="T3" fmla="*/ 3 h 16"/>
                  <a:gd name="T4" fmla="*/ 2 w 9"/>
                  <a:gd name="T5" fmla="*/ 15 h 16"/>
                  <a:gd name="T6" fmla="*/ 6 w 9"/>
                  <a:gd name="T7" fmla="*/ 15 h 16"/>
                  <a:gd name="T8" fmla="*/ 7 w 9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7" y="3"/>
                    </a:moveTo>
                    <a:cubicBezTo>
                      <a:pt x="6" y="0"/>
                      <a:pt x="2" y="0"/>
                      <a:pt x="2" y="3"/>
                    </a:cubicBezTo>
                    <a:cubicBezTo>
                      <a:pt x="2" y="6"/>
                      <a:pt x="0" y="12"/>
                      <a:pt x="2" y="15"/>
                    </a:cubicBezTo>
                    <a:cubicBezTo>
                      <a:pt x="3" y="16"/>
                      <a:pt x="5" y="16"/>
                      <a:pt x="6" y="15"/>
                    </a:cubicBezTo>
                    <a:cubicBezTo>
                      <a:pt x="9" y="12"/>
                      <a:pt x="7" y="6"/>
                      <a:pt x="7" y="3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4" name="îṩlîḋè">
                <a:extLst>
                  <a:ext uri="{FF2B5EF4-FFF2-40B4-BE49-F238E27FC236}">
                    <a16:creationId xmlns:a16="http://schemas.microsoft.com/office/drawing/2014/main" id="{31250BE8-F6C8-464F-B47E-26F2948D7DA4}"/>
                  </a:ext>
                </a:extLst>
              </p:cNvPr>
              <p:cNvSpPr/>
              <p:nvPr/>
            </p:nvSpPr>
            <p:spPr bwMode="auto">
              <a:xfrm>
                <a:off x="5074" y="3252"/>
                <a:ext cx="26" cy="22"/>
              </a:xfrm>
              <a:custGeom>
                <a:avLst/>
                <a:gdLst>
                  <a:gd name="T0" fmla="*/ 12 w 13"/>
                  <a:gd name="T1" fmla="*/ 3 h 11"/>
                  <a:gd name="T2" fmla="*/ 7 w 13"/>
                  <a:gd name="T3" fmla="*/ 1 h 11"/>
                  <a:gd name="T4" fmla="*/ 2 w 13"/>
                  <a:gd name="T5" fmla="*/ 5 h 11"/>
                  <a:gd name="T6" fmla="*/ 4 w 13"/>
                  <a:gd name="T7" fmla="*/ 10 h 11"/>
                  <a:gd name="T8" fmla="*/ 10 w 13"/>
                  <a:gd name="T9" fmla="*/ 8 h 11"/>
                  <a:gd name="T10" fmla="*/ 12 w 13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1">
                    <a:moveTo>
                      <a:pt x="12" y="3"/>
                    </a:moveTo>
                    <a:cubicBezTo>
                      <a:pt x="12" y="1"/>
                      <a:pt x="9" y="0"/>
                      <a:pt x="7" y="1"/>
                    </a:cubicBezTo>
                    <a:cubicBezTo>
                      <a:pt x="5" y="2"/>
                      <a:pt x="4" y="3"/>
                      <a:pt x="2" y="5"/>
                    </a:cubicBezTo>
                    <a:cubicBezTo>
                      <a:pt x="0" y="6"/>
                      <a:pt x="1" y="11"/>
                      <a:pt x="4" y="10"/>
                    </a:cubicBezTo>
                    <a:cubicBezTo>
                      <a:pt x="6" y="9"/>
                      <a:pt x="8" y="9"/>
                      <a:pt x="10" y="8"/>
                    </a:cubicBezTo>
                    <a:cubicBezTo>
                      <a:pt x="12" y="7"/>
                      <a:pt x="13" y="5"/>
                      <a:pt x="12" y="3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5" name="i$ľiḑé">
                <a:extLst>
                  <a:ext uri="{FF2B5EF4-FFF2-40B4-BE49-F238E27FC236}">
                    <a16:creationId xmlns:a16="http://schemas.microsoft.com/office/drawing/2014/main" id="{B84BC06C-0D6E-4C8B-BAB2-2CFF3AE5D9C2}"/>
                  </a:ext>
                </a:extLst>
              </p:cNvPr>
              <p:cNvSpPr/>
              <p:nvPr/>
            </p:nvSpPr>
            <p:spPr bwMode="auto">
              <a:xfrm>
                <a:off x="4689" y="3326"/>
                <a:ext cx="16" cy="26"/>
              </a:xfrm>
              <a:custGeom>
                <a:avLst/>
                <a:gdLst>
                  <a:gd name="T0" fmla="*/ 7 w 8"/>
                  <a:gd name="T1" fmla="*/ 9 h 13"/>
                  <a:gd name="T2" fmla="*/ 6 w 8"/>
                  <a:gd name="T3" fmla="*/ 3 h 13"/>
                  <a:gd name="T4" fmla="*/ 1 w 8"/>
                  <a:gd name="T5" fmla="*/ 3 h 13"/>
                  <a:gd name="T6" fmla="*/ 3 w 8"/>
                  <a:gd name="T7" fmla="*/ 12 h 13"/>
                  <a:gd name="T8" fmla="*/ 7 w 8"/>
                  <a:gd name="T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7" y="9"/>
                    </a:moveTo>
                    <a:cubicBezTo>
                      <a:pt x="6" y="7"/>
                      <a:pt x="6" y="5"/>
                      <a:pt x="6" y="3"/>
                    </a:cubicBezTo>
                    <a:cubicBezTo>
                      <a:pt x="6" y="0"/>
                      <a:pt x="1" y="0"/>
                      <a:pt x="1" y="3"/>
                    </a:cubicBezTo>
                    <a:cubicBezTo>
                      <a:pt x="0" y="6"/>
                      <a:pt x="1" y="9"/>
                      <a:pt x="3" y="12"/>
                    </a:cubicBezTo>
                    <a:cubicBezTo>
                      <a:pt x="5" y="13"/>
                      <a:pt x="8" y="11"/>
                      <a:pt x="7" y="9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6" name="îśḻiḓe">
                <a:extLst>
                  <a:ext uri="{FF2B5EF4-FFF2-40B4-BE49-F238E27FC236}">
                    <a16:creationId xmlns:a16="http://schemas.microsoft.com/office/drawing/2014/main" id="{E47D7069-647E-45DE-A528-6D09B1BE043D}"/>
                  </a:ext>
                </a:extLst>
              </p:cNvPr>
              <p:cNvSpPr/>
              <p:nvPr/>
            </p:nvSpPr>
            <p:spPr bwMode="auto">
              <a:xfrm>
                <a:off x="4942" y="3555"/>
                <a:ext cx="22" cy="32"/>
              </a:xfrm>
              <a:custGeom>
                <a:avLst/>
                <a:gdLst>
                  <a:gd name="T0" fmla="*/ 9 w 11"/>
                  <a:gd name="T1" fmla="*/ 2 h 16"/>
                  <a:gd name="T2" fmla="*/ 5 w 11"/>
                  <a:gd name="T3" fmla="*/ 2 h 16"/>
                  <a:gd name="T4" fmla="*/ 4 w 11"/>
                  <a:gd name="T5" fmla="*/ 4 h 16"/>
                  <a:gd name="T6" fmla="*/ 2 w 11"/>
                  <a:gd name="T7" fmla="*/ 7 h 16"/>
                  <a:gd name="T8" fmla="*/ 0 w 11"/>
                  <a:gd name="T9" fmla="*/ 13 h 16"/>
                  <a:gd name="T10" fmla="*/ 5 w 11"/>
                  <a:gd name="T11" fmla="*/ 14 h 16"/>
                  <a:gd name="T12" fmla="*/ 9 w 11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6">
                    <a:moveTo>
                      <a:pt x="9" y="2"/>
                    </a:moveTo>
                    <a:cubicBezTo>
                      <a:pt x="8" y="0"/>
                      <a:pt x="6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3" y="5"/>
                      <a:pt x="3" y="6"/>
                      <a:pt x="2" y="7"/>
                    </a:cubicBezTo>
                    <a:cubicBezTo>
                      <a:pt x="1" y="8"/>
                      <a:pt x="0" y="11"/>
                      <a:pt x="0" y="13"/>
                    </a:cubicBezTo>
                    <a:cubicBezTo>
                      <a:pt x="1" y="15"/>
                      <a:pt x="4" y="16"/>
                      <a:pt x="5" y="14"/>
                    </a:cubicBezTo>
                    <a:cubicBezTo>
                      <a:pt x="7" y="10"/>
                      <a:pt x="11" y="6"/>
                      <a:pt x="9" y="2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7" name="îṩḷîdê">
                <a:extLst>
                  <a:ext uri="{FF2B5EF4-FFF2-40B4-BE49-F238E27FC236}">
                    <a16:creationId xmlns:a16="http://schemas.microsoft.com/office/drawing/2014/main" id="{6770675B-E8CE-4E02-B5F1-E6457BE103E3}"/>
                  </a:ext>
                </a:extLst>
              </p:cNvPr>
              <p:cNvSpPr/>
              <p:nvPr/>
            </p:nvSpPr>
            <p:spPr bwMode="auto">
              <a:xfrm>
                <a:off x="4960" y="3543"/>
                <a:ext cx="54" cy="92"/>
              </a:xfrm>
              <a:custGeom>
                <a:avLst/>
                <a:gdLst>
                  <a:gd name="T0" fmla="*/ 17 w 27"/>
                  <a:gd name="T1" fmla="*/ 5 h 46"/>
                  <a:gd name="T2" fmla="*/ 6 w 27"/>
                  <a:gd name="T3" fmla="*/ 27 h 46"/>
                  <a:gd name="T4" fmla="*/ 3 w 27"/>
                  <a:gd name="T5" fmla="*/ 43 h 46"/>
                  <a:gd name="T6" fmla="*/ 9 w 27"/>
                  <a:gd name="T7" fmla="*/ 43 h 46"/>
                  <a:gd name="T8" fmla="*/ 15 w 27"/>
                  <a:gd name="T9" fmla="*/ 29 h 46"/>
                  <a:gd name="T10" fmla="*/ 25 w 27"/>
                  <a:gd name="T11" fmla="*/ 10 h 46"/>
                  <a:gd name="T12" fmla="*/ 17 w 27"/>
                  <a:gd name="T13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46">
                    <a:moveTo>
                      <a:pt x="17" y="5"/>
                    </a:moveTo>
                    <a:cubicBezTo>
                      <a:pt x="13" y="13"/>
                      <a:pt x="9" y="20"/>
                      <a:pt x="6" y="27"/>
                    </a:cubicBezTo>
                    <a:cubicBezTo>
                      <a:pt x="3" y="32"/>
                      <a:pt x="0" y="37"/>
                      <a:pt x="3" y="43"/>
                    </a:cubicBezTo>
                    <a:cubicBezTo>
                      <a:pt x="4" y="46"/>
                      <a:pt x="8" y="45"/>
                      <a:pt x="9" y="43"/>
                    </a:cubicBezTo>
                    <a:cubicBezTo>
                      <a:pt x="12" y="39"/>
                      <a:pt x="13" y="33"/>
                      <a:pt x="15" y="29"/>
                    </a:cubicBezTo>
                    <a:cubicBezTo>
                      <a:pt x="18" y="22"/>
                      <a:pt x="22" y="16"/>
                      <a:pt x="25" y="10"/>
                    </a:cubicBezTo>
                    <a:cubicBezTo>
                      <a:pt x="27" y="5"/>
                      <a:pt x="19" y="0"/>
                      <a:pt x="17" y="5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8" name="ïŝlîḍé">
                <a:extLst>
                  <a:ext uri="{FF2B5EF4-FFF2-40B4-BE49-F238E27FC236}">
                    <a16:creationId xmlns:a16="http://schemas.microsoft.com/office/drawing/2014/main" id="{28503D8E-14DA-4C6D-93FC-90413ED03551}"/>
                  </a:ext>
                </a:extLst>
              </p:cNvPr>
              <p:cNvSpPr/>
              <p:nvPr/>
            </p:nvSpPr>
            <p:spPr bwMode="auto">
              <a:xfrm>
                <a:off x="5004" y="3581"/>
                <a:ext cx="34" cy="40"/>
              </a:xfrm>
              <a:custGeom>
                <a:avLst/>
                <a:gdLst>
                  <a:gd name="T0" fmla="*/ 7 w 17"/>
                  <a:gd name="T1" fmla="*/ 5 h 20"/>
                  <a:gd name="T2" fmla="*/ 4 w 17"/>
                  <a:gd name="T3" fmla="*/ 19 h 20"/>
                  <a:gd name="T4" fmla="*/ 8 w 17"/>
                  <a:gd name="T5" fmla="*/ 20 h 20"/>
                  <a:gd name="T6" fmla="*/ 12 w 17"/>
                  <a:gd name="T7" fmla="*/ 15 h 20"/>
                  <a:gd name="T8" fmla="*/ 14 w 17"/>
                  <a:gd name="T9" fmla="*/ 9 h 20"/>
                  <a:gd name="T10" fmla="*/ 7 w 17"/>
                  <a:gd name="T11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7" y="5"/>
                    </a:moveTo>
                    <a:cubicBezTo>
                      <a:pt x="5" y="9"/>
                      <a:pt x="0" y="15"/>
                      <a:pt x="4" y="19"/>
                    </a:cubicBezTo>
                    <a:cubicBezTo>
                      <a:pt x="5" y="20"/>
                      <a:pt x="7" y="20"/>
                      <a:pt x="8" y="20"/>
                    </a:cubicBezTo>
                    <a:cubicBezTo>
                      <a:pt x="10" y="19"/>
                      <a:pt x="11" y="17"/>
                      <a:pt x="12" y="15"/>
                    </a:cubicBezTo>
                    <a:cubicBezTo>
                      <a:pt x="12" y="13"/>
                      <a:pt x="13" y="11"/>
                      <a:pt x="14" y="9"/>
                    </a:cubicBezTo>
                    <a:cubicBezTo>
                      <a:pt x="17" y="5"/>
                      <a:pt x="10" y="0"/>
                      <a:pt x="7" y="5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9" name="ïŝļiḍê">
                <a:extLst>
                  <a:ext uri="{FF2B5EF4-FFF2-40B4-BE49-F238E27FC236}">
                    <a16:creationId xmlns:a16="http://schemas.microsoft.com/office/drawing/2014/main" id="{578E15E5-C202-4754-BB41-3FA6C3E71650}"/>
                  </a:ext>
                </a:extLst>
              </p:cNvPr>
              <p:cNvSpPr/>
              <p:nvPr/>
            </p:nvSpPr>
            <p:spPr bwMode="auto">
              <a:xfrm>
                <a:off x="4892" y="2952"/>
                <a:ext cx="26" cy="18"/>
              </a:xfrm>
              <a:custGeom>
                <a:avLst/>
                <a:gdLst>
                  <a:gd name="T0" fmla="*/ 12 w 13"/>
                  <a:gd name="T1" fmla="*/ 3 h 9"/>
                  <a:gd name="T2" fmla="*/ 2 w 13"/>
                  <a:gd name="T3" fmla="*/ 2 h 9"/>
                  <a:gd name="T4" fmla="*/ 2 w 13"/>
                  <a:gd name="T5" fmla="*/ 2 h 9"/>
                  <a:gd name="T6" fmla="*/ 2 w 13"/>
                  <a:gd name="T7" fmla="*/ 2 h 9"/>
                  <a:gd name="T8" fmla="*/ 2 w 13"/>
                  <a:gd name="T9" fmla="*/ 3 h 9"/>
                  <a:gd name="T10" fmla="*/ 1 w 13"/>
                  <a:gd name="T11" fmla="*/ 3 h 9"/>
                  <a:gd name="T12" fmla="*/ 0 w 13"/>
                  <a:gd name="T13" fmla="*/ 5 h 9"/>
                  <a:gd name="T14" fmla="*/ 0 w 13"/>
                  <a:gd name="T15" fmla="*/ 5 h 9"/>
                  <a:gd name="T16" fmla="*/ 0 w 13"/>
                  <a:gd name="T17" fmla="*/ 5 h 9"/>
                  <a:gd name="T18" fmla="*/ 1 w 13"/>
                  <a:gd name="T19" fmla="*/ 7 h 9"/>
                  <a:gd name="T20" fmla="*/ 2 w 13"/>
                  <a:gd name="T21" fmla="*/ 7 h 9"/>
                  <a:gd name="T22" fmla="*/ 2 w 13"/>
                  <a:gd name="T23" fmla="*/ 7 h 9"/>
                  <a:gd name="T24" fmla="*/ 2 w 13"/>
                  <a:gd name="T25" fmla="*/ 7 h 9"/>
                  <a:gd name="T26" fmla="*/ 2 w 13"/>
                  <a:gd name="T27" fmla="*/ 7 h 9"/>
                  <a:gd name="T28" fmla="*/ 12 w 13"/>
                  <a:gd name="T29" fmla="*/ 6 h 9"/>
                  <a:gd name="T30" fmla="*/ 12 w 13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9">
                    <a:moveTo>
                      <a:pt x="12" y="3"/>
                    </a:moveTo>
                    <a:cubicBezTo>
                      <a:pt x="10" y="0"/>
                      <a:pt x="5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8"/>
                      <a:pt x="10" y="9"/>
                      <a:pt x="12" y="6"/>
                    </a:cubicBezTo>
                    <a:cubicBezTo>
                      <a:pt x="13" y="5"/>
                      <a:pt x="13" y="4"/>
                      <a:pt x="12" y="3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0" name="îṡľïḓè">
                <a:extLst>
                  <a:ext uri="{FF2B5EF4-FFF2-40B4-BE49-F238E27FC236}">
                    <a16:creationId xmlns:a16="http://schemas.microsoft.com/office/drawing/2014/main" id="{9A5B40E2-6E1D-4089-BE7B-1564A90B50DD}"/>
                  </a:ext>
                </a:extLst>
              </p:cNvPr>
              <p:cNvSpPr/>
              <p:nvPr/>
            </p:nvSpPr>
            <p:spPr bwMode="auto">
              <a:xfrm>
                <a:off x="4713" y="2970"/>
                <a:ext cx="28" cy="22"/>
              </a:xfrm>
              <a:custGeom>
                <a:avLst/>
                <a:gdLst>
                  <a:gd name="T0" fmla="*/ 9 w 14"/>
                  <a:gd name="T1" fmla="*/ 1 h 11"/>
                  <a:gd name="T2" fmla="*/ 1 w 14"/>
                  <a:gd name="T3" fmla="*/ 6 h 11"/>
                  <a:gd name="T4" fmla="*/ 5 w 14"/>
                  <a:gd name="T5" fmla="*/ 10 h 11"/>
                  <a:gd name="T6" fmla="*/ 12 w 14"/>
                  <a:gd name="T7" fmla="*/ 5 h 11"/>
                  <a:gd name="T8" fmla="*/ 9 w 1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9" y="1"/>
                    </a:moveTo>
                    <a:cubicBezTo>
                      <a:pt x="6" y="3"/>
                      <a:pt x="3" y="4"/>
                      <a:pt x="1" y="6"/>
                    </a:cubicBezTo>
                    <a:cubicBezTo>
                      <a:pt x="0" y="9"/>
                      <a:pt x="2" y="11"/>
                      <a:pt x="5" y="10"/>
                    </a:cubicBezTo>
                    <a:cubicBezTo>
                      <a:pt x="7" y="8"/>
                      <a:pt x="11" y="8"/>
                      <a:pt x="12" y="5"/>
                    </a:cubicBezTo>
                    <a:cubicBezTo>
                      <a:pt x="14" y="3"/>
                      <a:pt x="11" y="0"/>
                      <a:pt x="9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1" name="iśḻiḋè">
                <a:extLst>
                  <a:ext uri="{FF2B5EF4-FFF2-40B4-BE49-F238E27FC236}">
                    <a16:creationId xmlns:a16="http://schemas.microsoft.com/office/drawing/2014/main" id="{4C055C3E-10C8-4BC4-A0E6-2288B580E872}"/>
                  </a:ext>
                </a:extLst>
              </p:cNvPr>
              <p:cNvSpPr/>
              <p:nvPr/>
            </p:nvSpPr>
            <p:spPr bwMode="auto">
              <a:xfrm>
                <a:off x="4553" y="3155"/>
                <a:ext cx="22" cy="20"/>
              </a:xfrm>
              <a:custGeom>
                <a:avLst/>
                <a:gdLst>
                  <a:gd name="T0" fmla="*/ 6 w 11"/>
                  <a:gd name="T1" fmla="*/ 1 h 10"/>
                  <a:gd name="T2" fmla="*/ 0 w 11"/>
                  <a:gd name="T3" fmla="*/ 7 h 10"/>
                  <a:gd name="T4" fmla="*/ 4 w 11"/>
                  <a:gd name="T5" fmla="*/ 8 h 10"/>
                  <a:gd name="T6" fmla="*/ 6 w 11"/>
                  <a:gd name="T7" fmla="*/ 7 h 10"/>
                  <a:gd name="T8" fmla="*/ 9 w 11"/>
                  <a:gd name="T9" fmla="*/ 4 h 10"/>
                  <a:gd name="T10" fmla="*/ 6 w 11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6" y="1"/>
                    </a:moveTo>
                    <a:cubicBezTo>
                      <a:pt x="4" y="2"/>
                      <a:pt x="0" y="3"/>
                      <a:pt x="0" y="7"/>
                    </a:cubicBezTo>
                    <a:cubicBezTo>
                      <a:pt x="0" y="9"/>
                      <a:pt x="2" y="10"/>
                      <a:pt x="4" y="8"/>
                    </a:cubicBezTo>
                    <a:cubicBezTo>
                      <a:pt x="4" y="7"/>
                      <a:pt x="5" y="7"/>
                      <a:pt x="6" y="7"/>
                    </a:cubicBezTo>
                    <a:cubicBezTo>
                      <a:pt x="7" y="6"/>
                      <a:pt x="8" y="5"/>
                      <a:pt x="9" y="4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2" name="ïSľíḋè">
                <a:extLst>
                  <a:ext uri="{FF2B5EF4-FFF2-40B4-BE49-F238E27FC236}">
                    <a16:creationId xmlns:a16="http://schemas.microsoft.com/office/drawing/2014/main" id="{B64321BE-9EE5-479E-8CF8-2933978FCAEB}"/>
                  </a:ext>
                </a:extLst>
              </p:cNvPr>
              <p:cNvSpPr/>
              <p:nvPr/>
            </p:nvSpPr>
            <p:spPr bwMode="auto">
              <a:xfrm>
                <a:off x="5026" y="2994"/>
                <a:ext cx="30" cy="13"/>
              </a:xfrm>
              <a:custGeom>
                <a:avLst/>
                <a:gdLst>
                  <a:gd name="T0" fmla="*/ 12 w 15"/>
                  <a:gd name="T1" fmla="*/ 1 h 7"/>
                  <a:gd name="T2" fmla="*/ 4 w 15"/>
                  <a:gd name="T3" fmla="*/ 1 h 7"/>
                  <a:gd name="T4" fmla="*/ 4 w 15"/>
                  <a:gd name="T5" fmla="*/ 7 h 7"/>
                  <a:gd name="T6" fmla="*/ 12 w 15"/>
                  <a:gd name="T7" fmla="*/ 6 h 7"/>
                  <a:gd name="T8" fmla="*/ 12 w 1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1"/>
                    </a:moveTo>
                    <a:cubicBezTo>
                      <a:pt x="9" y="0"/>
                      <a:pt x="7" y="0"/>
                      <a:pt x="4" y="1"/>
                    </a:cubicBezTo>
                    <a:cubicBezTo>
                      <a:pt x="0" y="1"/>
                      <a:pt x="0" y="6"/>
                      <a:pt x="4" y="7"/>
                    </a:cubicBezTo>
                    <a:cubicBezTo>
                      <a:pt x="7" y="7"/>
                      <a:pt x="9" y="7"/>
                      <a:pt x="12" y="6"/>
                    </a:cubicBezTo>
                    <a:cubicBezTo>
                      <a:pt x="15" y="6"/>
                      <a:pt x="15" y="2"/>
                      <a:pt x="12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3" name="ï$ľíďé">
                <a:extLst>
                  <a:ext uri="{FF2B5EF4-FFF2-40B4-BE49-F238E27FC236}">
                    <a16:creationId xmlns:a16="http://schemas.microsoft.com/office/drawing/2014/main" id="{5E827F09-F638-4A79-9A2E-69BD62A81787}"/>
                  </a:ext>
                </a:extLst>
              </p:cNvPr>
              <p:cNvSpPr/>
              <p:nvPr/>
            </p:nvSpPr>
            <p:spPr bwMode="auto">
              <a:xfrm>
                <a:off x="5146" y="3083"/>
                <a:ext cx="24" cy="16"/>
              </a:xfrm>
              <a:custGeom>
                <a:avLst/>
                <a:gdLst>
                  <a:gd name="T0" fmla="*/ 11 w 12"/>
                  <a:gd name="T1" fmla="*/ 2 h 8"/>
                  <a:gd name="T2" fmla="*/ 2 w 12"/>
                  <a:gd name="T3" fmla="*/ 2 h 8"/>
                  <a:gd name="T4" fmla="*/ 2 w 12"/>
                  <a:gd name="T5" fmla="*/ 6 h 8"/>
                  <a:gd name="T6" fmla="*/ 11 w 12"/>
                  <a:gd name="T7" fmla="*/ 6 h 8"/>
                  <a:gd name="T8" fmla="*/ 11 w 12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1" y="2"/>
                    </a:moveTo>
                    <a:cubicBezTo>
                      <a:pt x="8" y="0"/>
                      <a:pt x="5" y="1"/>
                      <a:pt x="2" y="2"/>
                    </a:cubicBezTo>
                    <a:cubicBezTo>
                      <a:pt x="0" y="2"/>
                      <a:pt x="0" y="6"/>
                      <a:pt x="2" y="6"/>
                    </a:cubicBezTo>
                    <a:cubicBezTo>
                      <a:pt x="5" y="7"/>
                      <a:pt x="8" y="8"/>
                      <a:pt x="11" y="6"/>
                    </a:cubicBezTo>
                    <a:cubicBezTo>
                      <a:pt x="12" y="5"/>
                      <a:pt x="12" y="3"/>
                      <a:pt x="11" y="2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4" name="iṥḷïḍê">
                <a:extLst>
                  <a:ext uri="{FF2B5EF4-FFF2-40B4-BE49-F238E27FC236}">
                    <a16:creationId xmlns:a16="http://schemas.microsoft.com/office/drawing/2014/main" id="{DE324EC9-E33B-4587-B840-18AA7E80F7AC}"/>
                  </a:ext>
                </a:extLst>
              </p:cNvPr>
              <p:cNvSpPr/>
              <p:nvPr/>
            </p:nvSpPr>
            <p:spPr bwMode="auto">
              <a:xfrm>
                <a:off x="4886" y="2814"/>
                <a:ext cx="24" cy="12"/>
              </a:xfrm>
              <a:custGeom>
                <a:avLst/>
                <a:gdLst>
                  <a:gd name="T0" fmla="*/ 10 w 12"/>
                  <a:gd name="T1" fmla="*/ 1 h 6"/>
                  <a:gd name="T2" fmla="*/ 3 w 12"/>
                  <a:gd name="T3" fmla="*/ 1 h 6"/>
                  <a:gd name="T4" fmla="*/ 3 w 12"/>
                  <a:gd name="T5" fmla="*/ 5 h 6"/>
                  <a:gd name="T6" fmla="*/ 10 w 12"/>
                  <a:gd name="T7" fmla="*/ 5 h 6"/>
                  <a:gd name="T8" fmla="*/ 10 w 1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0" y="1"/>
                    </a:moveTo>
                    <a:cubicBezTo>
                      <a:pt x="8" y="0"/>
                      <a:pt x="5" y="1"/>
                      <a:pt x="3" y="1"/>
                    </a:cubicBezTo>
                    <a:cubicBezTo>
                      <a:pt x="0" y="1"/>
                      <a:pt x="0" y="5"/>
                      <a:pt x="3" y="5"/>
                    </a:cubicBezTo>
                    <a:cubicBezTo>
                      <a:pt x="5" y="5"/>
                      <a:pt x="8" y="6"/>
                      <a:pt x="10" y="5"/>
                    </a:cubicBezTo>
                    <a:cubicBezTo>
                      <a:pt x="12" y="4"/>
                      <a:pt x="12" y="2"/>
                      <a:pt x="10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5" name="iṥḷïḍè">
                <a:extLst>
                  <a:ext uri="{FF2B5EF4-FFF2-40B4-BE49-F238E27FC236}">
                    <a16:creationId xmlns:a16="http://schemas.microsoft.com/office/drawing/2014/main" id="{287E232D-D343-4357-9E81-24E85CE6851C}"/>
                  </a:ext>
                </a:extLst>
              </p:cNvPr>
              <p:cNvSpPr/>
              <p:nvPr/>
            </p:nvSpPr>
            <p:spPr bwMode="auto">
              <a:xfrm>
                <a:off x="4685" y="2852"/>
                <a:ext cx="20" cy="14"/>
              </a:xfrm>
              <a:custGeom>
                <a:avLst/>
                <a:gdLst>
                  <a:gd name="T0" fmla="*/ 6 w 10"/>
                  <a:gd name="T1" fmla="*/ 1 h 7"/>
                  <a:gd name="T2" fmla="*/ 3 w 10"/>
                  <a:gd name="T3" fmla="*/ 2 h 7"/>
                  <a:gd name="T4" fmla="*/ 2 w 10"/>
                  <a:gd name="T5" fmla="*/ 6 h 7"/>
                  <a:gd name="T6" fmla="*/ 8 w 10"/>
                  <a:gd name="T7" fmla="*/ 4 h 7"/>
                  <a:gd name="T8" fmla="*/ 6 w 10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6" y="1"/>
                    </a:moveTo>
                    <a:cubicBezTo>
                      <a:pt x="5" y="2"/>
                      <a:pt x="4" y="2"/>
                      <a:pt x="3" y="2"/>
                    </a:cubicBezTo>
                    <a:cubicBezTo>
                      <a:pt x="0" y="2"/>
                      <a:pt x="0" y="5"/>
                      <a:pt x="2" y="6"/>
                    </a:cubicBezTo>
                    <a:cubicBezTo>
                      <a:pt x="5" y="7"/>
                      <a:pt x="7" y="6"/>
                      <a:pt x="8" y="4"/>
                    </a:cubicBezTo>
                    <a:cubicBezTo>
                      <a:pt x="10" y="2"/>
                      <a:pt x="7" y="0"/>
                      <a:pt x="6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6" name="îṥļíḍê">
                <a:extLst>
                  <a:ext uri="{FF2B5EF4-FFF2-40B4-BE49-F238E27FC236}">
                    <a16:creationId xmlns:a16="http://schemas.microsoft.com/office/drawing/2014/main" id="{6E294B7A-8827-426F-8EE3-6D1959F7D4AC}"/>
                  </a:ext>
                </a:extLst>
              </p:cNvPr>
              <p:cNvSpPr/>
              <p:nvPr/>
            </p:nvSpPr>
            <p:spPr bwMode="auto">
              <a:xfrm>
                <a:off x="5000" y="2906"/>
                <a:ext cx="18" cy="10"/>
              </a:xfrm>
              <a:custGeom>
                <a:avLst/>
                <a:gdLst>
                  <a:gd name="T0" fmla="*/ 7 w 9"/>
                  <a:gd name="T1" fmla="*/ 0 h 5"/>
                  <a:gd name="T2" fmla="*/ 3 w 9"/>
                  <a:gd name="T3" fmla="*/ 0 h 5"/>
                  <a:gd name="T4" fmla="*/ 3 w 9"/>
                  <a:gd name="T5" fmla="*/ 5 h 5"/>
                  <a:gd name="T6" fmla="*/ 7 w 9"/>
                  <a:gd name="T7" fmla="*/ 5 h 5"/>
                  <a:gd name="T8" fmla="*/ 7 w 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9" y="4"/>
                      <a:pt x="9" y="1"/>
                      <a:pt x="7" y="0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7" name="ïŝļïḓè">
                <a:extLst>
                  <a:ext uri="{FF2B5EF4-FFF2-40B4-BE49-F238E27FC236}">
                    <a16:creationId xmlns:a16="http://schemas.microsoft.com/office/drawing/2014/main" id="{1869C3F7-08EA-4936-AC24-0A245CD39BD5}"/>
                  </a:ext>
                </a:extLst>
              </p:cNvPr>
              <p:cNvSpPr/>
              <p:nvPr/>
            </p:nvSpPr>
            <p:spPr bwMode="auto">
              <a:xfrm>
                <a:off x="5128" y="2982"/>
                <a:ext cx="20" cy="12"/>
              </a:xfrm>
              <a:custGeom>
                <a:avLst/>
                <a:gdLst>
                  <a:gd name="T0" fmla="*/ 9 w 10"/>
                  <a:gd name="T1" fmla="*/ 1 h 6"/>
                  <a:gd name="T2" fmla="*/ 3 w 10"/>
                  <a:gd name="T3" fmla="*/ 0 h 6"/>
                  <a:gd name="T4" fmla="*/ 3 w 10"/>
                  <a:gd name="T5" fmla="*/ 6 h 6"/>
                  <a:gd name="T6" fmla="*/ 9 w 10"/>
                  <a:gd name="T7" fmla="*/ 5 h 6"/>
                  <a:gd name="T8" fmla="*/ 9 w 10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9" y="1"/>
                    </a:moveTo>
                    <a:cubicBezTo>
                      <a:pt x="7" y="0"/>
                      <a:pt x="5" y="0"/>
                      <a:pt x="3" y="0"/>
                    </a:cubicBezTo>
                    <a:cubicBezTo>
                      <a:pt x="0" y="0"/>
                      <a:pt x="0" y="6"/>
                      <a:pt x="3" y="6"/>
                    </a:cubicBezTo>
                    <a:cubicBezTo>
                      <a:pt x="5" y="6"/>
                      <a:pt x="7" y="6"/>
                      <a:pt x="9" y="5"/>
                    </a:cubicBezTo>
                    <a:cubicBezTo>
                      <a:pt x="10" y="4"/>
                      <a:pt x="10" y="2"/>
                      <a:pt x="9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8" name="iṡļiḋè">
                <a:extLst>
                  <a:ext uri="{FF2B5EF4-FFF2-40B4-BE49-F238E27FC236}">
                    <a16:creationId xmlns:a16="http://schemas.microsoft.com/office/drawing/2014/main" id="{CD04B891-5014-4998-A66A-1A9D74F7B488}"/>
                  </a:ext>
                </a:extLst>
              </p:cNvPr>
              <p:cNvSpPr/>
              <p:nvPr/>
            </p:nvSpPr>
            <p:spPr bwMode="auto">
              <a:xfrm>
                <a:off x="4797" y="2739"/>
                <a:ext cx="45" cy="10"/>
              </a:xfrm>
              <a:custGeom>
                <a:avLst/>
                <a:gdLst>
                  <a:gd name="T0" fmla="*/ 19 w 23"/>
                  <a:gd name="T1" fmla="*/ 1 h 5"/>
                  <a:gd name="T2" fmla="*/ 2 w 23"/>
                  <a:gd name="T3" fmla="*/ 2 h 5"/>
                  <a:gd name="T4" fmla="*/ 1 w 23"/>
                  <a:gd name="T5" fmla="*/ 2 h 5"/>
                  <a:gd name="T6" fmla="*/ 1 w 23"/>
                  <a:gd name="T7" fmla="*/ 3 h 5"/>
                  <a:gd name="T8" fmla="*/ 2 w 23"/>
                  <a:gd name="T9" fmla="*/ 5 h 5"/>
                  <a:gd name="T10" fmla="*/ 11 w 23"/>
                  <a:gd name="T11" fmla="*/ 5 h 5"/>
                  <a:gd name="T12" fmla="*/ 20 w 23"/>
                  <a:gd name="T13" fmla="*/ 5 h 5"/>
                  <a:gd name="T14" fmla="*/ 19 w 23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5">
                    <a:moveTo>
                      <a:pt x="19" y="1"/>
                    </a:moveTo>
                    <a:cubicBezTo>
                      <a:pt x="14" y="0"/>
                      <a:pt x="8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5" y="5"/>
                      <a:pt x="8" y="5"/>
                      <a:pt x="11" y="5"/>
                    </a:cubicBezTo>
                    <a:cubicBezTo>
                      <a:pt x="14" y="5"/>
                      <a:pt x="17" y="5"/>
                      <a:pt x="20" y="5"/>
                    </a:cubicBezTo>
                    <a:cubicBezTo>
                      <a:pt x="23" y="5"/>
                      <a:pt x="21" y="1"/>
                      <a:pt x="19" y="1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9" name="îsļïďè">
                <a:extLst>
                  <a:ext uri="{FF2B5EF4-FFF2-40B4-BE49-F238E27FC236}">
                    <a16:creationId xmlns:a16="http://schemas.microsoft.com/office/drawing/2014/main" id="{07735811-FCC7-40C3-B863-06383AF4B693}"/>
                  </a:ext>
                </a:extLst>
              </p:cNvPr>
              <p:cNvSpPr/>
              <p:nvPr/>
            </p:nvSpPr>
            <p:spPr bwMode="auto">
              <a:xfrm>
                <a:off x="4803" y="2778"/>
                <a:ext cx="25" cy="8"/>
              </a:xfrm>
              <a:custGeom>
                <a:avLst/>
                <a:gdLst>
                  <a:gd name="T0" fmla="*/ 11 w 13"/>
                  <a:gd name="T1" fmla="*/ 0 h 4"/>
                  <a:gd name="T2" fmla="*/ 2 w 13"/>
                  <a:gd name="T3" fmla="*/ 0 h 4"/>
                  <a:gd name="T4" fmla="*/ 2 w 13"/>
                  <a:gd name="T5" fmla="*/ 3 h 4"/>
                  <a:gd name="T6" fmla="*/ 11 w 13"/>
                  <a:gd name="T7" fmla="*/ 3 h 4"/>
                  <a:gd name="T8" fmla="*/ 11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cubicBezTo>
                      <a:pt x="8" y="0"/>
                      <a:pt x="5" y="0"/>
                      <a:pt x="2" y="0"/>
                    </a:cubicBezTo>
                    <a:cubicBezTo>
                      <a:pt x="0" y="1"/>
                      <a:pt x="0" y="3"/>
                      <a:pt x="2" y="3"/>
                    </a:cubicBezTo>
                    <a:cubicBezTo>
                      <a:pt x="5" y="3"/>
                      <a:pt x="8" y="4"/>
                      <a:pt x="11" y="3"/>
                    </a:cubicBezTo>
                    <a:cubicBezTo>
                      <a:pt x="13" y="3"/>
                      <a:pt x="13" y="1"/>
                      <a:pt x="11" y="0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0" name="î$ḻidé">
                <a:extLst>
                  <a:ext uri="{FF2B5EF4-FFF2-40B4-BE49-F238E27FC236}">
                    <a16:creationId xmlns:a16="http://schemas.microsoft.com/office/drawing/2014/main" id="{8A0CC672-4C27-46E7-8C8D-1609F1F8F653}"/>
                  </a:ext>
                </a:extLst>
              </p:cNvPr>
              <p:cNvSpPr/>
              <p:nvPr/>
            </p:nvSpPr>
            <p:spPr bwMode="auto">
              <a:xfrm>
                <a:off x="4805" y="2814"/>
                <a:ext cx="23" cy="8"/>
              </a:xfrm>
              <a:custGeom>
                <a:avLst/>
                <a:gdLst>
                  <a:gd name="T0" fmla="*/ 11 w 12"/>
                  <a:gd name="T1" fmla="*/ 1 h 4"/>
                  <a:gd name="T2" fmla="*/ 2 w 12"/>
                  <a:gd name="T3" fmla="*/ 1 h 4"/>
                  <a:gd name="T4" fmla="*/ 2 w 12"/>
                  <a:gd name="T5" fmla="*/ 4 h 4"/>
                  <a:gd name="T6" fmla="*/ 11 w 12"/>
                  <a:gd name="T7" fmla="*/ 4 h 4"/>
                  <a:gd name="T8" fmla="*/ 11 w 12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1" y="1"/>
                    </a:moveTo>
                    <a:cubicBezTo>
                      <a:pt x="8" y="0"/>
                      <a:pt x="5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5" y="4"/>
                      <a:pt x="8" y="4"/>
                      <a:pt x="11" y="4"/>
                    </a:cubicBezTo>
                    <a:cubicBezTo>
                      <a:pt x="12" y="3"/>
                      <a:pt x="12" y="1"/>
                      <a:pt x="11" y="1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1" name="íšļïḓé">
                <a:extLst>
                  <a:ext uri="{FF2B5EF4-FFF2-40B4-BE49-F238E27FC236}">
                    <a16:creationId xmlns:a16="http://schemas.microsoft.com/office/drawing/2014/main" id="{60B61CF1-C98C-4DA5-B6F4-57D987C95513}"/>
                  </a:ext>
                </a:extLst>
              </p:cNvPr>
              <p:cNvSpPr/>
              <p:nvPr/>
            </p:nvSpPr>
            <p:spPr bwMode="auto">
              <a:xfrm>
                <a:off x="4803" y="2852"/>
                <a:ext cx="25" cy="8"/>
              </a:xfrm>
              <a:custGeom>
                <a:avLst/>
                <a:gdLst>
                  <a:gd name="T0" fmla="*/ 13 w 13"/>
                  <a:gd name="T1" fmla="*/ 2 h 4"/>
                  <a:gd name="T2" fmla="*/ 8 w 13"/>
                  <a:gd name="T3" fmla="*/ 0 h 4"/>
                  <a:gd name="T4" fmla="*/ 2 w 13"/>
                  <a:gd name="T5" fmla="*/ 0 h 4"/>
                  <a:gd name="T6" fmla="*/ 2 w 13"/>
                  <a:gd name="T7" fmla="*/ 4 h 4"/>
                  <a:gd name="T8" fmla="*/ 7 w 13"/>
                  <a:gd name="T9" fmla="*/ 4 h 4"/>
                  <a:gd name="T10" fmla="*/ 11 w 13"/>
                  <a:gd name="T11" fmla="*/ 4 h 4"/>
                  <a:gd name="T12" fmla="*/ 13 w 13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13" y="2"/>
                    </a:moveTo>
                    <a:cubicBezTo>
                      <a:pt x="12" y="0"/>
                      <a:pt x="10" y="0"/>
                      <a:pt x="8" y="0"/>
                    </a:cubicBezTo>
                    <a:cubicBezTo>
                      <a:pt x="6" y="0"/>
                      <a:pt x="4" y="0"/>
                      <a:pt x="2" y="0"/>
                    </a:cubicBezTo>
                    <a:cubicBezTo>
                      <a:pt x="0" y="1"/>
                      <a:pt x="0" y="3"/>
                      <a:pt x="2" y="4"/>
                    </a:cubicBezTo>
                    <a:cubicBezTo>
                      <a:pt x="3" y="4"/>
                      <a:pt x="5" y="4"/>
                      <a:pt x="7" y="4"/>
                    </a:cubicBezTo>
                    <a:cubicBezTo>
                      <a:pt x="8" y="4"/>
                      <a:pt x="10" y="4"/>
                      <a:pt x="11" y="4"/>
                    </a:cubicBezTo>
                    <a:cubicBezTo>
                      <a:pt x="13" y="4"/>
                      <a:pt x="13" y="3"/>
                      <a:pt x="13" y="2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2" name="îṩḷîḑe">
                <a:extLst>
                  <a:ext uri="{FF2B5EF4-FFF2-40B4-BE49-F238E27FC236}">
                    <a16:creationId xmlns:a16="http://schemas.microsoft.com/office/drawing/2014/main" id="{21454392-5F25-4355-A41F-E30F27F9F8C8}"/>
                  </a:ext>
                </a:extLst>
              </p:cNvPr>
              <p:cNvSpPr/>
              <p:nvPr/>
            </p:nvSpPr>
            <p:spPr bwMode="auto">
              <a:xfrm>
                <a:off x="4665" y="2681"/>
                <a:ext cx="94" cy="70"/>
              </a:xfrm>
              <a:custGeom>
                <a:avLst/>
                <a:gdLst>
                  <a:gd name="T0" fmla="*/ 44 w 47"/>
                  <a:gd name="T1" fmla="*/ 1 h 35"/>
                  <a:gd name="T2" fmla="*/ 20 w 47"/>
                  <a:gd name="T3" fmla="*/ 10 h 35"/>
                  <a:gd name="T4" fmla="*/ 1 w 47"/>
                  <a:gd name="T5" fmla="*/ 32 h 35"/>
                  <a:gd name="T6" fmla="*/ 4 w 47"/>
                  <a:gd name="T7" fmla="*/ 33 h 35"/>
                  <a:gd name="T8" fmla="*/ 45 w 47"/>
                  <a:gd name="T9" fmla="*/ 6 h 35"/>
                  <a:gd name="T10" fmla="*/ 44 w 47"/>
                  <a:gd name="T11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5">
                    <a:moveTo>
                      <a:pt x="44" y="1"/>
                    </a:moveTo>
                    <a:cubicBezTo>
                      <a:pt x="36" y="0"/>
                      <a:pt x="27" y="5"/>
                      <a:pt x="20" y="10"/>
                    </a:cubicBezTo>
                    <a:cubicBezTo>
                      <a:pt x="13" y="16"/>
                      <a:pt x="4" y="22"/>
                      <a:pt x="1" y="32"/>
                    </a:cubicBezTo>
                    <a:cubicBezTo>
                      <a:pt x="0" y="33"/>
                      <a:pt x="3" y="35"/>
                      <a:pt x="4" y="33"/>
                    </a:cubicBezTo>
                    <a:cubicBezTo>
                      <a:pt x="15" y="21"/>
                      <a:pt x="30" y="13"/>
                      <a:pt x="45" y="6"/>
                    </a:cubicBezTo>
                    <a:cubicBezTo>
                      <a:pt x="47" y="5"/>
                      <a:pt x="46" y="2"/>
                      <a:pt x="44" y="1"/>
                    </a:cubicBezTo>
                    <a:close/>
                  </a:path>
                </a:pathLst>
              </a:custGeom>
              <a:solidFill>
                <a:srgbClr val="FFE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3" name="isḷíḓe">
                <a:extLst>
                  <a:ext uri="{FF2B5EF4-FFF2-40B4-BE49-F238E27FC236}">
                    <a16:creationId xmlns:a16="http://schemas.microsoft.com/office/drawing/2014/main" id="{5BD4ECEF-6F98-4573-9370-39FEDA0297F7}"/>
                  </a:ext>
                </a:extLst>
              </p:cNvPr>
              <p:cNvSpPr/>
              <p:nvPr/>
            </p:nvSpPr>
            <p:spPr bwMode="auto">
              <a:xfrm>
                <a:off x="4769" y="2683"/>
                <a:ext cx="22" cy="12"/>
              </a:xfrm>
              <a:custGeom>
                <a:avLst/>
                <a:gdLst>
                  <a:gd name="T0" fmla="*/ 10 w 11"/>
                  <a:gd name="T1" fmla="*/ 2 h 6"/>
                  <a:gd name="T2" fmla="*/ 1 w 11"/>
                  <a:gd name="T3" fmla="*/ 2 h 6"/>
                  <a:gd name="T4" fmla="*/ 1 w 11"/>
                  <a:gd name="T5" fmla="*/ 4 h 6"/>
                  <a:gd name="T6" fmla="*/ 9 w 11"/>
                  <a:gd name="T7" fmla="*/ 6 h 6"/>
                  <a:gd name="T8" fmla="*/ 10 w 11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2"/>
                    </a:moveTo>
                    <a:cubicBezTo>
                      <a:pt x="7" y="1"/>
                      <a:pt x="4" y="0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3" y="6"/>
                      <a:pt x="6" y="5"/>
                      <a:pt x="9" y="6"/>
                    </a:cubicBezTo>
                    <a:cubicBezTo>
                      <a:pt x="11" y="6"/>
                      <a:pt x="11" y="3"/>
                      <a:pt x="10" y="2"/>
                    </a:cubicBezTo>
                    <a:close/>
                  </a:path>
                </a:pathLst>
              </a:custGeom>
              <a:solidFill>
                <a:srgbClr val="FFE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4" name="íşľîḍè">
                <a:extLst>
                  <a:ext uri="{FF2B5EF4-FFF2-40B4-BE49-F238E27FC236}">
                    <a16:creationId xmlns:a16="http://schemas.microsoft.com/office/drawing/2014/main" id="{27B259A2-58E7-4CB4-8CD9-EC9FAAD7EE9C}"/>
                  </a:ext>
                </a:extLst>
              </p:cNvPr>
              <p:cNvSpPr/>
              <p:nvPr/>
            </p:nvSpPr>
            <p:spPr bwMode="auto">
              <a:xfrm>
                <a:off x="4850" y="2689"/>
                <a:ext cx="44" cy="22"/>
              </a:xfrm>
              <a:custGeom>
                <a:avLst/>
                <a:gdLst>
                  <a:gd name="T0" fmla="*/ 21 w 22"/>
                  <a:gd name="T1" fmla="*/ 7 h 11"/>
                  <a:gd name="T2" fmla="*/ 13 w 22"/>
                  <a:gd name="T3" fmla="*/ 2 h 11"/>
                  <a:gd name="T4" fmla="*/ 1 w 22"/>
                  <a:gd name="T5" fmla="*/ 1 h 11"/>
                  <a:gd name="T6" fmla="*/ 1 w 22"/>
                  <a:gd name="T7" fmla="*/ 3 h 11"/>
                  <a:gd name="T8" fmla="*/ 19 w 22"/>
                  <a:gd name="T9" fmla="*/ 10 h 11"/>
                  <a:gd name="T10" fmla="*/ 21 w 22"/>
                  <a:gd name="T1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1">
                    <a:moveTo>
                      <a:pt x="21" y="7"/>
                    </a:moveTo>
                    <a:cubicBezTo>
                      <a:pt x="19" y="4"/>
                      <a:pt x="17" y="3"/>
                      <a:pt x="13" y="2"/>
                    </a:cubicBezTo>
                    <a:cubicBezTo>
                      <a:pt x="10" y="1"/>
                      <a:pt x="5" y="0"/>
                      <a:pt x="1" y="1"/>
                    </a:cubicBezTo>
                    <a:cubicBezTo>
                      <a:pt x="0" y="1"/>
                      <a:pt x="0" y="3"/>
                      <a:pt x="1" y="3"/>
                    </a:cubicBezTo>
                    <a:cubicBezTo>
                      <a:pt x="8" y="5"/>
                      <a:pt x="13" y="6"/>
                      <a:pt x="19" y="10"/>
                    </a:cubicBezTo>
                    <a:cubicBezTo>
                      <a:pt x="20" y="11"/>
                      <a:pt x="22" y="9"/>
                      <a:pt x="21" y="7"/>
                    </a:cubicBezTo>
                    <a:close/>
                  </a:path>
                </a:pathLst>
              </a:custGeom>
              <a:solidFill>
                <a:srgbClr val="FFE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5" name="ïšļíďè">
                <a:extLst>
                  <a:ext uri="{FF2B5EF4-FFF2-40B4-BE49-F238E27FC236}">
                    <a16:creationId xmlns:a16="http://schemas.microsoft.com/office/drawing/2014/main" id="{0B664BA4-32AE-4265-BB15-9C6F828E3DD5}"/>
                  </a:ext>
                </a:extLst>
              </p:cNvPr>
              <p:cNvSpPr/>
              <p:nvPr/>
            </p:nvSpPr>
            <p:spPr bwMode="auto">
              <a:xfrm>
                <a:off x="4914" y="2711"/>
                <a:ext cx="14" cy="12"/>
              </a:xfrm>
              <a:custGeom>
                <a:avLst/>
                <a:gdLst>
                  <a:gd name="T0" fmla="*/ 6 w 7"/>
                  <a:gd name="T1" fmla="*/ 3 h 6"/>
                  <a:gd name="T2" fmla="*/ 2 w 7"/>
                  <a:gd name="T3" fmla="*/ 1 h 6"/>
                  <a:gd name="T4" fmla="*/ 2 w 7"/>
                  <a:gd name="T5" fmla="*/ 4 h 6"/>
                  <a:gd name="T6" fmla="*/ 4 w 7"/>
                  <a:gd name="T7" fmla="*/ 5 h 6"/>
                  <a:gd name="T8" fmla="*/ 6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cubicBezTo>
                      <a:pt x="5" y="1"/>
                      <a:pt x="4" y="1"/>
                      <a:pt x="2" y="1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3" y="4"/>
                      <a:pt x="3" y="5"/>
                      <a:pt x="4" y="5"/>
                    </a:cubicBezTo>
                    <a:cubicBezTo>
                      <a:pt x="6" y="6"/>
                      <a:pt x="7" y="4"/>
                      <a:pt x="6" y="3"/>
                    </a:cubicBezTo>
                    <a:close/>
                  </a:path>
                </a:pathLst>
              </a:custGeom>
              <a:solidFill>
                <a:srgbClr val="FFE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6" name="ïŝļïḍê">
                <a:extLst>
                  <a:ext uri="{FF2B5EF4-FFF2-40B4-BE49-F238E27FC236}">
                    <a16:creationId xmlns:a16="http://schemas.microsoft.com/office/drawing/2014/main" id="{4A405035-FC22-4359-8087-E5FC2ED31334}"/>
                  </a:ext>
                </a:extLst>
              </p:cNvPr>
              <p:cNvSpPr/>
              <p:nvPr/>
            </p:nvSpPr>
            <p:spPr bwMode="auto">
              <a:xfrm>
                <a:off x="4591" y="2926"/>
                <a:ext cx="16" cy="56"/>
              </a:xfrm>
              <a:custGeom>
                <a:avLst/>
                <a:gdLst>
                  <a:gd name="T0" fmla="*/ 7 w 8"/>
                  <a:gd name="T1" fmla="*/ 2 h 28"/>
                  <a:gd name="T2" fmla="*/ 3 w 8"/>
                  <a:gd name="T3" fmla="*/ 2 h 28"/>
                  <a:gd name="T4" fmla="*/ 1 w 8"/>
                  <a:gd name="T5" fmla="*/ 25 h 28"/>
                  <a:gd name="T6" fmla="*/ 5 w 8"/>
                  <a:gd name="T7" fmla="*/ 26 h 28"/>
                  <a:gd name="T8" fmla="*/ 6 w 8"/>
                  <a:gd name="T9" fmla="*/ 14 h 28"/>
                  <a:gd name="T10" fmla="*/ 7 w 8"/>
                  <a:gd name="T1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8">
                    <a:moveTo>
                      <a:pt x="7" y="2"/>
                    </a:moveTo>
                    <a:cubicBezTo>
                      <a:pt x="6" y="0"/>
                      <a:pt x="4" y="0"/>
                      <a:pt x="3" y="2"/>
                    </a:cubicBezTo>
                    <a:cubicBezTo>
                      <a:pt x="2" y="9"/>
                      <a:pt x="0" y="17"/>
                      <a:pt x="1" y="25"/>
                    </a:cubicBezTo>
                    <a:cubicBezTo>
                      <a:pt x="1" y="27"/>
                      <a:pt x="4" y="28"/>
                      <a:pt x="5" y="26"/>
                    </a:cubicBezTo>
                    <a:cubicBezTo>
                      <a:pt x="6" y="22"/>
                      <a:pt x="6" y="18"/>
                      <a:pt x="6" y="14"/>
                    </a:cubicBezTo>
                    <a:cubicBezTo>
                      <a:pt x="7" y="10"/>
                      <a:pt x="8" y="6"/>
                      <a:pt x="7" y="2"/>
                    </a:cubicBezTo>
                    <a:close/>
                  </a:path>
                </a:pathLst>
              </a:custGeom>
              <a:solidFill>
                <a:srgbClr val="F6A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7" name="îsḷïḍê">
                <a:extLst>
                  <a:ext uri="{FF2B5EF4-FFF2-40B4-BE49-F238E27FC236}">
                    <a16:creationId xmlns:a16="http://schemas.microsoft.com/office/drawing/2014/main" id="{390F0932-2B7C-4217-8BB3-9B960C42C7B9}"/>
                  </a:ext>
                </a:extLst>
              </p:cNvPr>
              <p:cNvSpPr/>
              <p:nvPr/>
            </p:nvSpPr>
            <p:spPr bwMode="auto">
              <a:xfrm>
                <a:off x="4593" y="2996"/>
                <a:ext cx="8" cy="23"/>
              </a:xfrm>
              <a:custGeom>
                <a:avLst/>
                <a:gdLst>
                  <a:gd name="T0" fmla="*/ 1 w 4"/>
                  <a:gd name="T1" fmla="*/ 2 h 12"/>
                  <a:gd name="T2" fmla="*/ 0 w 4"/>
                  <a:gd name="T3" fmla="*/ 11 h 12"/>
                  <a:gd name="T4" fmla="*/ 3 w 4"/>
                  <a:gd name="T5" fmla="*/ 11 h 12"/>
                  <a:gd name="T6" fmla="*/ 3 w 4"/>
                  <a:gd name="T7" fmla="*/ 2 h 12"/>
                  <a:gd name="T8" fmla="*/ 1 w 4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1" y="2"/>
                    </a:moveTo>
                    <a:cubicBezTo>
                      <a:pt x="0" y="5"/>
                      <a:pt x="0" y="8"/>
                      <a:pt x="0" y="11"/>
                    </a:cubicBezTo>
                    <a:cubicBezTo>
                      <a:pt x="0" y="12"/>
                      <a:pt x="2" y="12"/>
                      <a:pt x="3" y="11"/>
                    </a:cubicBezTo>
                    <a:cubicBezTo>
                      <a:pt x="3" y="8"/>
                      <a:pt x="4" y="5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lose/>
                  </a:path>
                </a:pathLst>
              </a:custGeom>
              <a:solidFill>
                <a:srgbClr val="F6A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8" name="îşľíḓê">
                <a:extLst>
                  <a:ext uri="{FF2B5EF4-FFF2-40B4-BE49-F238E27FC236}">
                    <a16:creationId xmlns:a16="http://schemas.microsoft.com/office/drawing/2014/main" id="{ED1A9A7F-A4DC-45F9-B165-74FC7F0C0472}"/>
                  </a:ext>
                </a:extLst>
              </p:cNvPr>
              <p:cNvSpPr/>
              <p:nvPr/>
            </p:nvSpPr>
            <p:spPr bwMode="auto">
              <a:xfrm>
                <a:off x="2556" y="3215"/>
                <a:ext cx="240" cy="521"/>
              </a:xfrm>
              <a:custGeom>
                <a:avLst/>
                <a:gdLst>
                  <a:gd name="T0" fmla="*/ 118 w 120"/>
                  <a:gd name="T1" fmla="*/ 156 h 262"/>
                  <a:gd name="T2" fmla="*/ 93 w 120"/>
                  <a:gd name="T3" fmla="*/ 75 h 262"/>
                  <a:gd name="T4" fmla="*/ 73 w 120"/>
                  <a:gd name="T5" fmla="*/ 17 h 262"/>
                  <a:gd name="T6" fmla="*/ 70 w 120"/>
                  <a:gd name="T7" fmla="*/ 0 h 262"/>
                  <a:gd name="T8" fmla="*/ 0 w 120"/>
                  <a:gd name="T9" fmla="*/ 30 h 262"/>
                  <a:gd name="T10" fmla="*/ 88 w 120"/>
                  <a:gd name="T11" fmla="*/ 262 h 262"/>
                  <a:gd name="T12" fmla="*/ 118 w 120"/>
                  <a:gd name="T13" fmla="*/ 15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262">
                    <a:moveTo>
                      <a:pt x="118" y="156"/>
                    </a:moveTo>
                    <a:cubicBezTo>
                      <a:pt x="115" y="127"/>
                      <a:pt x="104" y="100"/>
                      <a:pt x="93" y="75"/>
                    </a:cubicBezTo>
                    <a:cubicBezTo>
                      <a:pt x="85" y="56"/>
                      <a:pt x="77" y="37"/>
                      <a:pt x="73" y="17"/>
                    </a:cubicBezTo>
                    <a:cubicBezTo>
                      <a:pt x="71" y="12"/>
                      <a:pt x="71" y="6"/>
                      <a:pt x="70" y="0"/>
                    </a:cubicBezTo>
                    <a:cubicBezTo>
                      <a:pt x="43" y="13"/>
                      <a:pt x="18" y="23"/>
                      <a:pt x="0" y="30"/>
                    </a:cubicBezTo>
                    <a:cubicBezTo>
                      <a:pt x="88" y="262"/>
                      <a:pt x="88" y="262"/>
                      <a:pt x="88" y="262"/>
                    </a:cubicBezTo>
                    <a:cubicBezTo>
                      <a:pt x="106" y="218"/>
                      <a:pt x="120" y="176"/>
                      <a:pt x="118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93" name="î$ľïḑe">
              <a:extLst>
                <a:ext uri="{FF2B5EF4-FFF2-40B4-BE49-F238E27FC236}">
                  <a16:creationId xmlns:a16="http://schemas.microsoft.com/office/drawing/2014/main" id="{97C07949-B37E-407A-8B1B-DDB29E740995}"/>
                </a:ext>
              </a:extLst>
            </p:cNvPr>
            <p:cNvSpPr/>
            <p:nvPr/>
          </p:nvSpPr>
          <p:spPr bwMode="auto">
            <a:xfrm>
              <a:off x="4214177" y="3696259"/>
              <a:ext cx="1220938" cy="1033849"/>
            </a:xfrm>
            <a:custGeom>
              <a:avLst/>
              <a:gdLst>
                <a:gd name="T0" fmla="*/ 108 w 504"/>
                <a:gd name="T1" fmla="*/ 427 h 427"/>
                <a:gd name="T2" fmla="*/ 187 w 504"/>
                <a:gd name="T3" fmla="*/ 394 h 427"/>
                <a:gd name="T4" fmla="*/ 96 w 504"/>
                <a:gd name="T5" fmla="*/ 191 h 427"/>
                <a:gd name="T6" fmla="*/ 96 w 504"/>
                <a:gd name="T7" fmla="*/ 189 h 427"/>
                <a:gd name="T8" fmla="*/ 97 w 504"/>
                <a:gd name="T9" fmla="*/ 188 h 427"/>
                <a:gd name="T10" fmla="*/ 494 w 504"/>
                <a:gd name="T11" fmla="*/ 47 h 427"/>
                <a:gd name="T12" fmla="*/ 495 w 504"/>
                <a:gd name="T13" fmla="*/ 46 h 427"/>
                <a:gd name="T14" fmla="*/ 495 w 504"/>
                <a:gd name="T15" fmla="*/ 46 h 427"/>
                <a:gd name="T16" fmla="*/ 504 w 504"/>
                <a:gd name="T17" fmla="*/ 49 h 427"/>
                <a:gd name="T18" fmla="*/ 491 w 504"/>
                <a:gd name="T19" fmla="*/ 0 h 427"/>
                <a:gd name="T20" fmla="*/ 403 w 504"/>
                <a:gd name="T21" fmla="*/ 24 h 427"/>
                <a:gd name="T22" fmla="*/ 0 w 504"/>
                <a:gd name="T23" fmla="*/ 141 h 427"/>
                <a:gd name="T24" fmla="*/ 108 w 504"/>
                <a:gd name="T25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427">
                  <a:moveTo>
                    <a:pt x="108" y="427"/>
                  </a:moveTo>
                  <a:cubicBezTo>
                    <a:pt x="126" y="418"/>
                    <a:pt x="154" y="407"/>
                    <a:pt x="187" y="394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6" y="190"/>
                    <a:pt x="96" y="190"/>
                    <a:pt x="96" y="189"/>
                  </a:cubicBezTo>
                  <a:cubicBezTo>
                    <a:pt x="96" y="189"/>
                    <a:pt x="97" y="188"/>
                    <a:pt x="97" y="188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5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7"/>
                    <a:pt x="500" y="48"/>
                    <a:pt x="504" y="49"/>
                  </a:cubicBezTo>
                  <a:cubicBezTo>
                    <a:pt x="499" y="31"/>
                    <a:pt x="495" y="15"/>
                    <a:pt x="491" y="0"/>
                  </a:cubicBezTo>
                  <a:cubicBezTo>
                    <a:pt x="403" y="24"/>
                    <a:pt x="403" y="24"/>
                    <a:pt x="403" y="24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108" y="427"/>
                  </a:lnTo>
                  <a:close/>
                </a:path>
              </a:pathLst>
            </a:custGeom>
            <a:solidFill>
              <a:srgbClr val="DA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íşļídê">
              <a:extLst>
                <a:ext uri="{FF2B5EF4-FFF2-40B4-BE49-F238E27FC236}">
                  <a16:creationId xmlns:a16="http://schemas.microsoft.com/office/drawing/2014/main" id="{99E992A9-9D7D-4790-83AB-CCFB219872C6}"/>
                </a:ext>
              </a:extLst>
            </p:cNvPr>
            <p:cNvSpPr/>
            <p:nvPr/>
          </p:nvSpPr>
          <p:spPr bwMode="auto">
            <a:xfrm>
              <a:off x="5534733" y="4061933"/>
              <a:ext cx="0" cy="4859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iṡļíḑê">
              <a:extLst>
                <a:ext uri="{FF2B5EF4-FFF2-40B4-BE49-F238E27FC236}">
                  <a16:creationId xmlns:a16="http://schemas.microsoft.com/office/drawing/2014/main" id="{093A4488-76AA-4240-AF0C-49BC166040B3}"/>
                </a:ext>
              </a:extLst>
            </p:cNvPr>
            <p:cNvSpPr/>
            <p:nvPr/>
          </p:nvSpPr>
          <p:spPr bwMode="auto">
            <a:xfrm>
              <a:off x="4455934" y="3820175"/>
              <a:ext cx="1651000" cy="1756693"/>
            </a:xfrm>
            <a:custGeom>
              <a:avLst/>
              <a:gdLst>
                <a:gd name="T0" fmla="*/ 445 w 681"/>
                <a:gd name="T1" fmla="*/ 104 h 726"/>
                <a:gd name="T2" fmla="*/ 445 w 681"/>
                <a:gd name="T3" fmla="*/ 104 h 726"/>
                <a:gd name="T4" fmla="*/ 443 w 681"/>
                <a:gd name="T5" fmla="*/ 104 h 726"/>
                <a:gd name="T6" fmla="*/ 393 w 681"/>
                <a:gd name="T7" fmla="*/ 0 h 726"/>
                <a:gd name="T8" fmla="*/ 0 w 681"/>
                <a:gd name="T9" fmla="*/ 140 h 726"/>
                <a:gd name="T10" fmla="*/ 90 w 681"/>
                <a:gd name="T11" fmla="*/ 341 h 726"/>
                <a:gd name="T12" fmla="*/ 106 w 681"/>
                <a:gd name="T13" fmla="*/ 335 h 726"/>
                <a:gd name="T14" fmla="*/ 133 w 681"/>
                <a:gd name="T15" fmla="*/ 267 h 726"/>
                <a:gd name="T16" fmla="*/ 222 w 681"/>
                <a:gd name="T17" fmla="*/ 236 h 726"/>
                <a:gd name="T18" fmla="*/ 242 w 681"/>
                <a:gd name="T19" fmla="*/ 234 h 726"/>
                <a:gd name="T20" fmla="*/ 268 w 681"/>
                <a:gd name="T21" fmla="*/ 232 h 726"/>
                <a:gd name="T22" fmla="*/ 288 w 681"/>
                <a:gd name="T23" fmla="*/ 241 h 726"/>
                <a:gd name="T24" fmla="*/ 283 w 681"/>
                <a:gd name="T25" fmla="*/ 262 h 726"/>
                <a:gd name="T26" fmla="*/ 277 w 681"/>
                <a:gd name="T27" fmla="*/ 268 h 726"/>
                <a:gd name="T28" fmla="*/ 309 w 681"/>
                <a:gd name="T29" fmla="*/ 256 h 726"/>
                <a:gd name="T30" fmla="*/ 309 w 681"/>
                <a:gd name="T31" fmla="*/ 256 h 726"/>
                <a:gd name="T32" fmla="*/ 310 w 681"/>
                <a:gd name="T33" fmla="*/ 256 h 726"/>
                <a:gd name="T34" fmla="*/ 310 w 681"/>
                <a:gd name="T35" fmla="*/ 256 h 726"/>
                <a:gd name="T36" fmla="*/ 355 w 681"/>
                <a:gd name="T37" fmla="*/ 250 h 726"/>
                <a:gd name="T38" fmla="*/ 357 w 681"/>
                <a:gd name="T39" fmla="*/ 251 h 726"/>
                <a:gd name="T40" fmla="*/ 357 w 681"/>
                <a:gd name="T41" fmla="*/ 254 h 726"/>
                <a:gd name="T42" fmla="*/ 326 w 681"/>
                <a:gd name="T43" fmla="*/ 287 h 726"/>
                <a:gd name="T44" fmla="*/ 326 w 681"/>
                <a:gd name="T45" fmla="*/ 287 h 726"/>
                <a:gd name="T46" fmla="*/ 326 w 681"/>
                <a:gd name="T47" fmla="*/ 287 h 726"/>
                <a:gd name="T48" fmla="*/ 299 w 681"/>
                <a:gd name="T49" fmla="*/ 301 h 726"/>
                <a:gd name="T50" fmla="*/ 304 w 681"/>
                <a:gd name="T51" fmla="*/ 320 h 726"/>
                <a:gd name="T52" fmla="*/ 304 w 681"/>
                <a:gd name="T53" fmla="*/ 415 h 726"/>
                <a:gd name="T54" fmla="*/ 303 w 681"/>
                <a:gd name="T55" fmla="*/ 473 h 726"/>
                <a:gd name="T56" fmla="*/ 275 w 681"/>
                <a:gd name="T57" fmla="*/ 578 h 726"/>
                <a:gd name="T58" fmla="*/ 259 w 681"/>
                <a:gd name="T59" fmla="*/ 629 h 726"/>
                <a:gd name="T60" fmla="*/ 243 w 681"/>
                <a:gd name="T61" fmla="*/ 682 h 726"/>
                <a:gd name="T62" fmla="*/ 263 w 681"/>
                <a:gd name="T63" fmla="*/ 726 h 726"/>
                <a:gd name="T64" fmla="*/ 678 w 681"/>
                <a:gd name="T65" fmla="*/ 586 h 726"/>
                <a:gd name="T66" fmla="*/ 540 w 681"/>
                <a:gd name="T67" fmla="*/ 69 h 726"/>
                <a:gd name="T68" fmla="*/ 445 w 681"/>
                <a:gd name="T69" fmla="*/ 10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1" h="726">
                  <a:moveTo>
                    <a:pt x="445" y="104"/>
                  </a:moveTo>
                  <a:cubicBezTo>
                    <a:pt x="445" y="104"/>
                    <a:pt x="445" y="104"/>
                    <a:pt x="445" y="104"/>
                  </a:cubicBezTo>
                  <a:cubicBezTo>
                    <a:pt x="444" y="104"/>
                    <a:pt x="444" y="104"/>
                    <a:pt x="443" y="104"/>
                  </a:cubicBezTo>
                  <a:cubicBezTo>
                    <a:pt x="438" y="102"/>
                    <a:pt x="410" y="39"/>
                    <a:pt x="393" y="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90" y="341"/>
                    <a:pt x="90" y="341"/>
                    <a:pt x="90" y="341"/>
                  </a:cubicBezTo>
                  <a:cubicBezTo>
                    <a:pt x="95" y="339"/>
                    <a:pt x="100" y="337"/>
                    <a:pt x="106" y="335"/>
                  </a:cubicBezTo>
                  <a:cubicBezTo>
                    <a:pt x="114" y="305"/>
                    <a:pt x="127" y="278"/>
                    <a:pt x="133" y="267"/>
                  </a:cubicBezTo>
                  <a:cubicBezTo>
                    <a:pt x="147" y="245"/>
                    <a:pt x="195" y="238"/>
                    <a:pt x="222" y="236"/>
                  </a:cubicBezTo>
                  <a:cubicBezTo>
                    <a:pt x="229" y="235"/>
                    <a:pt x="236" y="234"/>
                    <a:pt x="242" y="234"/>
                  </a:cubicBezTo>
                  <a:cubicBezTo>
                    <a:pt x="252" y="233"/>
                    <a:pt x="261" y="232"/>
                    <a:pt x="268" y="232"/>
                  </a:cubicBezTo>
                  <a:cubicBezTo>
                    <a:pt x="276" y="232"/>
                    <a:pt x="286" y="233"/>
                    <a:pt x="288" y="241"/>
                  </a:cubicBezTo>
                  <a:cubicBezTo>
                    <a:pt x="290" y="248"/>
                    <a:pt x="288" y="256"/>
                    <a:pt x="283" y="262"/>
                  </a:cubicBezTo>
                  <a:cubicBezTo>
                    <a:pt x="281" y="264"/>
                    <a:pt x="279" y="266"/>
                    <a:pt x="277" y="268"/>
                  </a:cubicBezTo>
                  <a:cubicBezTo>
                    <a:pt x="297" y="260"/>
                    <a:pt x="309" y="256"/>
                    <a:pt x="309" y="256"/>
                  </a:cubicBezTo>
                  <a:cubicBezTo>
                    <a:pt x="309" y="256"/>
                    <a:pt x="309" y="256"/>
                    <a:pt x="309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55" y="250"/>
                    <a:pt x="355" y="250"/>
                    <a:pt x="355" y="250"/>
                  </a:cubicBezTo>
                  <a:cubicBezTo>
                    <a:pt x="356" y="250"/>
                    <a:pt x="357" y="251"/>
                    <a:pt x="357" y="251"/>
                  </a:cubicBezTo>
                  <a:cubicBezTo>
                    <a:pt x="358" y="252"/>
                    <a:pt x="358" y="253"/>
                    <a:pt x="357" y="254"/>
                  </a:cubicBezTo>
                  <a:cubicBezTo>
                    <a:pt x="356" y="255"/>
                    <a:pt x="334" y="282"/>
                    <a:pt x="326" y="287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4" y="289"/>
                    <a:pt x="310" y="295"/>
                    <a:pt x="299" y="301"/>
                  </a:cubicBezTo>
                  <a:cubicBezTo>
                    <a:pt x="301" y="306"/>
                    <a:pt x="303" y="313"/>
                    <a:pt x="304" y="320"/>
                  </a:cubicBezTo>
                  <a:cubicBezTo>
                    <a:pt x="307" y="338"/>
                    <a:pt x="305" y="379"/>
                    <a:pt x="304" y="415"/>
                  </a:cubicBezTo>
                  <a:cubicBezTo>
                    <a:pt x="303" y="438"/>
                    <a:pt x="303" y="461"/>
                    <a:pt x="303" y="473"/>
                  </a:cubicBezTo>
                  <a:cubicBezTo>
                    <a:pt x="304" y="493"/>
                    <a:pt x="289" y="538"/>
                    <a:pt x="275" y="578"/>
                  </a:cubicBezTo>
                  <a:cubicBezTo>
                    <a:pt x="269" y="597"/>
                    <a:pt x="263" y="616"/>
                    <a:pt x="259" y="629"/>
                  </a:cubicBezTo>
                  <a:cubicBezTo>
                    <a:pt x="256" y="640"/>
                    <a:pt x="250" y="660"/>
                    <a:pt x="243" y="682"/>
                  </a:cubicBezTo>
                  <a:cubicBezTo>
                    <a:pt x="263" y="726"/>
                    <a:pt x="263" y="726"/>
                    <a:pt x="263" y="726"/>
                  </a:cubicBezTo>
                  <a:cubicBezTo>
                    <a:pt x="376" y="690"/>
                    <a:pt x="665" y="595"/>
                    <a:pt x="678" y="586"/>
                  </a:cubicBezTo>
                  <a:cubicBezTo>
                    <a:pt x="681" y="570"/>
                    <a:pt x="598" y="269"/>
                    <a:pt x="540" y="69"/>
                  </a:cubicBezTo>
                  <a:cubicBezTo>
                    <a:pt x="525" y="75"/>
                    <a:pt x="453" y="104"/>
                    <a:pt x="445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î$ļïḓé">
              <a:extLst>
                <a:ext uri="{FF2B5EF4-FFF2-40B4-BE49-F238E27FC236}">
                  <a16:creationId xmlns:a16="http://schemas.microsoft.com/office/drawing/2014/main" id="{3C727DB5-DB6E-4E4A-8C5D-B153E3628361}"/>
                </a:ext>
              </a:extLst>
            </p:cNvPr>
            <p:cNvSpPr/>
            <p:nvPr/>
          </p:nvSpPr>
          <p:spPr bwMode="auto">
            <a:xfrm>
              <a:off x="4862914" y="4611052"/>
              <a:ext cx="194378" cy="239329"/>
            </a:xfrm>
            <a:custGeom>
              <a:avLst/>
              <a:gdLst>
                <a:gd name="T0" fmla="*/ 6 w 80"/>
                <a:gd name="T1" fmla="*/ 61 h 99"/>
                <a:gd name="T2" fmla="*/ 12 w 80"/>
                <a:gd name="T3" fmla="*/ 72 h 99"/>
                <a:gd name="T4" fmla="*/ 42 w 80"/>
                <a:gd name="T5" fmla="*/ 99 h 99"/>
                <a:gd name="T6" fmla="*/ 78 w 80"/>
                <a:gd name="T7" fmla="*/ 37 h 99"/>
                <a:gd name="T8" fmla="*/ 78 w 80"/>
                <a:gd name="T9" fmla="*/ 36 h 99"/>
                <a:gd name="T10" fmla="*/ 76 w 80"/>
                <a:gd name="T11" fmla="*/ 0 h 99"/>
                <a:gd name="T12" fmla="*/ 0 w 80"/>
                <a:gd name="T13" fmla="*/ 35 h 99"/>
                <a:gd name="T14" fmla="*/ 6 w 80"/>
                <a:gd name="T1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99">
                  <a:moveTo>
                    <a:pt x="6" y="61"/>
                  </a:moveTo>
                  <a:cubicBezTo>
                    <a:pt x="8" y="65"/>
                    <a:pt x="10" y="68"/>
                    <a:pt x="12" y="72"/>
                  </a:cubicBezTo>
                  <a:cubicBezTo>
                    <a:pt x="20" y="85"/>
                    <a:pt x="27" y="98"/>
                    <a:pt x="42" y="99"/>
                  </a:cubicBezTo>
                  <a:cubicBezTo>
                    <a:pt x="46" y="97"/>
                    <a:pt x="80" y="85"/>
                    <a:pt x="78" y="37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7" y="22"/>
                    <a:pt x="77" y="10"/>
                    <a:pt x="76" y="0"/>
                  </a:cubicBezTo>
                  <a:cubicBezTo>
                    <a:pt x="62" y="6"/>
                    <a:pt x="33" y="20"/>
                    <a:pt x="0" y="35"/>
                  </a:cubicBezTo>
                  <a:cubicBezTo>
                    <a:pt x="1" y="46"/>
                    <a:pt x="2" y="56"/>
                    <a:pt x="6" y="61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ṥļîďè">
              <a:extLst>
                <a:ext uri="{FF2B5EF4-FFF2-40B4-BE49-F238E27FC236}">
                  <a16:creationId xmlns:a16="http://schemas.microsoft.com/office/drawing/2014/main" id="{68CA65E3-F063-44D5-A006-AA8EA183871F}"/>
                </a:ext>
              </a:extLst>
            </p:cNvPr>
            <p:cNvSpPr/>
            <p:nvPr/>
          </p:nvSpPr>
          <p:spPr bwMode="auto">
            <a:xfrm>
              <a:off x="4884781" y="4500499"/>
              <a:ext cx="162792" cy="61958"/>
            </a:xfrm>
            <a:custGeom>
              <a:avLst/>
              <a:gdLst>
                <a:gd name="T0" fmla="*/ 0 w 67"/>
                <a:gd name="T1" fmla="*/ 26 h 26"/>
                <a:gd name="T2" fmla="*/ 67 w 67"/>
                <a:gd name="T3" fmla="*/ 0 h 26"/>
                <a:gd name="T4" fmla="*/ 64 w 67"/>
                <a:gd name="T5" fmla="*/ 0 h 26"/>
                <a:gd name="T6" fmla="*/ 1 w 67"/>
                <a:gd name="T7" fmla="*/ 25 h 26"/>
                <a:gd name="T8" fmla="*/ 0 w 6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6">
                  <a:moveTo>
                    <a:pt x="0" y="26"/>
                  </a:moveTo>
                  <a:cubicBezTo>
                    <a:pt x="22" y="17"/>
                    <a:pt x="45" y="8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27" y="3"/>
                    <a:pt x="10" y="15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ïṣ1ïḓé">
              <a:extLst>
                <a:ext uri="{FF2B5EF4-FFF2-40B4-BE49-F238E27FC236}">
                  <a16:creationId xmlns:a16="http://schemas.microsoft.com/office/drawing/2014/main" id="{91D947A3-8BFB-4276-8F1C-009C32432270}"/>
                </a:ext>
              </a:extLst>
            </p:cNvPr>
            <p:cNvSpPr/>
            <p:nvPr/>
          </p:nvSpPr>
          <p:spPr bwMode="auto">
            <a:xfrm>
              <a:off x="4204458" y="3686540"/>
              <a:ext cx="1917055" cy="2102929"/>
            </a:xfrm>
            <a:custGeom>
              <a:avLst/>
              <a:gdLst>
                <a:gd name="T0" fmla="*/ 647 w 791"/>
                <a:gd name="T1" fmla="*/ 120 h 869"/>
                <a:gd name="T2" fmla="*/ 498 w 791"/>
                <a:gd name="T3" fmla="*/ 1 h 869"/>
                <a:gd name="T4" fmla="*/ 1 w 791"/>
                <a:gd name="T5" fmla="*/ 142 h 869"/>
                <a:gd name="T6" fmla="*/ 90 w 791"/>
                <a:gd name="T7" fmla="*/ 443 h 869"/>
                <a:gd name="T8" fmla="*/ 126 w 791"/>
                <a:gd name="T9" fmla="*/ 480 h 869"/>
                <a:gd name="T10" fmla="*/ 150 w 791"/>
                <a:gd name="T11" fmla="*/ 866 h 869"/>
                <a:gd name="T12" fmla="*/ 364 w 791"/>
                <a:gd name="T13" fmla="*/ 785 h 869"/>
                <a:gd name="T14" fmla="*/ 720 w 791"/>
                <a:gd name="T15" fmla="*/ 378 h 869"/>
                <a:gd name="T16" fmla="*/ 363 w 791"/>
                <a:gd name="T17" fmla="*/ 684 h 869"/>
                <a:gd name="T18" fmla="*/ 408 w 791"/>
                <a:gd name="T19" fmla="*/ 375 h 869"/>
                <a:gd name="T20" fmla="*/ 430 w 791"/>
                <a:gd name="T21" fmla="*/ 342 h 869"/>
                <a:gd name="T22" fmla="*/ 414 w 791"/>
                <a:gd name="T23" fmla="*/ 311 h 869"/>
                <a:gd name="T24" fmla="*/ 381 w 791"/>
                <a:gd name="T25" fmla="*/ 323 h 869"/>
                <a:gd name="T26" fmla="*/ 346 w 791"/>
                <a:gd name="T27" fmla="*/ 289 h 869"/>
                <a:gd name="T28" fmla="*/ 194 w 791"/>
                <a:gd name="T29" fmla="*/ 396 h 869"/>
                <a:gd name="T30" fmla="*/ 549 w 791"/>
                <a:gd name="T31" fmla="*/ 159 h 869"/>
                <a:gd name="T32" fmla="*/ 249 w 791"/>
                <a:gd name="T33" fmla="*/ 865 h 869"/>
                <a:gd name="T34" fmla="*/ 206 w 791"/>
                <a:gd name="T35" fmla="*/ 465 h 869"/>
                <a:gd name="T36" fmla="*/ 281 w 791"/>
                <a:gd name="T37" fmla="*/ 456 h 869"/>
                <a:gd name="T38" fmla="*/ 354 w 791"/>
                <a:gd name="T39" fmla="*/ 418 h 869"/>
                <a:gd name="T40" fmla="*/ 355 w 791"/>
                <a:gd name="T41" fmla="*/ 349 h 869"/>
                <a:gd name="T42" fmla="*/ 357 w 791"/>
                <a:gd name="T43" fmla="*/ 341 h 869"/>
                <a:gd name="T44" fmla="*/ 364 w 791"/>
                <a:gd name="T45" fmla="*/ 334 h 869"/>
                <a:gd name="T46" fmla="*/ 366 w 791"/>
                <a:gd name="T47" fmla="*/ 333 h 869"/>
                <a:gd name="T48" fmla="*/ 388 w 791"/>
                <a:gd name="T49" fmla="*/ 341 h 869"/>
                <a:gd name="T50" fmla="*/ 404 w 791"/>
                <a:gd name="T51" fmla="*/ 375 h 869"/>
                <a:gd name="T52" fmla="*/ 359 w 791"/>
                <a:gd name="T53" fmla="*/ 683 h 869"/>
                <a:gd name="T54" fmla="*/ 93 w 791"/>
                <a:gd name="T55" fmla="*/ 446 h 869"/>
                <a:gd name="T56" fmla="*/ 107 w 791"/>
                <a:gd name="T57" fmla="*/ 482 h 869"/>
                <a:gd name="T58" fmla="*/ 499 w 791"/>
                <a:gd name="T59" fmla="*/ 50 h 869"/>
                <a:gd name="T60" fmla="*/ 100 w 791"/>
                <a:gd name="T61" fmla="*/ 193 h 869"/>
                <a:gd name="T62" fmla="*/ 4 w 791"/>
                <a:gd name="T63" fmla="*/ 145 h 869"/>
                <a:gd name="T64" fmla="*/ 279 w 791"/>
                <a:gd name="T65" fmla="*/ 358 h 869"/>
                <a:gd name="T66" fmla="*/ 327 w 791"/>
                <a:gd name="T67" fmla="*/ 295 h 869"/>
                <a:gd name="T68" fmla="*/ 384 w 791"/>
                <a:gd name="T69" fmla="*/ 315 h 869"/>
                <a:gd name="T70" fmla="*/ 281 w 791"/>
                <a:gd name="T71" fmla="*/ 362 h 869"/>
                <a:gd name="T72" fmla="*/ 348 w 791"/>
                <a:gd name="T73" fmla="*/ 377 h 869"/>
                <a:gd name="T74" fmla="*/ 350 w 791"/>
                <a:gd name="T75" fmla="*/ 418 h 869"/>
                <a:gd name="T76" fmla="*/ 278 w 791"/>
                <a:gd name="T77" fmla="*/ 443 h 869"/>
                <a:gd name="T78" fmla="*/ 138 w 791"/>
                <a:gd name="T79" fmla="*/ 424 h 869"/>
                <a:gd name="T80" fmla="*/ 130 w 791"/>
                <a:gd name="T81" fmla="*/ 427 h 869"/>
                <a:gd name="T82" fmla="*/ 421 w 791"/>
                <a:gd name="T83" fmla="*/ 335 h 869"/>
                <a:gd name="T84" fmla="*/ 413 w 791"/>
                <a:gd name="T85" fmla="*/ 324 h 869"/>
                <a:gd name="T86" fmla="*/ 410 w 791"/>
                <a:gd name="T87" fmla="*/ 327 h 869"/>
                <a:gd name="T88" fmla="*/ 417 w 791"/>
                <a:gd name="T89" fmla="*/ 337 h 869"/>
                <a:gd name="T90" fmla="*/ 411 w 791"/>
                <a:gd name="T91" fmla="*/ 316 h 869"/>
                <a:gd name="T92" fmla="*/ 502 w 791"/>
                <a:gd name="T93" fmla="*/ 55 h 869"/>
                <a:gd name="T94" fmla="*/ 549 w 791"/>
                <a:gd name="T95" fmla="*/ 157 h 869"/>
                <a:gd name="T96" fmla="*/ 223 w 791"/>
                <a:gd name="T97" fmla="*/ 524 h 869"/>
                <a:gd name="T98" fmla="*/ 200 w 791"/>
                <a:gd name="T99" fmla="*/ 44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1" h="869">
                  <a:moveTo>
                    <a:pt x="720" y="378"/>
                  </a:moveTo>
                  <a:cubicBezTo>
                    <a:pt x="685" y="250"/>
                    <a:pt x="648" y="122"/>
                    <a:pt x="647" y="121"/>
                  </a:cubicBezTo>
                  <a:cubicBezTo>
                    <a:pt x="647" y="121"/>
                    <a:pt x="647" y="121"/>
                    <a:pt x="647" y="121"/>
                  </a:cubicBezTo>
                  <a:cubicBezTo>
                    <a:pt x="647" y="121"/>
                    <a:pt x="647" y="120"/>
                    <a:pt x="647" y="120"/>
                  </a:cubicBezTo>
                  <a:cubicBezTo>
                    <a:pt x="647" y="120"/>
                    <a:pt x="647" y="120"/>
                    <a:pt x="647" y="120"/>
                  </a:cubicBezTo>
                  <a:cubicBezTo>
                    <a:pt x="646" y="120"/>
                    <a:pt x="646" y="120"/>
                    <a:pt x="646" y="120"/>
                  </a:cubicBezTo>
                  <a:cubicBezTo>
                    <a:pt x="642" y="117"/>
                    <a:pt x="552" y="69"/>
                    <a:pt x="513" y="55"/>
                  </a:cubicBezTo>
                  <a:cubicBezTo>
                    <a:pt x="504" y="22"/>
                    <a:pt x="499" y="2"/>
                    <a:pt x="498" y="1"/>
                  </a:cubicBezTo>
                  <a:cubicBezTo>
                    <a:pt x="498" y="1"/>
                    <a:pt x="498" y="0"/>
                    <a:pt x="497" y="0"/>
                  </a:cubicBezTo>
                  <a:cubicBezTo>
                    <a:pt x="497" y="0"/>
                    <a:pt x="496" y="0"/>
                    <a:pt x="496" y="0"/>
                  </a:cubicBezTo>
                  <a:cubicBezTo>
                    <a:pt x="406" y="24"/>
                    <a:pt x="406" y="24"/>
                    <a:pt x="406" y="24"/>
                  </a:cubicBezTo>
                  <a:cubicBezTo>
                    <a:pt x="1" y="142"/>
                    <a:pt x="1" y="142"/>
                    <a:pt x="1" y="142"/>
                  </a:cubicBezTo>
                  <a:cubicBezTo>
                    <a:pt x="1" y="142"/>
                    <a:pt x="0" y="142"/>
                    <a:pt x="0" y="143"/>
                  </a:cubicBezTo>
                  <a:cubicBezTo>
                    <a:pt x="0" y="143"/>
                    <a:pt x="0" y="144"/>
                    <a:pt x="0" y="144"/>
                  </a:cubicBezTo>
                  <a:cubicBezTo>
                    <a:pt x="108" y="433"/>
                    <a:pt x="108" y="433"/>
                    <a:pt x="108" y="433"/>
                  </a:cubicBezTo>
                  <a:cubicBezTo>
                    <a:pt x="98" y="438"/>
                    <a:pt x="91" y="441"/>
                    <a:pt x="90" y="443"/>
                  </a:cubicBezTo>
                  <a:cubicBezTo>
                    <a:pt x="83" y="452"/>
                    <a:pt x="81" y="465"/>
                    <a:pt x="85" y="475"/>
                  </a:cubicBezTo>
                  <a:cubicBezTo>
                    <a:pt x="89" y="482"/>
                    <a:pt x="96" y="486"/>
                    <a:pt x="105" y="486"/>
                  </a:cubicBezTo>
                  <a:cubicBezTo>
                    <a:pt x="106" y="486"/>
                    <a:pt x="107" y="486"/>
                    <a:pt x="107" y="486"/>
                  </a:cubicBezTo>
                  <a:cubicBezTo>
                    <a:pt x="110" y="486"/>
                    <a:pt x="117" y="484"/>
                    <a:pt x="126" y="480"/>
                  </a:cubicBezTo>
                  <a:cubicBezTo>
                    <a:pt x="215" y="717"/>
                    <a:pt x="215" y="717"/>
                    <a:pt x="215" y="717"/>
                  </a:cubicBezTo>
                  <a:cubicBezTo>
                    <a:pt x="187" y="787"/>
                    <a:pt x="149" y="862"/>
                    <a:pt x="148" y="863"/>
                  </a:cubicBezTo>
                  <a:cubicBezTo>
                    <a:pt x="148" y="864"/>
                    <a:pt x="148" y="864"/>
                    <a:pt x="148" y="865"/>
                  </a:cubicBezTo>
                  <a:cubicBezTo>
                    <a:pt x="149" y="866"/>
                    <a:pt x="149" y="866"/>
                    <a:pt x="150" y="866"/>
                  </a:cubicBezTo>
                  <a:cubicBezTo>
                    <a:pt x="150" y="866"/>
                    <a:pt x="206" y="869"/>
                    <a:pt x="249" y="869"/>
                  </a:cubicBezTo>
                  <a:cubicBezTo>
                    <a:pt x="294" y="869"/>
                    <a:pt x="298" y="866"/>
                    <a:pt x="299" y="864"/>
                  </a:cubicBezTo>
                  <a:cubicBezTo>
                    <a:pt x="305" y="857"/>
                    <a:pt x="328" y="794"/>
                    <a:pt x="345" y="742"/>
                  </a:cubicBezTo>
                  <a:cubicBezTo>
                    <a:pt x="364" y="785"/>
                    <a:pt x="364" y="785"/>
                    <a:pt x="364" y="785"/>
                  </a:cubicBezTo>
                  <a:cubicBezTo>
                    <a:pt x="364" y="785"/>
                    <a:pt x="365" y="786"/>
                    <a:pt x="366" y="786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408" y="772"/>
                    <a:pt x="776" y="653"/>
                    <a:pt x="785" y="644"/>
                  </a:cubicBezTo>
                  <a:cubicBezTo>
                    <a:pt x="787" y="642"/>
                    <a:pt x="791" y="637"/>
                    <a:pt x="720" y="378"/>
                  </a:cubicBezTo>
                  <a:close/>
                  <a:moveTo>
                    <a:pt x="782" y="641"/>
                  </a:moveTo>
                  <a:cubicBezTo>
                    <a:pt x="769" y="650"/>
                    <a:pt x="480" y="745"/>
                    <a:pt x="367" y="781"/>
                  </a:cubicBezTo>
                  <a:cubicBezTo>
                    <a:pt x="347" y="737"/>
                    <a:pt x="347" y="737"/>
                    <a:pt x="347" y="737"/>
                  </a:cubicBezTo>
                  <a:cubicBezTo>
                    <a:pt x="354" y="715"/>
                    <a:pt x="360" y="695"/>
                    <a:pt x="363" y="684"/>
                  </a:cubicBezTo>
                  <a:cubicBezTo>
                    <a:pt x="367" y="671"/>
                    <a:pt x="373" y="652"/>
                    <a:pt x="379" y="633"/>
                  </a:cubicBezTo>
                  <a:cubicBezTo>
                    <a:pt x="393" y="593"/>
                    <a:pt x="408" y="548"/>
                    <a:pt x="407" y="528"/>
                  </a:cubicBezTo>
                  <a:cubicBezTo>
                    <a:pt x="407" y="516"/>
                    <a:pt x="407" y="493"/>
                    <a:pt x="408" y="470"/>
                  </a:cubicBezTo>
                  <a:cubicBezTo>
                    <a:pt x="409" y="434"/>
                    <a:pt x="411" y="393"/>
                    <a:pt x="408" y="375"/>
                  </a:cubicBezTo>
                  <a:cubicBezTo>
                    <a:pt x="407" y="368"/>
                    <a:pt x="405" y="361"/>
                    <a:pt x="403" y="356"/>
                  </a:cubicBezTo>
                  <a:cubicBezTo>
                    <a:pt x="414" y="350"/>
                    <a:pt x="428" y="344"/>
                    <a:pt x="430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8" y="337"/>
                    <a:pt x="460" y="310"/>
                    <a:pt x="461" y="309"/>
                  </a:cubicBezTo>
                  <a:cubicBezTo>
                    <a:pt x="462" y="308"/>
                    <a:pt x="462" y="307"/>
                    <a:pt x="461" y="306"/>
                  </a:cubicBezTo>
                  <a:cubicBezTo>
                    <a:pt x="461" y="306"/>
                    <a:pt x="460" y="305"/>
                    <a:pt x="459" y="305"/>
                  </a:cubicBezTo>
                  <a:cubicBezTo>
                    <a:pt x="414" y="311"/>
                    <a:pt x="414" y="311"/>
                    <a:pt x="414" y="311"/>
                  </a:cubicBezTo>
                  <a:cubicBezTo>
                    <a:pt x="414" y="311"/>
                    <a:pt x="414" y="311"/>
                    <a:pt x="414" y="311"/>
                  </a:cubicBezTo>
                  <a:cubicBezTo>
                    <a:pt x="414" y="311"/>
                    <a:pt x="414" y="311"/>
                    <a:pt x="413" y="311"/>
                  </a:cubicBezTo>
                  <a:cubicBezTo>
                    <a:pt x="413" y="311"/>
                    <a:pt x="413" y="311"/>
                    <a:pt x="413" y="311"/>
                  </a:cubicBezTo>
                  <a:cubicBezTo>
                    <a:pt x="413" y="311"/>
                    <a:pt x="401" y="315"/>
                    <a:pt x="381" y="323"/>
                  </a:cubicBezTo>
                  <a:cubicBezTo>
                    <a:pt x="383" y="321"/>
                    <a:pt x="385" y="319"/>
                    <a:pt x="387" y="317"/>
                  </a:cubicBezTo>
                  <a:cubicBezTo>
                    <a:pt x="392" y="311"/>
                    <a:pt x="394" y="303"/>
                    <a:pt x="392" y="296"/>
                  </a:cubicBezTo>
                  <a:cubicBezTo>
                    <a:pt x="390" y="288"/>
                    <a:pt x="380" y="287"/>
                    <a:pt x="372" y="287"/>
                  </a:cubicBezTo>
                  <a:cubicBezTo>
                    <a:pt x="365" y="287"/>
                    <a:pt x="356" y="288"/>
                    <a:pt x="346" y="289"/>
                  </a:cubicBezTo>
                  <a:cubicBezTo>
                    <a:pt x="340" y="289"/>
                    <a:pt x="333" y="290"/>
                    <a:pt x="326" y="291"/>
                  </a:cubicBezTo>
                  <a:cubicBezTo>
                    <a:pt x="299" y="293"/>
                    <a:pt x="251" y="300"/>
                    <a:pt x="237" y="322"/>
                  </a:cubicBezTo>
                  <a:cubicBezTo>
                    <a:pt x="231" y="333"/>
                    <a:pt x="218" y="360"/>
                    <a:pt x="210" y="390"/>
                  </a:cubicBezTo>
                  <a:cubicBezTo>
                    <a:pt x="204" y="392"/>
                    <a:pt x="199" y="394"/>
                    <a:pt x="194" y="396"/>
                  </a:cubicBezTo>
                  <a:cubicBezTo>
                    <a:pt x="104" y="195"/>
                    <a:pt x="104" y="195"/>
                    <a:pt x="104" y="195"/>
                  </a:cubicBezTo>
                  <a:cubicBezTo>
                    <a:pt x="497" y="55"/>
                    <a:pt x="497" y="55"/>
                    <a:pt x="497" y="55"/>
                  </a:cubicBezTo>
                  <a:cubicBezTo>
                    <a:pt x="514" y="94"/>
                    <a:pt x="542" y="157"/>
                    <a:pt x="547" y="159"/>
                  </a:cubicBezTo>
                  <a:cubicBezTo>
                    <a:pt x="548" y="159"/>
                    <a:pt x="548" y="159"/>
                    <a:pt x="549" y="159"/>
                  </a:cubicBezTo>
                  <a:cubicBezTo>
                    <a:pt x="549" y="159"/>
                    <a:pt x="549" y="159"/>
                    <a:pt x="549" y="159"/>
                  </a:cubicBezTo>
                  <a:cubicBezTo>
                    <a:pt x="557" y="159"/>
                    <a:pt x="629" y="130"/>
                    <a:pt x="644" y="124"/>
                  </a:cubicBezTo>
                  <a:cubicBezTo>
                    <a:pt x="702" y="324"/>
                    <a:pt x="785" y="625"/>
                    <a:pt x="782" y="641"/>
                  </a:cubicBezTo>
                  <a:close/>
                  <a:moveTo>
                    <a:pt x="249" y="865"/>
                  </a:moveTo>
                  <a:cubicBezTo>
                    <a:pt x="212" y="865"/>
                    <a:pt x="165" y="863"/>
                    <a:pt x="153" y="862"/>
                  </a:cubicBezTo>
                  <a:cubicBezTo>
                    <a:pt x="166" y="837"/>
                    <a:pt x="257" y="654"/>
                    <a:pt x="252" y="605"/>
                  </a:cubicBezTo>
                  <a:cubicBezTo>
                    <a:pt x="249" y="575"/>
                    <a:pt x="237" y="548"/>
                    <a:pt x="227" y="522"/>
                  </a:cubicBezTo>
                  <a:cubicBezTo>
                    <a:pt x="218" y="503"/>
                    <a:pt x="211" y="485"/>
                    <a:pt x="206" y="465"/>
                  </a:cubicBezTo>
                  <a:cubicBezTo>
                    <a:pt x="205" y="460"/>
                    <a:pt x="205" y="454"/>
                    <a:pt x="204" y="448"/>
                  </a:cubicBezTo>
                  <a:cubicBezTo>
                    <a:pt x="225" y="438"/>
                    <a:pt x="248" y="428"/>
                    <a:pt x="268" y="419"/>
                  </a:cubicBezTo>
                  <a:cubicBezTo>
                    <a:pt x="269" y="430"/>
                    <a:pt x="271" y="440"/>
                    <a:pt x="275" y="445"/>
                  </a:cubicBezTo>
                  <a:cubicBezTo>
                    <a:pt x="277" y="449"/>
                    <a:pt x="279" y="452"/>
                    <a:pt x="281" y="456"/>
                  </a:cubicBezTo>
                  <a:cubicBezTo>
                    <a:pt x="289" y="470"/>
                    <a:pt x="297" y="484"/>
                    <a:pt x="315" y="485"/>
                  </a:cubicBezTo>
                  <a:cubicBezTo>
                    <a:pt x="315" y="485"/>
                    <a:pt x="315" y="485"/>
                    <a:pt x="315" y="485"/>
                  </a:cubicBezTo>
                  <a:cubicBezTo>
                    <a:pt x="316" y="485"/>
                    <a:pt x="357" y="472"/>
                    <a:pt x="354" y="419"/>
                  </a:cubicBezTo>
                  <a:cubicBezTo>
                    <a:pt x="354" y="418"/>
                    <a:pt x="354" y="418"/>
                    <a:pt x="354" y="418"/>
                  </a:cubicBezTo>
                  <a:cubicBezTo>
                    <a:pt x="353" y="402"/>
                    <a:pt x="352" y="389"/>
                    <a:pt x="352" y="379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66"/>
                    <a:pt x="353" y="357"/>
                    <a:pt x="354" y="350"/>
                  </a:cubicBezTo>
                  <a:cubicBezTo>
                    <a:pt x="354" y="350"/>
                    <a:pt x="355" y="349"/>
                    <a:pt x="355" y="349"/>
                  </a:cubicBezTo>
                  <a:cubicBezTo>
                    <a:pt x="355" y="348"/>
                    <a:pt x="355" y="348"/>
                    <a:pt x="355" y="347"/>
                  </a:cubicBezTo>
                  <a:cubicBezTo>
                    <a:pt x="355" y="346"/>
                    <a:pt x="356" y="345"/>
                    <a:pt x="356" y="345"/>
                  </a:cubicBezTo>
                  <a:cubicBezTo>
                    <a:pt x="356" y="345"/>
                    <a:pt x="356" y="344"/>
                    <a:pt x="356" y="344"/>
                  </a:cubicBezTo>
                  <a:cubicBezTo>
                    <a:pt x="356" y="343"/>
                    <a:pt x="357" y="342"/>
                    <a:pt x="357" y="341"/>
                  </a:cubicBezTo>
                  <a:cubicBezTo>
                    <a:pt x="358" y="341"/>
                    <a:pt x="358" y="341"/>
                    <a:pt x="358" y="341"/>
                  </a:cubicBezTo>
                  <a:cubicBezTo>
                    <a:pt x="359" y="339"/>
                    <a:pt x="360" y="338"/>
                    <a:pt x="361" y="336"/>
                  </a:cubicBezTo>
                  <a:cubicBezTo>
                    <a:pt x="361" y="336"/>
                    <a:pt x="361" y="336"/>
                    <a:pt x="362" y="336"/>
                  </a:cubicBezTo>
                  <a:cubicBezTo>
                    <a:pt x="362" y="335"/>
                    <a:pt x="363" y="335"/>
                    <a:pt x="364" y="334"/>
                  </a:cubicBezTo>
                  <a:cubicBezTo>
                    <a:pt x="364" y="334"/>
                    <a:pt x="364" y="334"/>
                    <a:pt x="364" y="334"/>
                  </a:cubicBezTo>
                  <a:cubicBezTo>
                    <a:pt x="364" y="334"/>
                    <a:pt x="364" y="334"/>
                    <a:pt x="365" y="334"/>
                  </a:cubicBezTo>
                  <a:cubicBezTo>
                    <a:pt x="365" y="333"/>
                    <a:pt x="365" y="333"/>
                    <a:pt x="365" y="333"/>
                  </a:cubicBezTo>
                  <a:cubicBezTo>
                    <a:pt x="365" y="333"/>
                    <a:pt x="365" y="333"/>
                    <a:pt x="366" y="333"/>
                  </a:cubicBezTo>
                  <a:cubicBezTo>
                    <a:pt x="366" y="333"/>
                    <a:pt x="367" y="333"/>
                    <a:pt x="368" y="332"/>
                  </a:cubicBezTo>
                  <a:cubicBezTo>
                    <a:pt x="368" y="332"/>
                    <a:pt x="368" y="332"/>
                    <a:pt x="368" y="332"/>
                  </a:cubicBezTo>
                  <a:cubicBezTo>
                    <a:pt x="374" y="331"/>
                    <a:pt x="381" y="334"/>
                    <a:pt x="388" y="341"/>
                  </a:cubicBezTo>
                  <a:cubicBezTo>
                    <a:pt x="388" y="341"/>
                    <a:pt x="388" y="341"/>
                    <a:pt x="388" y="341"/>
                  </a:cubicBezTo>
                  <a:cubicBezTo>
                    <a:pt x="389" y="342"/>
                    <a:pt x="389" y="342"/>
                    <a:pt x="389" y="342"/>
                  </a:cubicBezTo>
                  <a:cubicBezTo>
                    <a:pt x="390" y="343"/>
                    <a:pt x="390" y="343"/>
                    <a:pt x="391" y="344"/>
                  </a:cubicBezTo>
                  <a:cubicBezTo>
                    <a:pt x="391" y="344"/>
                    <a:pt x="391" y="345"/>
                    <a:pt x="391" y="345"/>
                  </a:cubicBezTo>
                  <a:cubicBezTo>
                    <a:pt x="398" y="353"/>
                    <a:pt x="403" y="363"/>
                    <a:pt x="404" y="375"/>
                  </a:cubicBezTo>
                  <a:cubicBezTo>
                    <a:pt x="407" y="393"/>
                    <a:pt x="405" y="434"/>
                    <a:pt x="404" y="469"/>
                  </a:cubicBezTo>
                  <a:cubicBezTo>
                    <a:pt x="403" y="493"/>
                    <a:pt x="402" y="516"/>
                    <a:pt x="403" y="528"/>
                  </a:cubicBezTo>
                  <a:cubicBezTo>
                    <a:pt x="404" y="547"/>
                    <a:pt x="389" y="592"/>
                    <a:pt x="376" y="631"/>
                  </a:cubicBezTo>
                  <a:cubicBezTo>
                    <a:pt x="369" y="651"/>
                    <a:pt x="363" y="670"/>
                    <a:pt x="359" y="683"/>
                  </a:cubicBezTo>
                  <a:cubicBezTo>
                    <a:pt x="348" y="724"/>
                    <a:pt x="303" y="853"/>
                    <a:pt x="296" y="861"/>
                  </a:cubicBezTo>
                  <a:cubicBezTo>
                    <a:pt x="295" y="862"/>
                    <a:pt x="289" y="865"/>
                    <a:pt x="249" y="865"/>
                  </a:cubicBezTo>
                  <a:close/>
                  <a:moveTo>
                    <a:pt x="89" y="473"/>
                  </a:moveTo>
                  <a:cubicBezTo>
                    <a:pt x="85" y="465"/>
                    <a:pt x="87" y="453"/>
                    <a:pt x="93" y="446"/>
                  </a:cubicBezTo>
                  <a:cubicBezTo>
                    <a:pt x="94" y="443"/>
                    <a:pt x="106" y="438"/>
                    <a:pt x="126" y="429"/>
                  </a:cubicBezTo>
                  <a:cubicBezTo>
                    <a:pt x="126" y="429"/>
                    <a:pt x="126" y="430"/>
                    <a:pt x="127" y="430"/>
                  </a:cubicBezTo>
                  <a:cubicBezTo>
                    <a:pt x="127" y="430"/>
                    <a:pt x="146" y="445"/>
                    <a:pt x="144" y="469"/>
                  </a:cubicBezTo>
                  <a:cubicBezTo>
                    <a:pt x="125" y="477"/>
                    <a:pt x="111" y="482"/>
                    <a:pt x="107" y="482"/>
                  </a:cubicBezTo>
                  <a:cubicBezTo>
                    <a:pt x="98" y="483"/>
                    <a:pt x="92" y="479"/>
                    <a:pt x="89" y="473"/>
                  </a:cubicBezTo>
                  <a:close/>
                  <a:moveTo>
                    <a:pt x="495" y="4"/>
                  </a:moveTo>
                  <a:cubicBezTo>
                    <a:pt x="499" y="19"/>
                    <a:pt x="503" y="35"/>
                    <a:pt x="508" y="53"/>
                  </a:cubicBezTo>
                  <a:cubicBezTo>
                    <a:pt x="504" y="52"/>
                    <a:pt x="501" y="51"/>
                    <a:pt x="499" y="50"/>
                  </a:cubicBezTo>
                  <a:cubicBezTo>
                    <a:pt x="499" y="50"/>
                    <a:pt x="499" y="50"/>
                    <a:pt x="499" y="50"/>
                  </a:cubicBezTo>
                  <a:cubicBezTo>
                    <a:pt x="498" y="50"/>
                    <a:pt x="498" y="50"/>
                    <a:pt x="498" y="51"/>
                  </a:cubicBezTo>
                  <a:cubicBezTo>
                    <a:pt x="101" y="192"/>
                    <a:pt x="101" y="192"/>
                    <a:pt x="101" y="192"/>
                  </a:cubicBezTo>
                  <a:cubicBezTo>
                    <a:pt x="101" y="192"/>
                    <a:pt x="100" y="193"/>
                    <a:pt x="100" y="193"/>
                  </a:cubicBezTo>
                  <a:cubicBezTo>
                    <a:pt x="100" y="194"/>
                    <a:pt x="100" y="194"/>
                    <a:pt x="100" y="195"/>
                  </a:cubicBezTo>
                  <a:cubicBezTo>
                    <a:pt x="191" y="398"/>
                    <a:pt x="191" y="398"/>
                    <a:pt x="191" y="398"/>
                  </a:cubicBezTo>
                  <a:cubicBezTo>
                    <a:pt x="158" y="411"/>
                    <a:pt x="130" y="422"/>
                    <a:pt x="112" y="431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07" y="28"/>
                    <a:pt x="407" y="28"/>
                    <a:pt x="407" y="28"/>
                  </a:cubicBezTo>
                  <a:lnTo>
                    <a:pt x="495" y="4"/>
                  </a:lnTo>
                  <a:close/>
                  <a:moveTo>
                    <a:pt x="345" y="332"/>
                  </a:moveTo>
                  <a:cubicBezTo>
                    <a:pt x="306" y="335"/>
                    <a:pt x="289" y="348"/>
                    <a:pt x="279" y="358"/>
                  </a:cubicBezTo>
                  <a:cubicBezTo>
                    <a:pt x="277" y="359"/>
                    <a:pt x="276" y="361"/>
                    <a:pt x="275" y="364"/>
                  </a:cubicBezTo>
                  <a:cubicBezTo>
                    <a:pt x="254" y="372"/>
                    <a:pt x="234" y="380"/>
                    <a:pt x="214" y="388"/>
                  </a:cubicBezTo>
                  <a:cubicBezTo>
                    <a:pt x="223" y="360"/>
                    <a:pt x="234" y="335"/>
                    <a:pt x="241" y="324"/>
                  </a:cubicBezTo>
                  <a:cubicBezTo>
                    <a:pt x="253" y="303"/>
                    <a:pt x="305" y="297"/>
                    <a:pt x="327" y="295"/>
                  </a:cubicBezTo>
                  <a:cubicBezTo>
                    <a:pt x="334" y="294"/>
                    <a:pt x="340" y="293"/>
                    <a:pt x="347" y="293"/>
                  </a:cubicBezTo>
                  <a:cubicBezTo>
                    <a:pt x="356" y="292"/>
                    <a:pt x="365" y="291"/>
                    <a:pt x="372" y="291"/>
                  </a:cubicBezTo>
                  <a:cubicBezTo>
                    <a:pt x="385" y="291"/>
                    <a:pt x="388" y="294"/>
                    <a:pt x="388" y="297"/>
                  </a:cubicBezTo>
                  <a:cubicBezTo>
                    <a:pt x="389" y="301"/>
                    <a:pt x="389" y="308"/>
                    <a:pt x="384" y="315"/>
                  </a:cubicBezTo>
                  <a:cubicBezTo>
                    <a:pt x="376" y="325"/>
                    <a:pt x="363" y="331"/>
                    <a:pt x="345" y="332"/>
                  </a:cubicBezTo>
                  <a:close/>
                  <a:moveTo>
                    <a:pt x="345" y="336"/>
                  </a:moveTo>
                  <a:cubicBezTo>
                    <a:pt x="346" y="336"/>
                    <a:pt x="347" y="336"/>
                    <a:pt x="348" y="336"/>
                  </a:cubicBezTo>
                  <a:cubicBezTo>
                    <a:pt x="326" y="344"/>
                    <a:pt x="303" y="353"/>
                    <a:pt x="281" y="362"/>
                  </a:cubicBezTo>
                  <a:cubicBezTo>
                    <a:pt x="281" y="361"/>
                    <a:pt x="281" y="361"/>
                    <a:pt x="282" y="361"/>
                  </a:cubicBezTo>
                  <a:cubicBezTo>
                    <a:pt x="291" y="351"/>
                    <a:pt x="308" y="339"/>
                    <a:pt x="345" y="336"/>
                  </a:cubicBezTo>
                  <a:close/>
                  <a:moveTo>
                    <a:pt x="355" y="337"/>
                  </a:moveTo>
                  <a:cubicBezTo>
                    <a:pt x="349" y="346"/>
                    <a:pt x="348" y="359"/>
                    <a:pt x="348" y="377"/>
                  </a:cubicBezTo>
                  <a:cubicBezTo>
                    <a:pt x="284" y="408"/>
                    <a:pt x="210" y="441"/>
                    <a:pt x="161" y="462"/>
                  </a:cubicBezTo>
                  <a:cubicBezTo>
                    <a:pt x="164" y="440"/>
                    <a:pt x="148" y="426"/>
                    <a:pt x="142" y="422"/>
                  </a:cubicBezTo>
                  <a:cubicBezTo>
                    <a:pt x="187" y="403"/>
                    <a:pt x="260" y="374"/>
                    <a:pt x="355" y="337"/>
                  </a:cubicBezTo>
                  <a:close/>
                  <a:moveTo>
                    <a:pt x="350" y="418"/>
                  </a:moveTo>
                  <a:cubicBezTo>
                    <a:pt x="350" y="419"/>
                    <a:pt x="350" y="419"/>
                    <a:pt x="350" y="419"/>
                  </a:cubicBezTo>
                  <a:cubicBezTo>
                    <a:pt x="352" y="467"/>
                    <a:pt x="318" y="479"/>
                    <a:pt x="314" y="481"/>
                  </a:cubicBezTo>
                  <a:cubicBezTo>
                    <a:pt x="299" y="480"/>
                    <a:pt x="292" y="467"/>
                    <a:pt x="284" y="454"/>
                  </a:cubicBezTo>
                  <a:cubicBezTo>
                    <a:pt x="282" y="450"/>
                    <a:pt x="280" y="447"/>
                    <a:pt x="278" y="443"/>
                  </a:cubicBezTo>
                  <a:cubicBezTo>
                    <a:pt x="274" y="438"/>
                    <a:pt x="273" y="428"/>
                    <a:pt x="272" y="417"/>
                  </a:cubicBezTo>
                  <a:cubicBezTo>
                    <a:pt x="305" y="402"/>
                    <a:pt x="334" y="388"/>
                    <a:pt x="348" y="382"/>
                  </a:cubicBezTo>
                  <a:cubicBezTo>
                    <a:pt x="349" y="392"/>
                    <a:pt x="349" y="404"/>
                    <a:pt x="350" y="418"/>
                  </a:cubicBezTo>
                  <a:close/>
                  <a:moveTo>
                    <a:pt x="138" y="424"/>
                  </a:moveTo>
                  <a:cubicBezTo>
                    <a:pt x="138" y="424"/>
                    <a:pt x="138" y="424"/>
                    <a:pt x="139" y="424"/>
                  </a:cubicBezTo>
                  <a:cubicBezTo>
                    <a:pt x="139" y="424"/>
                    <a:pt x="162" y="439"/>
                    <a:pt x="157" y="464"/>
                  </a:cubicBezTo>
                  <a:cubicBezTo>
                    <a:pt x="154" y="465"/>
                    <a:pt x="151" y="466"/>
                    <a:pt x="148" y="468"/>
                  </a:cubicBezTo>
                  <a:cubicBezTo>
                    <a:pt x="149" y="444"/>
                    <a:pt x="133" y="430"/>
                    <a:pt x="130" y="427"/>
                  </a:cubicBezTo>
                  <a:cubicBezTo>
                    <a:pt x="132" y="426"/>
                    <a:pt x="135" y="425"/>
                    <a:pt x="138" y="424"/>
                  </a:cubicBezTo>
                  <a:close/>
                  <a:moveTo>
                    <a:pt x="455" y="310"/>
                  </a:moveTo>
                  <a:cubicBezTo>
                    <a:pt x="448" y="317"/>
                    <a:pt x="435" y="333"/>
                    <a:pt x="428" y="338"/>
                  </a:cubicBezTo>
                  <a:cubicBezTo>
                    <a:pt x="421" y="335"/>
                    <a:pt x="421" y="335"/>
                    <a:pt x="421" y="335"/>
                  </a:cubicBezTo>
                  <a:cubicBezTo>
                    <a:pt x="424" y="329"/>
                    <a:pt x="424" y="329"/>
                    <a:pt x="424" y="329"/>
                  </a:cubicBezTo>
                  <a:cubicBezTo>
                    <a:pt x="424" y="328"/>
                    <a:pt x="424" y="328"/>
                    <a:pt x="424" y="327"/>
                  </a:cubicBezTo>
                  <a:cubicBezTo>
                    <a:pt x="424" y="327"/>
                    <a:pt x="423" y="326"/>
                    <a:pt x="423" y="326"/>
                  </a:cubicBezTo>
                  <a:cubicBezTo>
                    <a:pt x="413" y="324"/>
                    <a:pt x="413" y="324"/>
                    <a:pt x="413" y="324"/>
                  </a:cubicBezTo>
                  <a:cubicBezTo>
                    <a:pt x="416" y="315"/>
                    <a:pt x="416" y="315"/>
                    <a:pt x="416" y="315"/>
                  </a:cubicBezTo>
                  <a:lnTo>
                    <a:pt x="455" y="310"/>
                  </a:lnTo>
                  <a:close/>
                  <a:moveTo>
                    <a:pt x="409" y="325"/>
                  </a:moveTo>
                  <a:cubicBezTo>
                    <a:pt x="409" y="326"/>
                    <a:pt x="409" y="327"/>
                    <a:pt x="410" y="327"/>
                  </a:cubicBezTo>
                  <a:cubicBezTo>
                    <a:pt x="419" y="329"/>
                    <a:pt x="419" y="329"/>
                    <a:pt x="419" y="329"/>
                  </a:cubicBezTo>
                  <a:cubicBezTo>
                    <a:pt x="416" y="335"/>
                    <a:pt x="416" y="335"/>
                    <a:pt x="416" y="335"/>
                  </a:cubicBezTo>
                  <a:cubicBezTo>
                    <a:pt x="416" y="335"/>
                    <a:pt x="416" y="336"/>
                    <a:pt x="416" y="336"/>
                  </a:cubicBezTo>
                  <a:cubicBezTo>
                    <a:pt x="416" y="337"/>
                    <a:pt x="417" y="337"/>
                    <a:pt x="417" y="337"/>
                  </a:cubicBezTo>
                  <a:cubicBezTo>
                    <a:pt x="424" y="341"/>
                    <a:pt x="424" y="341"/>
                    <a:pt x="424" y="341"/>
                  </a:cubicBezTo>
                  <a:cubicBezTo>
                    <a:pt x="421" y="342"/>
                    <a:pt x="414" y="346"/>
                    <a:pt x="401" y="352"/>
                  </a:cubicBezTo>
                  <a:cubicBezTo>
                    <a:pt x="395" y="340"/>
                    <a:pt x="386" y="332"/>
                    <a:pt x="377" y="329"/>
                  </a:cubicBezTo>
                  <a:cubicBezTo>
                    <a:pt x="393" y="323"/>
                    <a:pt x="405" y="318"/>
                    <a:pt x="411" y="316"/>
                  </a:cubicBezTo>
                  <a:lnTo>
                    <a:pt x="409" y="325"/>
                  </a:lnTo>
                  <a:close/>
                  <a:moveTo>
                    <a:pt x="641" y="121"/>
                  </a:moveTo>
                  <a:cubicBezTo>
                    <a:pt x="606" y="135"/>
                    <a:pt x="556" y="155"/>
                    <a:pt x="549" y="155"/>
                  </a:cubicBezTo>
                  <a:cubicBezTo>
                    <a:pt x="544" y="150"/>
                    <a:pt x="518" y="93"/>
                    <a:pt x="502" y="55"/>
                  </a:cubicBezTo>
                  <a:cubicBezTo>
                    <a:pt x="529" y="62"/>
                    <a:pt x="621" y="111"/>
                    <a:pt x="641" y="121"/>
                  </a:cubicBezTo>
                  <a:close/>
                  <a:moveTo>
                    <a:pt x="549" y="155"/>
                  </a:moveTo>
                  <a:cubicBezTo>
                    <a:pt x="549" y="155"/>
                    <a:pt x="549" y="155"/>
                    <a:pt x="549" y="155"/>
                  </a:cubicBezTo>
                  <a:cubicBezTo>
                    <a:pt x="549" y="157"/>
                    <a:pt x="549" y="157"/>
                    <a:pt x="549" y="157"/>
                  </a:cubicBezTo>
                  <a:lnTo>
                    <a:pt x="549" y="155"/>
                  </a:lnTo>
                  <a:close/>
                  <a:moveTo>
                    <a:pt x="200" y="449"/>
                  </a:moveTo>
                  <a:cubicBezTo>
                    <a:pt x="201" y="455"/>
                    <a:pt x="201" y="461"/>
                    <a:pt x="203" y="466"/>
                  </a:cubicBezTo>
                  <a:cubicBezTo>
                    <a:pt x="207" y="486"/>
                    <a:pt x="215" y="505"/>
                    <a:pt x="223" y="524"/>
                  </a:cubicBezTo>
                  <a:cubicBezTo>
                    <a:pt x="234" y="549"/>
                    <a:pt x="245" y="576"/>
                    <a:pt x="248" y="605"/>
                  </a:cubicBezTo>
                  <a:cubicBezTo>
                    <a:pt x="250" y="625"/>
                    <a:pt x="236" y="667"/>
                    <a:pt x="218" y="711"/>
                  </a:cubicBezTo>
                  <a:cubicBezTo>
                    <a:pt x="130" y="479"/>
                    <a:pt x="130" y="479"/>
                    <a:pt x="130" y="479"/>
                  </a:cubicBezTo>
                  <a:cubicBezTo>
                    <a:pt x="148" y="472"/>
                    <a:pt x="173" y="462"/>
                    <a:pt x="200" y="449"/>
                  </a:cubicBezTo>
                  <a:close/>
                </a:path>
              </a:pathLst>
            </a:custGeom>
            <a:solidFill>
              <a:srgbClr val="0F1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ïs1îḍé">
              <a:extLst>
                <a:ext uri="{FF2B5EF4-FFF2-40B4-BE49-F238E27FC236}">
                  <a16:creationId xmlns:a16="http://schemas.microsoft.com/office/drawing/2014/main" id="{B15EE79A-663B-4C1F-8B8F-280424044984}"/>
                </a:ext>
              </a:extLst>
            </p:cNvPr>
            <p:cNvSpPr/>
            <p:nvPr/>
          </p:nvSpPr>
          <p:spPr bwMode="auto">
            <a:xfrm>
              <a:off x="4723204" y="4391161"/>
              <a:ext cx="423988" cy="234469"/>
            </a:xfrm>
            <a:custGeom>
              <a:avLst/>
              <a:gdLst>
                <a:gd name="T0" fmla="*/ 170 w 175"/>
                <a:gd name="T1" fmla="*/ 24 h 97"/>
                <a:gd name="T2" fmla="*/ 174 w 175"/>
                <a:gd name="T3" fmla="*/ 6 h 97"/>
                <a:gd name="T4" fmla="*/ 158 w 175"/>
                <a:gd name="T5" fmla="*/ 0 h 97"/>
                <a:gd name="T6" fmla="*/ 133 w 175"/>
                <a:gd name="T7" fmla="*/ 2 h 97"/>
                <a:gd name="T8" fmla="*/ 113 w 175"/>
                <a:gd name="T9" fmla="*/ 4 h 97"/>
                <a:gd name="T10" fmla="*/ 27 w 175"/>
                <a:gd name="T11" fmla="*/ 33 h 97"/>
                <a:gd name="T12" fmla="*/ 0 w 175"/>
                <a:gd name="T13" fmla="*/ 97 h 97"/>
                <a:gd name="T14" fmla="*/ 61 w 175"/>
                <a:gd name="T15" fmla="*/ 73 h 97"/>
                <a:gd name="T16" fmla="*/ 65 w 175"/>
                <a:gd name="T17" fmla="*/ 67 h 97"/>
                <a:gd name="T18" fmla="*/ 131 w 175"/>
                <a:gd name="T19" fmla="*/ 41 h 97"/>
                <a:gd name="T20" fmla="*/ 170 w 175"/>
                <a:gd name="T2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97">
                  <a:moveTo>
                    <a:pt x="170" y="24"/>
                  </a:moveTo>
                  <a:cubicBezTo>
                    <a:pt x="175" y="17"/>
                    <a:pt x="175" y="10"/>
                    <a:pt x="174" y="6"/>
                  </a:cubicBezTo>
                  <a:cubicBezTo>
                    <a:pt x="174" y="3"/>
                    <a:pt x="171" y="0"/>
                    <a:pt x="158" y="0"/>
                  </a:cubicBezTo>
                  <a:cubicBezTo>
                    <a:pt x="151" y="0"/>
                    <a:pt x="142" y="1"/>
                    <a:pt x="133" y="2"/>
                  </a:cubicBezTo>
                  <a:cubicBezTo>
                    <a:pt x="126" y="2"/>
                    <a:pt x="120" y="3"/>
                    <a:pt x="113" y="4"/>
                  </a:cubicBezTo>
                  <a:cubicBezTo>
                    <a:pt x="91" y="6"/>
                    <a:pt x="39" y="12"/>
                    <a:pt x="27" y="33"/>
                  </a:cubicBezTo>
                  <a:cubicBezTo>
                    <a:pt x="20" y="44"/>
                    <a:pt x="9" y="69"/>
                    <a:pt x="0" y="97"/>
                  </a:cubicBezTo>
                  <a:cubicBezTo>
                    <a:pt x="20" y="89"/>
                    <a:pt x="40" y="81"/>
                    <a:pt x="61" y="73"/>
                  </a:cubicBezTo>
                  <a:cubicBezTo>
                    <a:pt x="62" y="70"/>
                    <a:pt x="63" y="68"/>
                    <a:pt x="65" y="67"/>
                  </a:cubicBezTo>
                  <a:cubicBezTo>
                    <a:pt x="75" y="57"/>
                    <a:pt x="92" y="44"/>
                    <a:pt x="131" y="41"/>
                  </a:cubicBezTo>
                  <a:cubicBezTo>
                    <a:pt x="149" y="40"/>
                    <a:pt x="162" y="34"/>
                    <a:pt x="170" y="24"/>
                  </a:cubicBezTo>
                  <a:close/>
                </a:path>
              </a:pathLst>
            </a:custGeom>
            <a:solidFill>
              <a:srgbClr val="FFD3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íṡ1ïďê">
              <a:extLst>
                <a:ext uri="{FF2B5EF4-FFF2-40B4-BE49-F238E27FC236}">
                  <a16:creationId xmlns:a16="http://schemas.microsoft.com/office/drawing/2014/main" id="{2FDFDD64-E0F8-407C-A39F-72CA7B350CA9}"/>
                </a:ext>
              </a:extLst>
            </p:cNvPr>
            <p:cNvSpPr/>
            <p:nvPr/>
          </p:nvSpPr>
          <p:spPr bwMode="auto">
            <a:xfrm>
              <a:off x="4574991" y="4488350"/>
              <a:ext cx="615936" cy="1291400"/>
            </a:xfrm>
            <a:custGeom>
              <a:avLst/>
              <a:gdLst>
                <a:gd name="T0" fmla="*/ 206 w 254"/>
                <a:gd name="T1" fmla="*/ 352 h 534"/>
                <a:gd name="T2" fmla="*/ 223 w 254"/>
                <a:gd name="T3" fmla="*/ 300 h 534"/>
                <a:gd name="T4" fmla="*/ 250 w 254"/>
                <a:gd name="T5" fmla="*/ 197 h 534"/>
                <a:gd name="T6" fmla="*/ 251 w 254"/>
                <a:gd name="T7" fmla="*/ 138 h 534"/>
                <a:gd name="T8" fmla="*/ 251 w 254"/>
                <a:gd name="T9" fmla="*/ 44 h 534"/>
                <a:gd name="T10" fmla="*/ 238 w 254"/>
                <a:gd name="T11" fmla="*/ 14 h 534"/>
                <a:gd name="T12" fmla="*/ 238 w 254"/>
                <a:gd name="T13" fmla="*/ 13 h 534"/>
                <a:gd name="T14" fmla="*/ 236 w 254"/>
                <a:gd name="T15" fmla="*/ 11 h 534"/>
                <a:gd name="T16" fmla="*/ 235 w 254"/>
                <a:gd name="T17" fmla="*/ 10 h 534"/>
                <a:gd name="T18" fmla="*/ 235 w 254"/>
                <a:gd name="T19" fmla="*/ 10 h 534"/>
                <a:gd name="T20" fmla="*/ 215 w 254"/>
                <a:gd name="T21" fmla="*/ 1 h 534"/>
                <a:gd name="T22" fmla="*/ 215 w 254"/>
                <a:gd name="T23" fmla="*/ 1 h 534"/>
                <a:gd name="T24" fmla="*/ 213 w 254"/>
                <a:gd name="T25" fmla="*/ 2 h 534"/>
                <a:gd name="T26" fmla="*/ 212 w 254"/>
                <a:gd name="T27" fmla="*/ 2 h 534"/>
                <a:gd name="T28" fmla="*/ 212 w 254"/>
                <a:gd name="T29" fmla="*/ 3 h 534"/>
                <a:gd name="T30" fmla="*/ 211 w 254"/>
                <a:gd name="T31" fmla="*/ 3 h 534"/>
                <a:gd name="T32" fmla="*/ 211 w 254"/>
                <a:gd name="T33" fmla="*/ 3 h 534"/>
                <a:gd name="T34" fmla="*/ 209 w 254"/>
                <a:gd name="T35" fmla="*/ 5 h 534"/>
                <a:gd name="T36" fmla="*/ 208 w 254"/>
                <a:gd name="T37" fmla="*/ 5 h 534"/>
                <a:gd name="T38" fmla="*/ 205 w 254"/>
                <a:gd name="T39" fmla="*/ 10 h 534"/>
                <a:gd name="T40" fmla="*/ 204 w 254"/>
                <a:gd name="T41" fmla="*/ 10 h 534"/>
                <a:gd name="T42" fmla="*/ 203 w 254"/>
                <a:gd name="T43" fmla="*/ 13 h 534"/>
                <a:gd name="T44" fmla="*/ 203 w 254"/>
                <a:gd name="T45" fmla="*/ 14 h 534"/>
                <a:gd name="T46" fmla="*/ 202 w 254"/>
                <a:gd name="T47" fmla="*/ 16 h 534"/>
                <a:gd name="T48" fmla="*/ 202 w 254"/>
                <a:gd name="T49" fmla="*/ 18 h 534"/>
                <a:gd name="T50" fmla="*/ 201 w 254"/>
                <a:gd name="T51" fmla="*/ 19 h 534"/>
                <a:gd name="T52" fmla="*/ 199 w 254"/>
                <a:gd name="T53" fmla="*/ 47 h 534"/>
                <a:gd name="T54" fmla="*/ 199 w 254"/>
                <a:gd name="T55" fmla="*/ 48 h 534"/>
                <a:gd name="T56" fmla="*/ 201 w 254"/>
                <a:gd name="T57" fmla="*/ 87 h 534"/>
                <a:gd name="T58" fmla="*/ 201 w 254"/>
                <a:gd name="T59" fmla="*/ 88 h 534"/>
                <a:gd name="T60" fmla="*/ 162 w 254"/>
                <a:gd name="T61" fmla="*/ 154 h 534"/>
                <a:gd name="T62" fmla="*/ 162 w 254"/>
                <a:gd name="T63" fmla="*/ 154 h 534"/>
                <a:gd name="T64" fmla="*/ 128 w 254"/>
                <a:gd name="T65" fmla="*/ 125 h 534"/>
                <a:gd name="T66" fmla="*/ 122 w 254"/>
                <a:gd name="T67" fmla="*/ 114 h 534"/>
                <a:gd name="T68" fmla="*/ 115 w 254"/>
                <a:gd name="T69" fmla="*/ 88 h 534"/>
                <a:gd name="T70" fmla="*/ 51 w 254"/>
                <a:gd name="T71" fmla="*/ 117 h 534"/>
                <a:gd name="T72" fmla="*/ 53 w 254"/>
                <a:gd name="T73" fmla="*/ 134 h 534"/>
                <a:gd name="T74" fmla="*/ 74 w 254"/>
                <a:gd name="T75" fmla="*/ 191 h 534"/>
                <a:gd name="T76" fmla="*/ 99 w 254"/>
                <a:gd name="T77" fmla="*/ 274 h 534"/>
                <a:gd name="T78" fmla="*/ 0 w 254"/>
                <a:gd name="T79" fmla="*/ 531 h 534"/>
                <a:gd name="T80" fmla="*/ 96 w 254"/>
                <a:gd name="T81" fmla="*/ 534 h 534"/>
                <a:gd name="T82" fmla="*/ 143 w 254"/>
                <a:gd name="T83" fmla="*/ 530 h 534"/>
                <a:gd name="T84" fmla="*/ 206 w 254"/>
                <a:gd name="T85" fmla="*/ 35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534">
                  <a:moveTo>
                    <a:pt x="206" y="352"/>
                  </a:moveTo>
                  <a:cubicBezTo>
                    <a:pt x="210" y="339"/>
                    <a:pt x="216" y="320"/>
                    <a:pt x="223" y="300"/>
                  </a:cubicBezTo>
                  <a:cubicBezTo>
                    <a:pt x="236" y="261"/>
                    <a:pt x="251" y="216"/>
                    <a:pt x="250" y="197"/>
                  </a:cubicBezTo>
                  <a:cubicBezTo>
                    <a:pt x="249" y="185"/>
                    <a:pt x="250" y="162"/>
                    <a:pt x="251" y="138"/>
                  </a:cubicBezTo>
                  <a:cubicBezTo>
                    <a:pt x="252" y="103"/>
                    <a:pt x="254" y="62"/>
                    <a:pt x="251" y="44"/>
                  </a:cubicBezTo>
                  <a:cubicBezTo>
                    <a:pt x="250" y="32"/>
                    <a:pt x="245" y="22"/>
                    <a:pt x="238" y="14"/>
                  </a:cubicBezTo>
                  <a:cubicBezTo>
                    <a:pt x="238" y="14"/>
                    <a:pt x="238" y="13"/>
                    <a:pt x="238" y="13"/>
                  </a:cubicBezTo>
                  <a:cubicBezTo>
                    <a:pt x="237" y="12"/>
                    <a:pt x="237" y="12"/>
                    <a:pt x="236" y="11"/>
                  </a:cubicBezTo>
                  <a:cubicBezTo>
                    <a:pt x="236" y="11"/>
                    <a:pt x="236" y="11"/>
                    <a:pt x="235" y="10"/>
                  </a:cubicBezTo>
                  <a:cubicBezTo>
                    <a:pt x="235" y="10"/>
                    <a:pt x="235" y="10"/>
                    <a:pt x="235" y="10"/>
                  </a:cubicBezTo>
                  <a:cubicBezTo>
                    <a:pt x="228" y="3"/>
                    <a:pt x="221" y="0"/>
                    <a:pt x="215" y="1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4" y="2"/>
                    <a:pt x="213" y="2"/>
                    <a:pt x="213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0" y="4"/>
                    <a:pt x="209" y="4"/>
                    <a:pt x="209" y="5"/>
                  </a:cubicBezTo>
                  <a:cubicBezTo>
                    <a:pt x="208" y="5"/>
                    <a:pt x="208" y="5"/>
                    <a:pt x="208" y="5"/>
                  </a:cubicBezTo>
                  <a:cubicBezTo>
                    <a:pt x="207" y="7"/>
                    <a:pt x="206" y="8"/>
                    <a:pt x="205" y="10"/>
                  </a:cubicBezTo>
                  <a:cubicBezTo>
                    <a:pt x="205" y="10"/>
                    <a:pt x="205" y="10"/>
                    <a:pt x="204" y="10"/>
                  </a:cubicBezTo>
                  <a:cubicBezTo>
                    <a:pt x="204" y="11"/>
                    <a:pt x="203" y="12"/>
                    <a:pt x="203" y="13"/>
                  </a:cubicBezTo>
                  <a:cubicBezTo>
                    <a:pt x="203" y="13"/>
                    <a:pt x="203" y="14"/>
                    <a:pt x="203" y="14"/>
                  </a:cubicBezTo>
                  <a:cubicBezTo>
                    <a:pt x="203" y="14"/>
                    <a:pt x="202" y="15"/>
                    <a:pt x="202" y="16"/>
                  </a:cubicBezTo>
                  <a:cubicBezTo>
                    <a:pt x="202" y="17"/>
                    <a:pt x="202" y="17"/>
                    <a:pt x="202" y="18"/>
                  </a:cubicBezTo>
                  <a:cubicBezTo>
                    <a:pt x="202" y="18"/>
                    <a:pt x="201" y="19"/>
                    <a:pt x="201" y="19"/>
                  </a:cubicBezTo>
                  <a:cubicBezTo>
                    <a:pt x="200" y="26"/>
                    <a:pt x="199" y="35"/>
                    <a:pt x="199" y="47"/>
                  </a:cubicBezTo>
                  <a:cubicBezTo>
                    <a:pt x="199" y="47"/>
                    <a:pt x="199" y="47"/>
                    <a:pt x="199" y="48"/>
                  </a:cubicBezTo>
                  <a:cubicBezTo>
                    <a:pt x="199" y="58"/>
                    <a:pt x="200" y="71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4" y="141"/>
                    <a:pt x="163" y="154"/>
                    <a:pt x="162" y="154"/>
                  </a:cubicBezTo>
                  <a:cubicBezTo>
                    <a:pt x="162" y="154"/>
                    <a:pt x="162" y="154"/>
                    <a:pt x="162" y="154"/>
                  </a:cubicBezTo>
                  <a:cubicBezTo>
                    <a:pt x="144" y="153"/>
                    <a:pt x="136" y="139"/>
                    <a:pt x="128" y="125"/>
                  </a:cubicBezTo>
                  <a:cubicBezTo>
                    <a:pt x="126" y="121"/>
                    <a:pt x="124" y="118"/>
                    <a:pt x="122" y="114"/>
                  </a:cubicBezTo>
                  <a:cubicBezTo>
                    <a:pt x="118" y="109"/>
                    <a:pt x="116" y="99"/>
                    <a:pt x="115" y="88"/>
                  </a:cubicBezTo>
                  <a:cubicBezTo>
                    <a:pt x="95" y="97"/>
                    <a:pt x="72" y="107"/>
                    <a:pt x="51" y="117"/>
                  </a:cubicBezTo>
                  <a:cubicBezTo>
                    <a:pt x="52" y="123"/>
                    <a:pt x="52" y="129"/>
                    <a:pt x="53" y="134"/>
                  </a:cubicBezTo>
                  <a:cubicBezTo>
                    <a:pt x="58" y="154"/>
                    <a:pt x="65" y="172"/>
                    <a:pt x="74" y="191"/>
                  </a:cubicBezTo>
                  <a:cubicBezTo>
                    <a:pt x="84" y="217"/>
                    <a:pt x="96" y="244"/>
                    <a:pt x="99" y="274"/>
                  </a:cubicBezTo>
                  <a:cubicBezTo>
                    <a:pt x="104" y="323"/>
                    <a:pt x="13" y="506"/>
                    <a:pt x="0" y="531"/>
                  </a:cubicBezTo>
                  <a:cubicBezTo>
                    <a:pt x="12" y="532"/>
                    <a:pt x="59" y="534"/>
                    <a:pt x="96" y="534"/>
                  </a:cubicBezTo>
                  <a:cubicBezTo>
                    <a:pt x="136" y="534"/>
                    <a:pt x="142" y="531"/>
                    <a:pt x="143" y="530"/>
                  </a:cubicBezTo>
                  <a:cubicBezTo>
                    <a:pt x="150" y="522"/>
                    <a:pt x="195" y="393"/>
                    <a:pt x="206" y="352"/>
                  </a:cubicBezTo>
                  <a:close/>
                </a:path>
              </a:pathLst>
            </a:custGeom>
            <a:solidFill>
              <a:srgbClr val="FFD3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isľîďé">
              <a:extLst>
                <a:ext uri="{FF2B5EF4-FFF2-40B4-BE49-F238E27FC236}">
                  <a16:creationId xmlns:a16="http://schemas.microsoft.com/office/drawing/2014/main" id="{842259A8-4C99-4A99-8D6F-BDC6F971E319}"/>
                </a:ext>
              </a:extLst>
            </p:cNvPr>
            <p:cNvSpPr/>
            <p:nvPr/>
          </p:nvSpPr>
          <p:spPr bwMode="auto">
            <a:xfrm>
              <a:off x="4519107" y="4713100"/>
              <a:ext cx="77751" cy="105694"/>
            </a:xfrm>
            <a:custGeom>
              <a:avLst/>
              <a:gdLst>
                <a:gd name="T0" fmla="*/ 18 w 32"/>
                <a:gd name="T1" fmla="*/ 44 h 44"/>
                <a:gd name="T2" fmla="*/ 27 w 32"/>
                <a:gd name="T3" fmla="*/ 40 h 44"/>
                <a:gd name="T4" fmla="*/ 9 w 32"/>
                <a:gd name="T5" fmla="*/ 0 h 44"/>
                <a:gd name="T6" fmla="*/ 8 w 32"/>
                <a:gd name="T7" fmla="*/ 0 h 44"/>
                <a:gd name="T8" fmla="*/ 0 w 32"/>
                <a:gd name="T9" fmla="*/ 3 h 44"/>
                <a:gd name="T10" fmla="*/ 18 w 32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4">
                  <a:moveTo>
                    <a:pt x="18" y="44"/>
                  </a:moveTo>
                  <a:cubicBezTo>
                    <a:pt x="21" y="42"/>
                    <a:pt x="24" y="41"/>
                    <a:pt x="27" y="40"/>
                  </a:cubicBezTo>
                  <a:cubicBezTo>
                    <a:pt x="32" y="15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1"/>
                    <a:pt x="2" y="2"/>
                    <a:pt x="0" y="3"/>
                  </a:cubicBezTo>
                  <a:cubicBezTo>
                    <a:pt x="3" y="6"/>
                    <a:pt x="19" y="20"/>
                    <a:pt x="18" y="44"/>
                  </a:cubicBezTo>
                  <a:close/>
                </a:path>
              </a:pathLst>
            </a:custGeom>
            <a:solidFill>
              <a:srgbClr val="CD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iŝļîḍe">
              <a:extLst>
                <a:ext uri="{FF2B5EF4-FFF2-40B4-BE49-F238E27FC236}">
                  <a16:creationId xmlns:a16="http://schemas.microsoft.com/office/drawing/2014/main" id="{CD576C82-1EA1-4E82-8132-213A4220248D}"/>
                </a:ext>
              </a:extLst>
            </p:cNvPr>
            <p:cNvSpPr/>
            <p:nvPr/>
          </p:nvSpPr>
          <p:spPr bwMode="auto">
            <a:xfrm>
              <a:off x="4409769" y="4725249"/>
              <a:ext cx="148213" cy="129991"/>
            </a:xfrm>
            <a:custGeom>
              <a:avLst/>
              <a:gdLst>
                <a:gd name="T0" fmla="*/ 59 w 61"/>
                <a:gd name="T1" fmla="*/ 40 h 54"/>
                <a:gd name="T2" fmla="*/ 42 w 61"/>
                <a:gd name="T3" fmla="*/ 1 h 54"/>
                <a:gd name="T4" fmla="*/ 41 w 61"/>
                <a:gd name="T5" fmla="*/ 0 h 54"/>
                <a:gd name="T6" fmla="*/ 8 w 61"/>
                <a:gd name="T7" fmla="*/ 17 h 54"/>
                <a:gd name="T8" fmla="*/ 4 w 61"/>
                <a:gd name="T9" fmla="*/ 44 h 54"/>
                <a:gd name="T10" fmla="*/ 22 w 61"/>
                <a:gd name="T11" fmla="*/ 53 h 54"/>
                <a:gd name="T12" fmla="*/ 59 w 61"/>
                <a:gd name="T13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4">
                  <a:moveTo>
                    <a:pt x="59" y="40"/>
                  </a:moveTo>
                  <a:cubicBezTo>
                    <a:pt x="61" y="16"/>
                    <a:pt x="42" y="1"/>
                    <a:pt x="42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21" y="9"/>
                    <a:pt x="9" y="14"/>
                    <a:pt x="8" y="17"/>
                  </a:cubicBezTo>
                  <a:cubicBezTo>
                    <a:pt x="2" y="24"/>
                    <a:pt x="0" y="36"/>
                    <a:pt x="4" y="44"/>
                  </a:cubicBezTo>
                  <a:cubicBezTo>
                    <a:pt x="7" y="50"/>
                    <a:pt x="13" y="54"/>
                    <a:pt x="22" y="53"/>
                  </a:cubicBezTo>
                  <a:cubicBezTo>
                    <a:pt x="26" y="53"/>
                    <a:pt x="40" y="48"/>
                    <a:pt x="59" y="40"/>
                  </a:cubicBezTo>
                  <a:close/>
                </a:path>
              </a:pathLst>
            </a:custGeom>
            <a:solidFill>
              <a:srgbClr val="F1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íŝ1iḑè">
              <a:extLst>
                <a:ext uri="{FF2B5EF4-FFF2-40B4-BE49-F238E27FC236}">
                  <a16:creationId xmlns:a16="http://schemas.microsoft.com/office/drawing/2014/main" id="{0FACAA07-5A66-4145-BF29-75F91A442F42}"/>
                </a:ext>
              </a:extLst>
            </p:cNvPr>
            <p:cNvSpPr/>
            <p:nvPr/>
          </p:nvSpPr>
          <p:spPr bwMode="auto">
            <a:xfrm>
              <a:off x="4548264" y="4502929"/>
              <a:ext cx="516317" cy="301286"/>
            </a:xfrm>
            <a:custGeom>
              <a:avLst/>
              <a:gdLst>
                <a:gd name="T0" fmla="*/ 0 w 213"/>
                <a:gd name="T1" fmla="*/ 85 h 125"/>
                <a:gd name="T2" fmla="*/ 19 w 213"/>
                <a:gd name="T3" fmla="*/ 125 h 125"/>
                <a:gd name="T4" fmla="*/ 206 w 213"/>
                <a:gd name="T5" fmla="*/ 40 h 125"/>
                <a:gd name="T6" fmla="*/ 213 w 213"/>
                <a:gd name="T7" fmla="*/ 0 h 125"/>
                <a:gd name="T8" fmla="*/ 0 w 213"/>
                <a:gd name="T9" fmla="*/ 8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25">
                  <a:moveTo>
                    <a:pt x="0" y="85"/>
                  </a:moveTo>
                  <a:cubicBezTo>
                    <a:pt x="6" y="89"/>
                    <a:pt x="22" y="103"/>
                    <a:pt x="19" y="125"/>
                  </a:cubicBezTo>
                  <a:cubicBezTo>
                    <a:pt x="68" y="104"/>
                    <a:pt x="142" y="71"/>
                    <a:pt x="206" y="40"/>
                  </a:cubicBezTo>
                  <a:cubicBezTo>
                    <a:pt x="206" y="22"/>
                    <a:pt x="207" y="9"/>
                    <a:pt x="213" y="0"/>
                  </a:cubicBezTo>
                  <a:cubicBezTo>
                    <a:pt x="118" y="37"/>
                    <a:pt x="45" y="66"/>
                    <a:pt x="0" y="85"/>
                  </a:cubicBezTo>
                  <a:close/>
                </a:path>
              </a:pathLst>
            </a:custGeom>
            <a:solidFill>
              <a:srgbClr val="EF4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î$ļïḍé">
              <a:extLst>
                <a:ext uri="{FF2B5EF4-FFF2-40B4-BE49-F238E27FC236}">
                  <a16:creationId xmlns:a16="http://schemas.microsoft.com/office/drawing/2014/main" id="{D521C511-9E71-4DCB-8354-BFD27AA4DA0F}"/>
                </a:ext>
              </a:extLst>
            </p:cNvPr>
            <p:cNvSpPr/>
            <p:nvPr/>
          </p:nvSpPr>
          <p:spPr bwMode="auto">
            <a:xfrm>
              <a:off x="5118035" y="4451904"/>
              <a:ext cx="114197" cy="86256"/>
            </a:xfrm>
            <a:custGeom>
              <a:avLst/>
              <a:gdLst>
                <a:gd name="T0" fmla="*/ 0 w 47"/>
                <a:gd name="T1" fmla="*/ 13 h 36"/>
                <a:gd name="T2" fmla="*/ 24 w 47"/>
                <a:gd name="T3" fmla="*/ 36 h 36"/>
                <a:gd name="T4" fmla="*/ 47 w 47"/>
                <a:gd name="T5" fmla="*/ 25 h 36"/>
                <a:gd name="T6" fmla="*/ 40 w 47"/>
                <a:gd name="T7" fmla="*/ 21 h 36"/>
                <a:gd name="T8" fmla="*/ 39 w 47"/>
                <a:gd name="T9" fmla="*/ 20 h 36"/>
                <a:gd name="T10" fmla="*/ 39 w 47"/>
                <a:gd name="T11" fmla="*/ 19 h 36"/>
                <a:gd name="T12" fmla="*/ 42 w 47"/>
                <a:gd name="T13" fmla="*/ 13 h 36"/>
                <a:gd name="T14" fmla="*/ 33 w 47"/>
                <a:gd name="T15" fmla="*/ 11 h 36"/>
                <a:gd name="T16" fmla="*/ 32 w 47"/>
                <a:gd name="T17" fmla="*/ 9 h 36"/>
                <a:gd name="T18" fmla="*/ 34 w 47"/>
                <a:gd name="T19" fmla="*/ 0 h 36"/>
                <a:gd name="T20" fmla="*/ 0 w 47"/>
                <a:gd name="T21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6">
                  <a:moveTo>
                    <a:pt x="0" y="13"/>
                  </a:moveTo>
                  <a:cubicBezTo>
                    <a:pt x="9" y="16"/>
                    <a:pt x="18" y="24"/>
                    <a:pt x="24" y="36"/>
                  </a:cubicBezTo>
                  <a:cubicBezTo>
                    <a:pt x="37" y="30"/>
                    <a:pt x="44" y="26"/>
                    <a:pt x="47" y="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39" y="21"/>
                    <a:pt x="39" y="20"/>
                  </a:cubicBezTo>
                  <a:cubicBezTo>
                    <a:pt x="39" y="20"/>
                    <a:pt x="39" y="19"/>
                    <a:pt x="39" y="19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0"/>
                    <a:pt x="32" y="9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2"/>
                    <a:pt x="16" y="7"/>
                    <a:pt x="0" y="13"/>
                  </a:cubicBezTo>
                  <a:close/>
                </a:path>
              </a:pathLst>
            </a:custGeom>
            <a:solidFill>
              <a:srgbClr val="EF4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ïšḷiḑè">
              <a:extLst>
                <a:ext uri="{FF2B5EF4-FFF2-40B4-BE49-F238E27FC236}">
                  <a16:creationId xmlns:a16="http://schemas.microsoft.com/office/drawing/2014/main" id="{A39A92CC-785C-431F-AE49-EDE4281BFC82}"/>
                </a:ext>
              </a:extLst>
            </p:cNvPr>
            <p:cNvSpPr/>
            <p:nvPr/>
          </p:nvSpPr>
          <p:spPr bwMode="auto">
            <a:xfrm>
              <a:off x="5205505" y="4437326"/>
              <a:ext cx="102049" cy="68032"/>
            </a:xfrm>
            <a:custGeom>
              <a:avLst/>
              <a:gdLst>
                <a:gd name="T0" fmla="*/ 0 w 42"/>
                <a:gd name="T1" fmla="*/ 14 h 28"/>
                <a:gd name="T2" fmla="*/ 10 w 42"/>
                <a:gd name="T3" fmla="*/ 16 h 28"/>
                <a:gd name="T4" fmla="*/ 11 w 42"/>
                <a:gd name="T5" fmla="*/ 17 h 28"/>
                <a:gd name="T6" fmla="*/ 11 w 42"/>
                <a:gd name="T7" fmla="*/ 19 h 28"/>
                <a:gd name="T8" fmla="*/ 8 w 42"/>
                <a:gd name="T9" fmla="*/ 25 h 28"/>
                <a:gd name="T10" fmla="*/ 15 w 42"/>
                <a:gd name="T11" fmla="*/ 28 h 28"/>
                <a:gd name="T12" fmla="*/ 42 w 42"/>
                <a:gd name="T13" fmla="*/ 0 h 28"/>
                <a:gd name="T14" fmla="*/ 3 w 42"/>
                <a:gd name="T15" fmla="*/ 5 h 28"/>
                <a:gd name="T16" fmla="*/ 0 w 42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8">
                  <a:moveTo>
                    <a:pt x="0" y="14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1" y="17"/>
                    <a:pt x="11" y="17"/>
                  </a:cubicBezTo>
                  <a:cubicBezTo>
                    <a:pt x="11" y="18"/>
                    <a:pt x="11" y="18"/>
                    <a:pt x="11" y="19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2" y="23"/>
                    <a:pt x="35" y="7"/>
                    <a:pt x="42" y="0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FD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îṡḷîḍê">
              <a:extLst>
                <a:ext uri="{FF2B5EF4-FFF2-40B4-BE49-F238E27FC236}">
                  <a16:creationId xmlns:a16="http://schemas.microsoft.com/office/drawing/2014/main" id="{8CAA1CAE-94C1-48B6-BEE4-D084EC6BB67D}"/>
                </a:ext>
              </a:extLst>
            </p:cNvPr>
            <p:cNvSpPr/>
            <p:nvPr/>
          </p:nvSpPr>
          <p:spPr bwMode="auto">
            <a:xfrm>
              <a:off x="5420536" y="3820175"/>
              <a:ext cx="337732" cy="241758"/>
            </a:xfrm>
            <a:custGeom>
              <a:avLst/>
              <a:gdLst>
                <a:gd name="T0" fmla="*/ 0 w 139"/>
                <a:gd name="T1" fmla="*/ 0 h 100"/>
                <a:gd name="T2" fmla="*/ 47 w 139"/>
                <a:gd name="T3" fmla="*/ 100 h 100"/>
                <a:gd name="T4" fmla="*/ 139 w 139"/>
                <a:gd name="T5" fmla="*/ 66 h 100"/>
                <a:gd name="T6" fmla="*/ 0 w 139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00">
                  <a:moveTo>
                    <a:pt x="0" y="0"/>
                  </a:moveTo>
                  <a:cubicBezTo>
                    <a:pt x="16" y="38"/>
                    <a:pt x="42" y="95"/>
                    <a:pt x="47" y="100"/>
                  </a:cubicBezTo>
                  <a:cubicBezTo>
                    <a:pt x="54" y="100"/>
                    <a:pt x="104" y="80"/>
                    <a:pt x="139" y="66"/>
                  </a:cubicBezTo>
                  <a:cubicBezTo>
                    <a:pt x="119" y="56"/>
                    <a:pt x="27" y="7"/>
                    <a:pt x="0" y="0"/>
                  </a:cubicBezTo>
                  <a:close/>
                </a:path>
              </a:pathLst>
            </a:custGeom>
            <a:solidFill>
              <a:srgbClr val="DA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$ḷîḑe">
              <a:extLst>
                <a:ext uri="{FF2B5EF4-FFF2-40B4-BE49-F238E27FC236}">
                  <a16:creationId xmlns:a16="http://schemas.microsoft.com/office/drawing/2014/main" id="{8AC4140B-D979-4715-A6E1-0ACF633780DE}"/>
                </a:ext>
              </a:extLst>
            </p:cNvPr>
            <p:cNvSpPr/>
            <p:nvPr/>
          </p:nvSpPr>
          <p:spPr bwMode="auto">
            <a:xfrm>
              <a:off x="4723204" y="4408169"/>
              <a:ext cx="212602" cy="217461"/>
            </a:xfrm>
            <a:custGeom>
              <a:avLst/>
              <a:gdLst>
                <a:gd name="T0" fmla="*/ 27 w 88"/>
                <a:gd name="T1" fmla="*/ 26 h 90"/>
                <a:gd name="T2" fmla="*/ 0 w 88"/>
                <a:gd name="T3" fmla="*/ 90 h 90"/>
                <a:gd name="T4" fmla="*/ 20 w 88"/>
                <a:gd name="T5" fmla="*/ 82 h 90"/>
                <a:gd name="T6" fmla="*/ 23 w 88"/>
                <a:gd name="T7" fmla="*/ 73 h 90"/>
                <a:gd name="T8" fmla="*/ 50 w 88"/>
                <a:gd name="T9" fmla="*/ 29 h 90"/>
                <a:gd name="T10" fmla="*/ 88 w 88"/>
                <a:gd name="T11" fmla="*/ 0 h 90"/>
                <a:gd name="T12" fmla="*/ 27 w 88"/>
                <a:gd name="T13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0">
                  <a:moveTo>
                    <a:pt x="27" y="26"/>
                  </a:moveTo>
                  <a:cubicBezTo>
                    <a:pt x="20" y="37"/>
                    <a:pt x="9" y="62"/>
                    <a:pt x="0" y="90"/>
                  </a:cubicBezTo>
                  <a:cubicBezTo>
                    <a:pt x="7" y="87"/>
                    <a:pt x="14" y="85"/>
                    <a:pt x="20" y="82"/>
                  </a:cubicBezTo>
                  <a:cubicBezTo>
                    <a:pt x="21" y="79"/>
                    <a:pt x="22" y="76"/>
                    <a:pt x="23" y="73"/>
                  </a:cubicBezTo>
                  <a:cubicBezTo>
                    <a:pt x="29" y="56"/>
                    <a:pt x="37" y="42"/>
                    <a:pt x="50" y="29"/>
                  </a:cubicBezTo>
                  <a:cubicBezTo>
                    <a:pt x="59" y="20"/>
                    <a:pt x="74" y="7"/>
                    <a:pt x="88" y="0"/>
                  </a:cubicBezTo>
                  <a:cubicBezTo>
                    <a:pt x="65" y="4"/>
                    <a:pt x="36" y="11"/>
                    <a:pt x="27" y="26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iśļïdé">
              <a:extLst>
                <a:ext uri="{FF2B5EF4-FFF2-40B4-BE49-F238E27FC236}">
                  <a16:creationId xmlns:a16="http://schemas.microsoft.com/office/drawing/2014/main" id="{9B99A4C3-43F6-40DE-A863-CEAC6C8FD6BF}"/>
                </a:ext>
              </a:extLst>
            </p:cNvPr>
            <p:cNvSpPr/>
            <p:nvPr/>
          </p:nvSpPr>
          <p:spPr bwMode="auto">
            <a:xfrm>
              <a:off x="4574991" y="4744687"/>
              <a:ext cx="283064" cy="1032634"/>
            </a:xfrm>
            <a:custGeom>
              <a:avLst/>
              <a:gdLst>
                <a:gd name="T0" fmla="*/ 113 w 117"/>
                <a:gd name="T1" fmla="*/ 203 h 427"/>
                <a:gd name="T2" fmla="*/ 115 w 117"/>
                <a:gd name="T3" fmla="*/ 136 h 427"/>
                <a:gd name="T4" fmla="*/ 96 w 117"/>
                <a:gd name="T5" fmla="*/ 75 h 427"/>
                <a:gd name="T6" fmla="*/ 80 w 117"/>
                <a:gd name="T7" fmla="*/ 35 h 427"/>
                <a:gd name="T8" fmla="*/ 75 w 117"/>
                <a:gd name="T9" fmla="*/ 0 h 427"/>
                <a:gd name="T10" fmla="*/ 51 w 117"/>
                <a:gd name="T11" fmla="*/ 11 h 427"/>
                <a:gd name="T12" fmla="*/ 53 w 117"/>
                <a:gd name="T13" fmla="*/ 28 h 427"/>
                <a:gd name="T14" fmla="*/ 74 w 117"/>
                <a:gd name="T15" fmla="*/ 85 h 427"/>
                <a:gd name="T16" fmla="*/ 99 w 117"/>
                <a:gd name="T17" fmla="*/ 168 h 427"/>
                <a:gd name="T18" fmla="*/ 0 w 117"/>
                <a:gd name="T19" fmla="*/ 425 h 427"/>
                <a:gd name="T20" fmla="*/ 32 w 117"/>
                <a:gd name="T21" fmla="*/ 427 h 427"/>
                <a:gd name="T22" fmla="*/ 39 w 117"/>
                <a:gd name="T23" fmla="*/ 409 h 427"/>
                <a:gd name="T24" fmla="*/ 99 w 117"/>
                <a:gd name="T25" fmla="*/ 285 h 427"/>
                <a:gd name="T26" fmla="*/ 113 w 117"/>
                <a:gd name="T27" fmla="*/ 20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427">
                  <a:moveTo>
                    <a:pt x="113" y="203"/>
                  </a:moveTo>
                  <a:cubicBezTo>
                    <a:pt x="116" y="181"/>
                    <a:pt x="117" y="158"/>
                    <a:pt x="115" y="136"/>
                  </a:cubicBezTo>
                  <a:cubicBezTo>
                    <a:pt x="113" y="115"/>
                    <a:pt x="106" y="93"/>
                    <a:pt x="96" y="75"/>
                  </a:cubicBezTo>
                  <a:cubicBezTo>
                    <a:pt x="89" y="62"/>
                    <a:pt x="83" y="50"/>
                    <a:pt x="80" y="35"/>
                  </a:cubicBezTo>
                  <a:cubicBezTo>
                    <a:pt x="78" y="27"/>
                    <a:pt x="75" y="12"/>
                    <a:pt x="75" y="0"/>
                  </a:cubicBezTo>
                  <a:cubicBezTo>
                    <a:pt x="67" y="4"/>
                    <a:pt x="59" y="7"/>
                    <a:pt x="51" y="11"/>
                  </a:cubicBezTo>
                  <a:cubicBezTo>
                    <a:pt x="52" y="17"/>
                    <a:pt x="52" y="23"/>
                    <a:pt x="53" y="28"/>
                  </a:cubicBezTo>
                  <a:cubicBezTo>
                    <a:pt x="58" y="48"/>
                    <a:pt x="65" y="66"/>
                    <a:pt x="74" y="85"/>
                  </a:cubicBezTo>
                  <a:cubicBezTo>
                    <a:pt x="84" y="111"/>
                    <a:pt x="96" y="138"/>
                    <a:pt x="99" y="168"/>
                  </a:cubicBezTo>
                  <a:cubicBezTo>
                    <a:pt x="104" y="217"/>
                    <a:pt x="13" y="400"/>
                    <a:pt x="0" y="425"/>
                  </a:cubicBezTo>
                  <a:cubicBezTo>
                    <a:pt x="5" y="425"/>
                    <a:pt x="17" y="426"/>
                    <a:pt x="32" y="427"/>
                  </a:cubicBezTo>
                  <a:cubicBezTo>
                    <a:pt x="34" y="420"/>
                    <a:pt x="36" y="414"/>
                    <a:pt x="39" y="409"/>
                  </a:cubicBezTo>
                  <a:cubicBezTo>
                    <a:pt x="61" y="370"/>
                    <a:pt x="85" y="328"/>
                    <a:pt x="99" y="285"/>
                  </a:cubicBezTo>
                  <a:cubicBezTo>
                    <a:pt x="107" y="259"/>
                    <a:pt x="109" y="230"/>
                    <a:pt x="113" y="203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îsḷîḋé">
              <a:extLst>
                <a:ext uri="{FF2B5EF4-FFF2-40B4-BE49-F238E27FC236}">
                  <a16:creationId xmlns:a16="http://schemas.microsoft.com/office/drawing/2014/main" id="{8B1C1874-AA46-467C-8EA9-8B14FAD97030}"/>
                </a:ext>
              </a:extLst>
            </p:cNvPr>
            <p:cNvSpPr/>
            <p:nvPr/>
          </p:nvSpPr>
          <p:spPr bwMode="auto">
            <a:xfrm>
              <a:off x="4844690" y="4493210"/>
              <a:ext cx="249047" cy="400905"/>
            </a:xfrm>
            <a:custGeom>
              <a:avLst/>
              <a:gdLst>
                <a:gd name="T0" fmla="*/ 103 w 103"/>
                <a:gd name="T1" fmla="*/ 0 h 166"/>
                <a:gd name="T2" fmla="*/ 102 w 103"/>
                <a:gd name="T3" fmla="*/ 0 h 166"/>
                <a:gd name="T4" fmla="*/ 101 w 103"/>
                <a:gd name="T5" fmla="*/ 0 h 166"/>
                <a:gd name="T6" fmla="*/ 101 w 103"/>
                <a:gd name="T7" fmla="*/ 1 h 166"/>
                <a:gd name="T8" fmla="*/ 100 w 103"/>
                <a:gd name="T9" fmla="*/ 1 h 166"/>
                <a:gd name="T10" fmla="*/ 100 w 103"/>
                <a:gd name="T11" fmla="*/ 1 h 166"/>
                <a:gd name="T12" fmla="*/ 98 w 103"/>
                <a:gd name="T13" fmla="*/ 3 h 166"/>
                <a:gd name="T14" fmla="*/ 97 w 103"/>
                <a:gd name="T15" fmla="*/ 3 h 166"/>
                <a:gd name="T16" fmla="*/ 94 w 103"/>
                <a:gd name="T17" fmla="*/ 8 h 166"/>
                <a:gd name="T18" fmla="*/ 93 w 103"/>
                <a:gd name="T19" fmla="*/ 8 h 166"/>
                <a:gd name="T20" fmla="*/ 92 w 103"/>
                <a:gd name="T21" fmla="*/ 11 h 166"/>
                <a:gd name="T22" fmla="*/ 92 w 103"/>
                <a:gd name="T23" fmla="*/ 12 h 166"/>
                <a:gd name="T24" fmla="*/ 91 w 103"/>
                <a:gd name="T25" fmla="*/ 14 h 166"/>
                <a:gd name="T26" fmla="*/ 91 w 103"/>
                <a:gd name="T27" fmla="*/ 16 h 166"/>
                <a:gd name="T28" fmla="*/ 90 w 103"/>
                <a:gd name="T29" fmla="*/ 17 h 166"/>
                <a:gd name="T30" fmla="*/ 88 w 103"/>
                <a:gd name="T31" fmla="*/ 45 h 166"/>
                <a:gd name="T32" fmla="*/ 88 w 103"/>
                <a:gd name="T33" fmla="*/ 46 h 166"/>
                <a:gd name="T34" fmla="*/ 90 w 103"/>
                <a:gd name="T35" fmla="*/ 85 h 166"/>
                <a:gd name="T36" fmla="*/ 90 w 103"/>
                <a:gd name="T37" fmla="*/ 86 h 166"/>
                <a:gd name="T38" fmla="*/ 51 w 103"/>
                <a:gd name="T39" fmla="*/ 152 h 166"/>
                <a:gd name="T40" fmla="*/ 51 w 103"/>
                <a:gd name="T41" fmla="*/ 152 h 166"/>
                <a:gd name="T42" fmla="*/ 17 w 103"/>
                <a:gd name="T43" fmla="*/ 123 h 166"/>
                <a:gd name="T44" fmla="*/ 11 w 103"/>
                <a:gd name="T45" fmla="*/ 112 h 166"/>
                <a:gd name="T46" fmla="*/ 4 w 103"/>
                <a:gd name="T47" fmla="*/ 86 h 166"/>
                <a:gd name="T48" fmla="*/ 2 w 103"/>
                <a:gd name="T49" fmla="*/ 87 h 166"/>
                <a:gd name="T50" fmla="*/ 1 w 103"/>
                <a:gd name="T51" fmla="*/ 94 h 166"/>
                <a:gd name="T52" fmla="*/ 51 w 103"/>
                <a:gd name="T53" fmla="*/ 162 h 166"/>
                <a:gd name="T54" fmla="*/ 95 w 103"/>
                <a:gd name="T55" fmla="*/ 112 h 166"/>
                <a:gd name="T56" fmla="*/ 97 w 103"/>
                <a:gd name="T57" fmla="*/ 70 h 166"/>
                <a:gd name="T58" fmla="*/ 103 w 103"/>
                <a:gd name="T5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" h="166"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2"/>
                    <a:pt x="98" y="2"/>
                    <a:pt x="98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6" y="5"/>
                    <a:pt x="95" y="6"/>
                    <a:pt x="94" y="8"/>
                  </a:cubicBezTo>
                  <a:cubicBezTo>
                    <a:pt x="94" y="8"/>
                    <a:pt x="94" y="8"/>
                    <a:pt x="93" y="8"/>
                  </a:cubicBezTo>
                  <a:cubicBezTo>
                    <a:pt x="93" y="9"/>
                    <a:pt x="92" y="10"/>
                    <a:pt x="92" y="11"/>
                  </a:cubicBezTo>
                  <a:cubicBezTo>
                    <a:pt x="92" y="11"/>
                    <a:pt x="92" y="12"/>
                    <a:pt x="92" y="12"/>
                  </a:cubicBezTo>
                  <a:cubicBezTo>
                    <a:pt x="92" y="12"/>
                    <a:pt x="91" y="13"/>
                    <a:pt x="91" y="14"/>
                  </a:cubicBezTo>
                  <a:cubicBezTo>
                    <a:pt x="91" y="15"/>
                    <a:pt x="91" y="15"/>
                    <a:pt x="91" y="16"/>
                  </a:cubicBezTo>
                  <a:cubicBezTo>
                    <a:pt x="91" y="16"/>
                    <a:pt x="90" y="17"/>
                    <a:pt x="90" y="17"/>
                  </a:cubicBezTo>
                  <a:cubicBezTo>
                    <a:pt x="89" y="24"/>
                    <a:pt x="88" y="33"/>
                    <a:pt x="88" y="45"/>
                  </a:cubicBezTo>
                  <a:cubicBezTo>
                    <a:pt x="88" y="45"/>
                    <a:pt x="88" y="45"/>
                    <a:pt x="88" y="46"/>
                  </a:cubicBezTo>
                  <a:cubicBezTo>
                    <a:pt x="88" y="56"/>
                    <a:pt x="89" y="69"/>
                    <a:pt x="90" y="85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3" y="139"/>
                    <a:pt x="52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33" y="151"/>
                    <a:pt x="25" y="137"/>
                    <a:pt x="17" y="123"/>
                  </a:cubicBezTo>
                  <a:cubicBezTo>
                    <a:pt x="15" y="119"/>
                    <a:pt x="13" y="116"/>
                    <a:pt x="11" y="112"/>
                  </a:cubicBezTo>
                  <a:cubicBezTo>
                    <a:pt x="7" y="107"/>
                    <a:pt x="5" y="97"/>
                    <a:pt x="4" y="86"/>
                  </a:cubicBezTo>
                  <a:cubicBezTo>
                    <a:pt x="3" y="86"/>
                    <a:pt x="3" y="87"/>
                    <a:pt x="2" y="87"/>
                  </a:cubicBezTo>
                  <a:cubicBezTo>
                    <a:pt x="2" y="89"/>
                    <a:pt x="1" y="92"/>
                    <a:pt x="1" y="94"/>
                  </a:cubicBezTo>
                  <a:cubicBezTo>
                    <a:pt x="0" y="124"/>
                    <a:pt x="17" y="166"/>
                    <a:pt x="51" y="162"/>
                  </a:cubicBezTo>
                  <a:cubicBezTo>
                    <a:pt x="74" y="158"/>
                    <a:pt x="93" y="134"/>
                    <a:pt x="95" y="112"/>
                  </a:cubicBezTo>
                  <a:cubicBezTo>
                    <a:pt x="96" y="98"/>
                    <a:pt x="97" y="84"/>
                    <a:pt x="97" y="70"/>
                  </a:cubicBezTo>
                  <a:cubicBezTo>
                    <a:pt x="98" y="50"/>
                    <a:pt x="88" y="15"/>
                    <a:pt x="103" y="0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íśļïḓê">
              <a:extLst>
                <a:ext uri="{FF2B5EF4-FFF2-40B4-BE49-F238E27FC236}">
                  <a16:creationId xmlns:a16="http://schemas.microsoft.com/office/drawing/2014/main" id="{5FDA4CC1-D75F-4EC0-8A94-7EF16DE49A30}"/>
                </a:ext>
              </a:extLst>
            </p:cNvPr>
            <p:cNvSpPr/>
            <p:nvPr/>
          </p:nvSpPr>
          <p:spPr bwMode="auto">
            <a:xfrm>
              <a:off x="5101027" y="4642638"/>
              <a:ext cx="31586" cy="21868"/>
            </a:xfrm>
            <a:custGeom>
              <a:avLst/>
              <a:gdLst>
                <a:gd name="T0" fmla="*/ 13 w 13"/>
                <a:gd name="T1" fmla="*/ 5 h 9"/>
                <a:gd name="T2" fmla="*/ 1 w 13"/>
                <a:gd name="T3" fmla="*/ 6 h 9"/>
                <a:gd name="T4" fmla="*/ 2 w 13"/>
                <a:gd name="T5" fmla="*/ 8 h 9"/>
                <a:gd name="T6" fmla="*/ 12 w 13"/>
                <a:gd name="T7" fmla="*/ 6 h 9"/>
                <a:gd name="T8" fmla="*/ 13 w 13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1" y="0"/>
                    <a:pt x="4" y="5"/>
                    <a:pt x="1" y="6"/>
                  </a:cubicBezTo>
                  <a:cubicBezTo>
                    <a:pt x="0" y="7"/>
                    <a:pt x="0" y="9"/>
                    <a:pt x="2" y="8"/>
                  </a:cubicBezTo>
                  <a:cubicBezTo>
                    <a:pt x="4" y="7"/>
                    <a:pt x="9" y="4"/>
                    <a:pt x="12" y="6"/>
                  </a:cubicBezTo>
                  <a:cubicBezTo>
                    <a:pt x="13" y="7"/>
                    <a:pt x="13" y="6"/>
                    <a:pt x="13" y="5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ïslide">
              <a:extLst>
                <a:ext uri="{FF2B5EF4-FFF2-40B4-BE49-F238E27FC236}">
                  <a16:creationId xmlns:a16="http://schemas.microsoft.com/office/drawing/2014/main" id="{C18213FF-D068-4EFD-B91A-C3E8F40E8416}"/>
                </a:ext>
              </a:extLst>
            </p:cNvPr>
            <p:cNvSpPr/>
            <p:nvPr/>
          </p:nvSpPr>
          <p:spPr bwMode="auto">
            <a:xfrm>
              <a:off x="5120465" y="4671795"/>
              <a:ext cx="12149" cy="4859"/>
            </a:xfrm>
            <a:custGeom>
              <a:avLst/>
              <a:gdLst>
                <a:gd name="T0" fmla="*/ 4 w 5"/>
                <a:gd name="T1" fmla="*/ 0 h 2"/>
                <a:gd name="T2" fmla="*/ 1 w 5"/>
                <a:gd name="T3" fmla="*/ 0 h 2"/>
                <a:gd name="T4" fmla="*/ 1 w 5"/>
                <a:gd name="T5" fmla="*/ 2 h 2"/>
                <a:gd name="T6" fmla="*/ 4 w 5"/>
                <a:gd name="T7" fmla="*/ 2 h 2"/>
                <a:gd name="T8" fmla="*/ 4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íṧľiḋè">
              <a:extLst>
                <a:ext uri="{FF2B5EF4-FFF2-40B4-BE49-F238E27FC236}">
                  <a16:creationId xmlns:a16="http://schemas.microsoft.com/office/drawing/2014/main" id="{0FD5CFAD-411A-4DD8-A7D9-E9ABF326D373}"/>
                </a:ext>
              </a:extLst>
            </p:cNvPr>
            <p:cNvSpPr/>
            <p:nvPr/>
          </p:nvSpPr>
          <p:spPr bwMode="auto">
            <a:xfrm>
              <a:off x="5098597" y="4771414"/>
              <a:ext cx="26727" cy="17008"/>
            </a:xfrm>
            <a:custGeom>
              <a:avLst/>
              <a:gdLst>
                <a:gd name="T0" fmla="*/ 11 w 11"/>
                <a:gd name="T1" fmla="*/ 3 h 7"/>
                <a:gd name="T2" fmla="*/ 2 w 11"/>
                <a:gd name="T3" fmla="*/ 2 h 7"/>
                <a:gd name="T4" fmla="*/ 2 w 11"/>
                <a:gd name="T5" fmla="*/ 5 h 7"/>
                <a:gd name="T6" fmla="*/ 8 w 11"/>
                <a:gd name="T7" fmla="*/ 6 h 7"/>
                <a:gd name="T8" fmla="*/ 11 w 11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3"/>
                  </a:moveTo>
                  <a:cubicBezTo>
                    <a:pt x="9" y="0"/>
                    <a:pt x="5" y="1"/>
                    <a:pt x="2" y="2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4" y="5"/>
                    <a:pt x="7" y="4"/>
                    <a:pt x="8" y="6"/>
                  </a:cubicBezTo>
                  <a:cubicBezTo>
                    <a:pt x="10" y="7"/>
                    <a:pt x="11" y="5"/>
                    <a:pt x="11" y="3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îSļîḓe">
              <a:extLst>
                <a:ext uri="{FF2B5EF4-FFF2-40B4-BE49-F238E27FC236}">
                  <a16:creationId xmlns:a16="http://schemas.microsoft.com/office/drawing/2014/main" id="{356ECDE8-7390-4B0B-BD50-959A2BCE215E}"/>
                </a:ext>
              </a:extLst>
            </p:cNvPr>
            <p:cNvSpPr/>
            <p:nvPr/>
          </p:nvSpPr>
          <p:spPr bwMode="auto">
            <a:xfrm>
              <a:off x="5098597" y="4793281"/>
              <a:ext cx="26727" cy="15794"/>
            </a:xfrm>
            <a:custGeom>
              <a:avLst/>
              <a:gdLst>
                <a:gd name="T0" fmla="*/ 8 w 11"/>
                <a:gd name="T1" fmla="*/ 2 h 7"/>
                <a:gd name="T2" fmla="*/ 2 w 11"/>
                <a:gd name="T3" fmla="*/ 3 h 7"/>
                <a:gd name="T4" fmla="*/ 2 w 11"/>
                <a:gd name="T5" fmla="*/ 7 h 7"/>
                <a:gd name="T6" fmla="*/ 11 w 11"/>
                <a:gd name="T7" fmla="*/ 3 h 7"/>
                <a:gd name="T8" fmla="*/ 8 w 11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8" y="2"/>
                  </a:moveTo>
                  <a:cubicBezTo>
                    <a:pt x="7" y="3"/>
                    <a:pt x="4" y="3"/>
                    <a:pt x="2" y="3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6" y="7"/>
                    <a:pt x="9" y="7"/>
                    <a:pt x="11" y="3"/>
                  </a:cubicBezTo>
                  <a:cubicBezTo>
                    <a:pt x="11" y="1"/>
                    <a:pt x="9" y="0"/>
                    <a:pt x="8" y="2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ïšḷiḑè">
              <a:extLst>
                <a:ext uri="{FF2B5EF4-FFF2-40B4-BE49-F238E27FC236}">
                  <a16:creationId xmlns:a16="http://schemas.microsoft.com/office/drawing/2014/main" id="{0070B93D-DEEA-4A24-89C5-D0D2ABB18537}"/>
                </a:ext>
              </a:extLst>
            </p:cNvPr>
            <p:cNvSpPr/>
            <p:nvPr/>
          </p:nvSpPr>
          <p:spPr bwMode="auto">
            <a:xfrm>
              <a:off x="4865343" y="4478631"/>
              <a:ext cx="21868" cy="14578"/>
            </a:xfrm>
            <a:custGeom>
              <a:avLst/>
              <a:gdLst>
                <a:gd name="T0" fmla="*/ 2 w 9"/>
                <a:gd name="T1" fmla="*/ 0 h 6"/>
                <a:gd name="T2" fmla="*/ 2 w 9"/>
                <a:gd name="T3" fmla="*/ 3 h 6"/>
                <a:gd name="T4" fmla="*/ 7 w 9"/>
                <a:gd name="T5" fmla="*/ 6 h 6"/>
                <a:gd name="T6" fmla="*/ 9 w 9"/>
                <a:gd name="T7" fmla="*/ 4 h 6"/>
                <a:gd name="T8" fmla="*/ 2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5" y="5"/>
                    <a:pt x="7" y="6"/>
                  </a:cubicBezTo>
                  <a:cubicBezTo>
                    <a:pt x="8" y="6"/>
                    <a:pt x="9" y="5"/>
                    <a:pt x="9" y="4"/>
                  </a:cubicBezTo>
                  <a:cubicBezTo>
                    <a:pt x="8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îş1iḋe">
              <a:extLst>
                <a:ext uri="{FF2B5EF4-FFF2-40B4-BE49-F238E27FC236}">
                  <a16:creationId xmlns:a16="http://schemas.microsoft.com/office/drawing/2014/main" id="{C9417CA1-2BCE-4BD1-B27D-048DDED8043B}"/>
                </a:ext>
              </a:extLst>
            </p:cNvPr>
            <p:cNvSpPr/>
            <p:nvPr/>
          </p:nvSpPr>
          <p:spPr bwMode="auto">
            <a:xfrm>
              <a:off x="4882352" y="4456764"/>
              <a:ext cx="21868" cy="17008"/>
            </a:xfrm>
            <a:custGeom>
              <a:avLst/>
              <a:gdLst>
                <a:gd name="T0" fmla="*/ 8 w 9"/>
                <a:gd name="T1" fmla="*/ 4 h 7"/>
                <a:gd name="T2" fmla="*/ 5 w 9"/>
                <a:gd name="T3" fmla="*/ 2 h 7"/>
                <a:gd name="T4" fmla="*/ 2 w 9"/>
                <a:gd name="T5" fmla="*/ 5 h 7"/>
                <a:gd name="T6" fmla="*/ 8 w 9"/>
                <a:gd name="T7" fmla="*/ 7 h 7"/>
                <a:gd name="T8" fmla="*/ 8 w 9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8" y="4"/>
                  </a:moveTo>
                  <a:cubicBezTo>
                    <a:pt x="6" y="3"/>
                    <a:pt x="6" y="3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3" y="6"/>
                    <a:pt x="5" y="7"/>
                    <a:pt x="8" y="7"/>
                  </a:cubicBezTo>
                  <a:cubicBezTo>
                    <a:pt x="9" y="7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i$ľïḓè">
              <a:extLst>
                <a:ext uri="{FF2B5EF4-FFF2-40B4-BE49-F238E27FC236}">
                  <a16:creationId xmlns:a16="http://schemas.microsoft.com/office/drawing/2014/main" id="{EAD2890C-F631-40EF-AA4D-DD1AF04A6595}"/>
                </a:ext>
              </a:extLst>
            </p:cNvPr>
            <p:cNvSpPr/>
            <p:nvPr/>
          </p:nvSpPr>
          <p:spPr bwMode="auto">
            <a:xfrm>
              <a:off x="5023276" y="4410599"/>
              <a:ext cx="12149" cy="21868"/>
            </a:xfrm>
            <a:custGeom>
              <a:avLst/>
              <a:gdLst>
                <a:gd name="T0" fmla="*/ 3 w 5"/>
                <a:gd name="T1" fmla="*/ 2 h 9"/>
                <a:gd name="T2" fmla="*/ 0 w 5"/>
                <a:gd name="T3" fmla="*/ 2 h 9"/>
                <a:gd name="T4" fmla="*/ 2 w 5"/>
                <a:gd name="T5" fmla="*/ 8 h 9"/>
                <a:gd name="T6" fmla="*/ 4 w 5"/>
                <a:gd name="T7" fmla="*/ 7 h 9"/>
                <a:gd name="T8" fmla="*/ 3 w 5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1" y="6"/>
                    <a:pt x="2" y="8"/>
                  </a:cubicBezTo>
                  <a:cubicBezTo>
                    <a:pt x="3" y="9"/>
                    <a:pt x="4" y="8"/>
                    <a:pt x="4" y="7"/>
                  </a:cubicBezTo>
                  <a:cubicBezTo>
                    <a:pt x="5" y="5"/>
                    <a:pt x="3" y="4"/>
                    <a:pt x="3" y="2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ïSlîḍè">
              <a:extLst>
                <a:ext uri="{FF2B5EF4-FFF2-40B4-BE49-F238E27FC236}">
                  <a16:creationId xmlns:a16="http://schemas.microsoft.com/office/drawing/2014/main" id="{BED821DD-91A2-44BE-8EDB-4215780F99D6}"/>
                </a:ext>
              </a:extLst>
            </p:cNvPr>
            <p:cNvSpPr/>
            <p:nvPr/>
          </p:nvSpPr>
          <p:spPr bwMode="auto">
            <a:xfrm>
              <a:off x="5045143" y="4403310"/>
              <a:ext cx="17008" cy="17008"/>
            </a:xfrm>
            <a:custGeom>
              <a:avLst/>
              <a:gdLst>
                <a:gd name="T0" fmla="*/ 6 w 7"/>
                <a:gd name="T1" fmla="*/ 5 h 7"/>
                <a:gd name="T2" fmla="*/ 4 w 7"/>
                <a:gd name="T3" fmla="*/ 2 h 7"/>
                <a:gd name="T4" fmla="*/ 2 w 7"/>
                <a:gd name="T5" fmla="*/ 4 h 7"/>
                <a:gd name="T6" fmla="*/ 5 w 7"/>
                <a:gd name="T7" fmla="*/ 6 h 7"/>
                <a:gd name="T8" fmla="*/ 6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cubicBezTo>
                    <a:pt x="6" y="4"/>
                    <a:pt x="5" y="3"/>
                    <a:pt x="4" y="2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6" y="7"/>
                    <a:pt x="7" y="6"/>
                    <a:pt x="6" y="5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íśḻíďe">
              <a:extLst>
                <a:ext uri="{FF2B5EF4-FFF2-40B4-BE49-F238E27FC236}">
                  <a16:creationId xmlns:a16="http://schemas.microsoft.com/office/drawing/2014/main" id="{D585F31D-3281-452A-ADBF-2102D3936BA0}"/>
                </a:ext>
              </a:extLst>
            </p:cNvPr>
            <p:cNvSpPr/>
            <p:nvPr/>
          </p:nvSpPr>
          <p:spPr bwMode="auto">
            <a:xfrm>
              <a:off x="5001408" y="5039898"/>
              <a:ext cx="106908" cy="64388"/>
            </a:xfrm>
            <a:custGeom>
              <a:avLst/>
              <a:gdLst>
                <a:gd name="T0" fmla="*/ 41 w 44"/>
                <a:gd name="T1" fmla="*/ 0 h 27"/>
                <a:gd name="T2" fmla="*/ 2 w 44"/>
                <a:gd name="T3" fmla="*/ 22 h 27"/>
                <a:gd name="T4" fmla="*/ 4 w 44"/>
                <a:gd name="T5" fmla="*/ 26 h 27"/>
                <a:gd name="T6" fmla="*/ 23 w 44"/>
                <a:gd name="T7" fmla="*/ 15 h 27"/>
                <a:gd name="T8" fmla="*/ 43 w 44"/>
                <a:gd name="T9" fmla="*/ 4 h 27"/>
                <a:gd name="T10" fmla="*/ 41 w 4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7">
                  <a:moveTo>
                    <a:pt x="41" y="0"/>
                  </a:moveTo>
                  <a:cubicBezTo>
                    <a:pt x="27" y="5"/>
                    <a:pt x="14" y="14"/>
                    <a:pt x="2" y="22"/>
                  </a:cubicBezTo>
                  <a:cubicBezTo>
                    <a:pt x="0" y="24"/>
                    <a:pt x="2" y="27"/>
                    <a:pt x="4" y="26"/>
                  </a:cubicBezTo>
                  <a:cubicBezTo>
                    <a:pt x="11" y="23"/>
                    <a:pt x="17" y="19"/>
                    <a:pt x="23" y="15"/>
                  </a:cubicBezTo>
                  <a:cubicBezTo>
                    <a:pt x="30" y="12"/>
                    <a:pt x="37" y="9"/>
                    <a:pt x="43" y="4"/>
                  </a:cubicBezTo>
                  <a:cubicBezTo>
                    <a:pt x="44" y="2"/>
                    <a:pt x="43" y="0"/>
                    <a:pt x="41" y="0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ïšļíďê">
              <a:extLst>
                <a:ext uri="{FF2B5EF4-FFF2-40B4-BE49-F238E27FC236}">
                  <a16:creationId xmlns:a16="http://schemas.microsoft.com/office/drawing/2014/main" id="{2D4328F2-A4A2-4B56-9B97-32EAA19744F5}"/>
                </a:ext>
              </a:extLst>
            </p:cNvPr>
            <p:cNvSpPr/>
            <p:nvPr/>
          </p:nvSpPr>
          <p:spPr bwMode="auto">
            <a:xfrm>
              <a:off x="5081589" y="5064196"/>
              <a:ext cx="38876" cy="30372"/>
            </a:xfrm>
            <a:custGeom>
              <a:avLst/>
              <a:gdLst>
                <a:gd name="T0" fmla="*/ 12 w 16"/>
                <a:gd name="T1" fmla="*/ 1 h 13"/>
                <a:gd name="T2" fmla="*/ 2 w 16"/>
                <a:gd name="T3" fmla="*/ 7 h 13"/>
                <a:gd name="T4" fmla="*/ 4 w 16"/>
                <a:gd name="T5" fmla="*/ 11 h 13"/>
                <a:gd name="T6" fmla="*/ 15 w 16"/>
                <a:gd name="T7" fmla="*/ 3 h 13"/>
                <a:gd name="T8" fmla="*/ 12 w 16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2" y="1"/>
                  </a:moveTo>
                  <a:cubicBezTo>
                    <a:pt x="9" y="3"/>
                    <a:pt x="5" y="5"/>
                    <a:pt x="2" y="7"/>
                  </a:cubicBezTo>
                  <a:cubicBezTo>
                    <a:pt x="0" y="9"/>
                    <a:pt x="2" y="13"/>
                    <a:pt x="4" y="11"/>
                  </a:cubicBezTo>
                  <a:cubicBezTo>
                    <a:pt x="8" y="9"/>
                    <a:pt x="12" y="7"/>
                    <a:pt x="15" y="3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iṧļïḓe">
              <a:extLst>
                <a:ext uri="{FF2B5EF4-FFF2-40B4-BE49-F238E27FC236}">
                  <a16:creationId xmlns:a16="http://schemas.microsoft.com/office/drawing/2014/main" id="{A0EA3329-58F6-46E4-81A8-8470218E67D1}"/>
                </a:ext>
              </a:extLst>
            </p:cNvPr>
            <p:cNvSpPr/>
            <p:nvPr/>
          </p:nvSpPr>
          <p:spPr bwMode="auto">
            <a:xfrm>
              <a:off x="4601718" y="4538160"/>
              <a:ext cx="436136" cy="172511"/>
            </a:xfrm>
            <a:custGeom>
              <a:avLst/>
              <a:gdLst>
                <a:gd name="T0" fmla="*/ 177 w 180"/>
                <a:gd name="T1" fmla="*/ 1 h 71"/>
                <a:gd name="T2" fmla="*/ 133 w 180"/>
                <a:gd name="T3" fmla="*/ 17 h 71"/>
                <a:gd name="T4" fmla="*/ 91 w 180"/>
                <a:gd name="T5" fmla="*/ 33 h 71"/>
                <a:gd name="T6" fmla="*/ 2 w 180"/>
                <a:gd name="T7" fmla="*/ 69 h 71"/>
                <a:gd name="T8" fmla="*/ 2 w 180"/>
                <a:gd name="T9" fmla="*/ 71 h 71"/>
                <a:gd name="T10" fmla="*/ 49 w 180"/>
                <a:gd name="T11" fmla="*/ 55 h 71"/>
                <a:gd name="T12" fmla="*/ 88 w 180"/>
                <a:gd name="T13" fmla="*/ 40 h 71"/>
                <a:gd name="T14" fmla="*/ 135 w 180"/>
                <a:gd name="T15" fmla="*/ 22 h 71"/>
                <a:gd name="T16" fmla="*/ 155 w 180"/>
                <a:gd name="T17" fmla="*/ 13 h 71"/>
                <a:gd name="T18" fmla="*/ 178 w 180"/>
                <a:gd name="T19" fmla="*/ 4 h 71"/>
                <a:gd name="T20" fmla="*/ 177 w 180"/>
                <a:gd name="T21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71">
                  <a:moveTo>
                    <a:pt x="177" y="1"/>
                  </a:moveTo>
                  <a:cubicBezTo>
                    <a:pt x="162" y="4"/>
                    <a:pt x="148" y="12"/>
                    <a:pt x="133" y="17"/>
                  </a:cubicBezTo>
                  <a:cubicBezTo>
                    <a:pt x="119" y="22"/>
                    <a:pt x="105" y="27"/>
                    <a:pt x="91" y="33"/>
                  </a:cubicBezTo>
                  <a:cubicBezTo>
                    <a:pt x="62" y="46"/>
                    <a:pt x="31" y="56"/>
                    <a:pt x="2" y="69"/>
                  </a:cubicBezTo>
                  <a:cubicBezTo>
                    <a:pt x="0" y="69"/>
                    <a:pt x="1" y="71"/>
                    <a:pt x="2" y="71"/>
                  </a:cubicBezTo>
                  <a:cubicBezTo>
                    <a:pt x="18" y="65"/>
                    <a:pt x="33" y="61"/>
                    <a:pt x="49" y="55"/>
                  </a:cubicBezTo>
                  <a:cubicBezTo>
                    <a:pt x="61" y="50"/>
                    <a:pt x="75" y="46"/>
                    <a:pt x="88" y="40"/>
                  </a:cubicBezTo>
                  <a:cubicBezTo>
                    <a:pt x="103" y="33"/>
                    <a:pt x="119" y="27"/>
                    <a:pt x="135" y="22"/>
                  </a:cubicBezTo>
                  <a:cubicBezTo>
                    <a:pt x="142" y="19"/>
                    <a:pt x="148" y="16"/>
                    <a:pt x="155" y="13"/>
                  </a:cubicBezTo>
                  <a:cubicBezTo>
                    <a:pt x="163" y="10"/>
                    <a:pt x="171" y="8"/>
                    <a:pt x="178" y="4"/>
                  </a:cubicBezTo>
                  <a:cubicBezTo>
                    <a:pt x="180" y="3"/>
                    <a:pt x="179" y="0"/>
                    <a:pt x="177" y="1"/>
                  </a:cubicBezTo>
                  <a:close/>
                </a:path>
              </a:pathLst>
            </a:custGeom>
            <a:solidFill>
              <a:srgbClr val="C93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ïṡļídê">
              <a:extLst>
                <a:ext uri="{FF2B5EF4-FFF2-40B4-BE49-F238E27FC236}">
                  <a16:creationId xmlns:a16="http://schemas.microsoft.com/office/drawing/2014/main" id="{BBF86042-4646-4901-8726-77E0BFD30CB4}"/>
                </a:ext>
              </a:extLst>
            </p:cNvPr>
            <p:cNvSpPr/>
            <p:nvPr/>
          </p:nvSpPr>
          <p:spPr bwMode="auto">
            <a:xfrm>
              <a:off x="5154481" y="4476202"/>
              <a:ext cx="38876" cy="17008"/>
            </a:xfrm>
            <a:custGeom>
              <a:avLst/>
              <a:gdLst>
                <a:gd name="T0" fmla="*/ 14 w 16"/>
                <a:gd name="T1" fmla="*/ 0 h 7"/>
                <a:gd name="T2" fmla="*/ 9 w 16"/>
                <a:gd name="T3" fmla="*/ 2 h 7"/>
                <a:gd name="T4" fmla="*/ 1 w 16"/>
                <a:gd name="T5" fmla="*/ 4 h 7"/>
                <a:gd name="T6" fmla="*/ 2 w 16"/>
                <a:gd name="T7" fmla="*/ 7 h 7"/>
                <a:gd name="T8" fmla="*/ 15 w 16"/>
                <a:gd name="T9" fmla="*/ 3 h 7"/>
                <a:gd name="T10" fmla="*/ 14 w 16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">
                  <a:moveTo>
                    <a:pt x="14" y="0"/>
                  </a:moveTo>
                  <a:cubicBezTo>
                    <a:pt x="12" y="0"/>
                    <a:pt x="10" y="1"/>
                    <a:pt x="9" y="2"/>
                  </a:cubicBezTo>
                  <a:cubicBezTo>
                    <a:pt x="6" y="3"/>
                    <a:pt x="4" y="3"/>
                    <a:pt x="1" y="4"/>
                  </a:cubicBezTo>
                  <a:cubicBezTo>
                    <a:pt x="0" y="5"/>
                    <a:pt x="1" y="7"/>
                    <a:pt x="2" y="7"/>
                  </a:cubicBezTo>
                  <a:cubicBezTo>
                    <a:pt x="6" y="6"/>
                    <a:pt x="11" y="5"/>
                    <a:pt x="15" y="3"/>
                  </a:cubicBezTo>
                  <a:cubicBezTo>
                    <a:pt x="16" y="2"/>
                    <a:pt x="16" y="1"/>
                    <a:pt x="14" y="0"/>
                  </a:cubicBezTo>
                  <a:close/>
                </a:path>
              </a:pathLst>
            </a:custGeom>
            <a:solidFill>
              <a:srgbClr val="C93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ïšliḑé">
              <a:extLst>
                <a:ext uri="{FF2B5EF4-FFF2-40B4-BE49-F238E27FC236}">
                  <a16:creationId xmlns:a16="http://schemas.microsoft.com/office/drawing/2014/main" id="{930B5B8D-3010-4B8D-B081-D6C18CC3E17C}"/>
                </a:ext>
              </a:extLst>
            </p:cNvPr>
            <p:cNvSpPr/>
            <p:nvPr/>
          </p:nvSpPr>
          <p:spPr bwMode="auto">
            <a:xfrm>
              <a:off x="4633304" y="4567317"/>
              <a:ext cx="409409" cy="174940"/>
            </a:xfrm>
            <a:custGeom>
              <a:avLst/>
              <a:gdLst>
                <a:gd name="T0" fmla="*/ 164 w 169"/>
                <a:gd name="T1" fmla="*/ 1 h 72"/>
                <a:gd name="T2" fmla="*/ 84 w 169"/>
                <a:gd name="T3" fmla="*/ 35 h 72"/>
                <a:gd name="T4" fmla="*/ 41 w 169"/>
                <a:gd name="T5" fmla="*/ 52 h 72"/>
                <a:gd name="T6" fmla="*/ 1 w 169"/>
                <a:gd name="T7" fmla="*/ 70 h 72"/>
                <a:gd name="T8" fmla="*/ 1 w 169"/>
                <a:gd name="T9" fmla="*/ 72 h 72"/>
                <a:gd name="T10" fmla="*/ 38 w 169"/>
                <a:gd name="T11" fmla="*/ 58 h 72"/>
                <a:gd name="T12" fmla="*/ 89 w 169"/>
                <a:gd name="T13" fmla="*/ 39 h 72"/>
                <a:gd name="T14" fmla="*/ 128 w 169"/>
                <a:gd name="T15" fmla="*/ 24 h 72"/>
                <a:gd name="T16" fmla="*/ 148 w 169"/>
                <a:gd name="T17" fmla="*/ 15 h 72"/>
                <a:gd name="T18" fmla="*/ 167 w 169"/>
                <a:gd name="T19" fmla="*/ 4 h 72"/>
                <a:gd name="T20" fmla="*/ 164 w 169"/>
                <a:gd name="T21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72">
                  <a:moveTo>
                    <a:pt x="164" y="1"/>
                  </a:moveTo>
                  <a:cubicBezTo>
                    <a:pt x="138" y="13"/>
                    <a:pt x="112" y="25"/>
                    <a:pt x="84" y="35"/>
                  </a:cubicBezTo>
                  <a:cubicBezTo>
                    <a:pt x="70" y="40"/>
                    <a:pt x="55" y="47"/>
                    <a:pt x="41" y="52"/>
                  </a:cubicBezTo>
                  <a:cubicBezTo>
                    <a:pt x="27" y="57"/>
                    <a:pt x="15" y="68"/>
                    <a:pt x="1" y="70"/>
                  </a:cubicBezTo>
                  <a:cubicBezTo>
                    <a:pt x="0" y="70"/>
                    <a:pt x="0" y="72"/>
                    <a:pt x="1" y="72"/>
                  </a:cubicBezTo>
                  <a:cubicBezTo>
                    <a:pt x="14" y="71"/>
                    <a:pt x="26" y="62"/>
                    <a:pt x="38" y="58"/>
                  </a:cubicBezTo>
                  <a:cubicBezTo>
                    <a:pt x="55" y="51"/>
                    <a:pt x="72" y="45"/>
                    <a:pt x="89" y="39"/>
                  </a:cubicBezTo>
                  <a:cubicBezTo>
                    <a:pt x="102" y="35"/>
                    <a:pt x="116" y="30"/>
                    <a:pt x="128" y="24"/>
                  </a:cubicBezTo>
                  <a:cubicBezTo>
                    <a:pt x="135" y="20"/>
                    <a:pt x="142" y="18"/>
                    <a:pt x="148" y="15"/>
                  </a:cubicBezTo>
                  <a:cubicBezTo>
                    <a:pt x="155" y="12"/>
                    <a:pt x="162" y="10"/>
                    <a:pt x="167" y="4"/>
                  </a:cubicBezTo>
                  <a:cubicBezTo>
                    <a:pt x="169" y="3"/>
                    <a:pt x="167" y="0"/>
                    <a:pt x="164" y="1"/>
                  </a:cubicBezTo>
                  <a:close/>
                </a:path>
              </a:pathLst>
            </a:custGeom>
            <a:solidFill>
              <a:srgbClr val="C93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śľíḑè">
              <a:extLst>
                <a:ext uri="{FF2B5EF4-FFF2-40B4-BE49-F238E27FC236}">
                  <a16:creationId xmlns:a16="http://schemas.microsoft.com/office/drawing/2014/main" id="{C6CD07EF-E4B3-4FB4-A55D-ED92C32F0D29}"/>
                </a:ext>
              </a:extLst>
            </p:cNvPr>
            <p:cNvSpPr/>
            <p:nvPr/>
          </p:nvSpPr>
          <p:spPr bwMode="auto">
            <a:xfrm>
              <a:off x="5181208" y="4505358"/>
              <a:ext cx="26727" cy="10934"/>
            </a:xfrm>
            <a:custGeom>
              <a:avLst/>
              <a:gdLst>
                <a:gd name="T0" fmla="*/ 9 w 11"/>
                <a:gd name="T1" fmla="*/ 0 h 5"/>
                <a:gd name="T2" fmla="*/ 2 w 11"/>
                <a:gd name="T3" fmla="*/ 1 h 5"/>
                <a:gd name="T4" fmla="*/ 2 w 11"/>
                <a:gd name="T5" fmla="*/ 4 h 5"/>
                <a:gd name="T6" fmla="*/ 10 w 11"/>
                <a:gd name="T7" fmla="*/ 3 h 5"/>
                <a:gd name="T8" fmla="*/ 9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9" y="0"/>
                  </a:moveTo>
                  <a:cubicBezTo>
                    <a:pt x="7" y="0"/>
                    <a:pt x="4" y="1"/>
                    <a:pt x="2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5"/>
                    <a:pt x="7" y="4"/>
                    <a:pt x="10" y="3"/>
                  </a:cubicBezTo>
                  <a:cubicBezTo>
                    <a:pt x="10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C93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íSḻïdè">
              <a:extLst>
                <a:ext uri="{FF2B5EF4-FFF2-40B4-BE49-F238E27FC236}">
                  <a16:creationId xmlns:a16="http://schemas.microsoft.com/office/drawing/2014/main" id="{378F1EAA-48F2-4648-B34D-62C3CA0AC4F3}"/>
                </a:ext>
              </a:extLst>
            </p:cNvPr>
            <p:cNvSpPr/>
            <p:nvPr/>
          </p:nvSpPr>
          <p:spPr bwMode="auto">
            <a:xfrm>
              <a:off x="4414629" y="4778703"/>
              <a:ext cx="140924" cy="76537"/>
            </a:xfrm>
            <a:custGeom>
              <a:avLst/>
              <a:gdLst>
                <a:gd name="T0" fmla="*/ 5 w 58"/>
                <a:gd name="T1" fmla="*/ 19 h 32"/>
                <a:gd name="T2" fmla="*/ 0 w 58"/>
                <a:gd name="T3" fmla="*/ 17 h 32"/>
                <a:gd name="T4" fmla="*/ 2 w 58"/>
                <a:gd name="T5" fmla="*/ 22 h 32"/>
                <a:gd name="T6" fmla="*/ 20 w 58"/>
                <a:gd name="T7" fmla="*/ 31 h 32"/>
                <a:gd name="T8" fmla="*/ 57 w 58"/>
                <a:gd name="T9" fmla="*/ 18 h 32"/>
                <a:gd name="T10" fmla="*/ 55 w 58"/>
                <a:gd name="T11" fmla="*/ 0 h 32"/>
                <a:gd name="T12" fmla="*/ 34 w 58"/>
                <a:gd name="T13" fmla="*/ 11 h 32"/>
                <a:gd name="T14" fmla="*/ 5 w 58"/>
                <a:gd name="T15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2">
                  <a:moveTo>
                    <a:pt x="5" y="19"/>
                  </a:moveTo>
                  <a:cubicBezTo>
                    <a:pt x="3" y="18"/>
                    <a:pt x="2" y="18"/>
                    <a:pt x="0" y="17"/>
                  </a:cubicBezTo>
                  <a:cubicBezTo>
                    <a:pt x="1" y="19"/>
                    <a:pt x="1" y="20"/>
                    <a:pt x="2" y="22"/>
                  </a:cubicBezTo>
                  <a:cubicBezTo>
                    <a:pt x="5" y="28"/>
                    <a:pt x="11" y="32"/>
                    <a:pt x="20" y="31"/>
                  </a:cubicBezTo>
                  <a:cubicBezTo>
                    <a:pt x="24" y="31"/>
                    <a:pt x="38" y="26"/>
                    <a:pt x="57" y="18"/>
                  </a:cubicBezTo>
                  <a:cubicBezTo>
                    <a:pt x="58" y="12"/>
                    <a:pt x="56" y="6"/>
                    <a:pt x="55" y="0"/>
                  </a:cubicBezTo>
                  <a:cubicBezTo>
                    <a:pt x="48" y="5"/>
                    <a:pt x="41" y="8"/>
                    <a:pt x="34" y="11"/>
                  </a:cubicBezTo>
                  <a:cubicBezTo>
                    <a:pt x="26" y="15"/>
                    <a:pt x="15" y="20"/>
                    <a:pt x="5" y="19"/>
                  </a:cubicBezTo>
                  <a:close/>
                </a:path>
              </a:pathLst>
            </a:custGeom>
            <a:solidFill>
              <a:srgbClr val="EF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íṣlîḑe">
              <a:extLst>
                <a:ext uri="{FF2B5EF4-FFF2-40B4-BE49-F238E27FC236}">
                  <a16:creationId xmlns:a16="http://schemas.microsoft.com/office/drawing/2014/main" id="{F6809D1D-8A4D-4C59-8E73-8090FA0896A6}"/>
                </a:ext>
              </a:extLst>
            </p:cNvPr>
            <p:cNvSpPr/>
            <p:nvPr/>
          </p:nvSpPr>
          <p:spPr bwMode="auto">
            <a:xfrm>
              <a:off x="4555553" y="4761695"/>
              <a:ext cx="31586" cy="57099"/>
            </a:xfrm>
            <a:custGeom>
              <a:avLst/>
              <a:gdLst>
                <a:gd name="T0" fmla="*/ 3 w 13"/>
                <a:gd name="T1" fmla="*/ 24 h 24"/>
                <a:gd name="T2" fmla="*/ 12 w 13"/>
                <a:gd name="T3" fmla="*/ 20 h 24"/>
                <a:gd name="T4" fmla="*/ 10 w 13"/>
                <a:gd name="T5" fmla="*/ 0 h 24"/>
                <a:gd name="T6" fmla="*/ 0 w 13"/>
                <a:gd name="T7" fmla="*/ 5 h 24"/>
                <a:gd name="T8" fmla="*/ 3 w 1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4">
                  <a:moveTo>
                    <a:pt x="3" y="24"/>
                  </a:moveTo>
                  <a:cubicBezTo>
                    <a:pt x="6" y="22"/>
                    <a:pt x="9" y="21"/>
                    <a:pt x="12" y="20"/>
                  </a:cubicBezTo>
                  <a:cubicBezTo>
                    <a:pt x="13" y="12"/>
                    <a:pt x="12" y="5"/>
                    <a:pt x="10" y="0"/>
                  </a:cubicBezTo>
                  <a:cubicBezTo>
                    <a:pt x="6" y="1"/>
                    <a:pt x="3" y="3"/>
                    <a:pt x="0" y="5"/>
                  </a:cubicBezTo>
                  <a:cubicBezTo>
                    <a:pt x="2" y="10"/>
                    <a:pt x="3" y="16"/>
                    <a:pt x="3" y="24"/>
                  </a:cubicBezTo>
                  <a:close/>
                </a:path>
              </a:pathLst>
            </a:custGeom>
            <a:solidFill>
              <a:srgbClr val="9C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ïSliḓe">
              <a:extLst>
                <a:ext uri="{FF2B5EF4-FFF2-40B4-BE49-F238E27FC236}">
                  <a16:creationId xmlns:a16="http://schemas.microsoft.com/office/drawing/2014/main" id="{09E298DD-31E2-49E1-81D3-EE2E59E19074}"/>
                </a:ext>
              </a:extLst>
            </p:cNvPr>
            <p:cNvSpPr/>
            <p:nvPr/>
          </p:nvSpPr>
          <p:spPr bwMode="auto">
            <a:xfrm>
              <a:off x="5275967" y="4437326"/>
              <a:ext cx="31586" cy="24297"/>
            </a:xfrm>
            <a:custGeom>
              <a:avLst/>
              <a:gdLst>
                <a:gd name="T0" fmla="*/ 13 w 13"/>
                <a:gd name="T1" fmla="*/ 0 h 10"/>
                <a:gd name="T2" fmla="*/ 0 w 13"/>
                <a:gd name="T3" fmla="*/ 1 h 10"/>
                <a:gd name="T4" fmla="*/ 4 w 13"/>
                <a:gd name="T5" fmla="*/ 10 h 10"/>
                <a:gd name="T6" fmla="*/ 13 w 1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1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3" y="7"/>
                    <a:pt x="4" y="10"/>
                  </a:cubicBezTo>
                  <a:cubicBezTo>
                    <a:pt x="7" y="6"/>
                    <a:pt x="11" y="3"/>
                    <a:pt x="13" y="0"/>
                  </a:cubicBezTo>
                  <a:close/>
                </a:path>
              </a:pathLst>
            </a:custGeom>
            <a:solidFill>
              <a:srgbClr val="6159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ïslïḑe">
              <a:extLst>
                <a:ext uri="{FF2B5EF4-FFF2-40B4-BE49-F238E27FC236}">
                  <a16:creationId xmlns:a16="http://schemas.microsoft.com/office/drawing/2014/main" id="{8E22CBB1-F93D-4E2C-889E-66FC69B318ED}"/>
                </a:ext>
              </a:extLst>
            </p:cNvPr>
            <p:cNvSpPr/>
            <p:nvPr/>
          </p:nvSpPr>
          <p:spPr bwMode="auto">
            <a:xfrm>
              <a:off x="4455934" y="4129966"/>
              <a:ext cx="364459" cy="515102"/>
            </a:xfrm>
            <a:custGeom>
              <a:avLst/>
              <a:gdLst>
                <a:gd name="T0" fmla="*/ 90 w 150"/>
                <a:gd name="T1" fmla="*/ 213 h 213"/>
                <a:gd name="T2" fmla="*/ 106 w 150"/>
                <a:gd name="T3" fmla="*/ 207 h 213"/>
                <a:gd name="T4" fmla="*/ 133 w 150"/>
                <a:gd name="T5" fmla="*/ 139 h 213"/>
                <a:gd name="T6" fmla="*/ 150 w 150"/>
                <a:gd name="T7" fmla="*/ 125 h 213"/>
                <a:gd name="T8" fmla="*/ 112 w 150"/>
                <a:gd name="T9" fmla="*/ 94 h 213"/>
                <a:gd name="T10" fmla="*/ 34 w 150"/>
                <a:gd name="T11" fmla="*/ 0 h 213"/>
                <a:gd name="T12" fmla="*/ 0 w 150"/>
                <a:gd name="T13" fmla="*/ 12 h 213"/>
                <a:gd name="T14" fmla="*/ 90 w 150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213">
                  <a:moveTo>
                    <a:pt x="90" y="213"/>
                  </a:moveTo>
                  <a:cubicBezTo>
                    <a:pt x="95" y="211"/>
                    <a:pt x="100" y="209"/>
                    <a:pt x="106" y="207"/>
                  </a:cubicBezTo>
                  <a:cubicBezTo>
                    <a:pt x="114" y="177"/>
                    <a:pt x="127" y="150"/>
                    <a:pt x="133" y="139"/>
                  </a:cubicBezTo>
                  <a:cubicBezTo>
                    <a:pt x="137" y="134"/>
                    <a:pt x="143" y="129"/>
                    <a:pt x="150" y="125"/>
                  </a:cubicBezTo>
                  <a:cubicBezTo>
                    <a:pt x="137" y="116"/>
                    <a:pt x="124" y="106"/>
                    <a:pt x="112" y="94"/>
                  </a:cubicBezTo>
                  <a:cubicBezTo>
                    <a:pt x="86" y="70"/>
                    <a:pt x="52" y="34"/>
                    <a:pt x="34" y="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0" y="213"/>
                  </a:lnTo>
                  <a:close/>
                </a:path>
              </a:pathLst>
            </a:custGeom>
            <a:solidFill>
              <a:srgbClr val="DA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ïṧlïḑé">
              <a:extLst>
                <a:ext uri="{FF2B5EF4-FFF2-40B4-BE49-F238E27FC236}">
                  <a16:creationId xmlns:a16="http://schemas.microsoft.com/office/drawing/2014/main" id="{8987766A-2B17-4577-93C5-7FCC3CB4F726}"/>
                </a:ext>
              </a:extLst>
            </p:cNvPr>
            <p:cNvSpPr/>
            <p:nvPr/>
          </p:nvSpPr>
          <p:spPr bwMode="auto">
            <a:xfrm>
              <a:off x="5045143" y="4471342"/>
              <a:ext cx="1056931" cy="1105526"/>
            </a:xfrm>
            <a:custGeom>
              <a:avLst/>
              <a:gdLst>
                <a:gd name="T0" fmla="*/ 429 w 436"/>
                <a:gd name="T1" fmla="*/ 281 h 457"/>
                <a:gd name="T2" fmla="*/ 195 w 436"/>
                <a:gd name="T3" fmla="*/ 256 h 457"/>
                <a:gd name="T4" fmla="*/ 129 w 436"/>
                <a:gd name="T5" fmla="*/ 199 h 457"/>
                <a:gd name="T6" fmla="*/ 116 w 436"/>
                <a:gd name="T7" fmla="*/ 126 h 457"/>
                <a:gd name="T8" fmla="*/ 110 w 436"/>
                <a:gd name="T9" fmla="*/ 66 h 457"/>
                <a:gd name="T10" fmla="*/ 114 w 436"/>
                <a:gd name="T11" fmla="*/ 14 h 457"/>
                <a:gd name="T12" fmla="*/ 101 w 436"/>
                <a:gd name="T13" fmla="*/ 0 h 457"/>
                <a:gd name="T14" fmla="*/ 83 w 436"/>
                <a:gd name="T15" fmla="*/ 18 h 457"/>
                <a:gd name="T16" fmla="*/ 83 w 436"/>
                <a:gd name="T17" fmla="*/ 18 h 457"/>
                <a:gd name="T18" fmla="*/ 83 w 436"/>
                <a:gd name="T19" fmla="*/ 18 h 457"/>
                <a:gd name="T20" fmla="*/ 56 w 436"/>
                <a:gd name="T21" fmla="*/ 32 h 457"/>
                <a:gd name="T22" fmla="*/ 61 w 436"/>
                <a:gd name="T23" fmla="*/ 51 h 457"/>
                <a:gd name="T24" fmla="*/ 61 w 436"/>
                <a:gd name="T25" fmla="*/ 146 h 457"/>
                <a:gd name="T26" fmla="*/ 60 w 436"/>
                <a:gd name="T27" fmla="*/ 204 h 457"/>
                <a:gd name="T28" fmla="*/ 32 w 436"/>
                <a:gd name="T29" fmla="*/ 309 h 457"/>
                <a:gd name="T30" fmla="*/ 16 w 436"/>
                <a:gd name="T31" fmla="*/ 360 h 457"/>
                <a:gd name="T32" fmla="*/ 0 w 436"/>
                <a:gd name="T33" fmla="*/ 413 h 457"/>
                <a:gd name="T34" fmla="*/ 20 w 436"/>
                <a:gd name="T35" fmla="*/ 457 h 457"/>
                <a:gd name="T36" fmla="*/ 435 w 436"/>
                <a:gd name="T37" fmla="*/ 317 h 457"/>
                <a:gd name="T38" fmla="*/ 429 w 436"/>
                <a:gd name="T39" fmla="*/ 2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6" h="457">
                  <a:moveTo>
                    <a:pt x="429" y="281"/>
                  </a:moveTo>
                  <a:cubicBezTo>
                    <a:pt x="354" y="306"/>
                    <a:pt x="260" y="306"/>
                    <a:pt x="195" y="256"/>
                  </a:cubicBezTo>
                  <a:cubicBezTo>
                    <a:pt x="175" y="241"/>
                    <a:pt x="143" y="219"/>
                    <a:pt x="129" y="199"/>
                  </a:cubicBezTo>
                  <a:cubicBezTo>
                    <a:pt x="114" y="178"/>
                    <a:pt x="118" y="150"/>
                    <a:pt x="116" y="126"/>
                  </a:cubicBezTo>
                  <a:cubicBezTo>
                    <a:pt x="115" y="106"/>
                    <a:pt x="110" y="87"/>
                    <a:pt x="110" y="66"/>
                  </a:cubicBezTo>
                  <a:cubicBezTo>
                    <a:pt x="110" y="51"/>
                    <a:pt x="118" y="28"/>
                    <a:pt x="114" y="14"/>
                  </a:cubicBezTo>
                  <a:cubicBezTo>
                    <a:pt x="112" y="5"/>
                    <a:pt x="107" y="1"/>
                    <a:pt x="101" y="0"/>
                  </a:cubicBezTo>
                  <a:cubicBezTo>
                    <a:pt x="94" y="7"/>
                    <a:pt x="87" y="16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20"/>
                    <a:pt x="67" y="26"/>
                    <a:pt x="56" y="32"/>
                  </a:cubicBezTo>
                  <a:cubicBezTo>
                    <a:pt x="58" y="37"/>
                    <a:pt x="60" y="44"/>
                    <a:pt x="61" y="51"/>
                  </a:cubicBezTo>
                  <a:cubicBezTo>
                    <a:pt x="64" y="69"/>
                    <a:pt x="62" y="110"/>
                    <a:pt x="61" y="146"/>
                  </a:cubicBezTo>
                  <a:cubicBezTo>
                    <a:pt x="60" y="169"/>
                    <a:pt x="60" y="192"/>
                    <a:pt x="60" y="204"/>
                  </a:cubicBezTo>
                  <a:cubicBezTo>
                    <a:pt x="61" y="224"/>
                    <a:pt x="46" y="269"/>
                    <a:pt x="32" y="309"/>
                  </a:cubicBezTo>
                  <a:cubicBezTo>
                    <a:pt x="26" y="328"/>
                    <a:pt x="20" y="347"/>
                    <a:pt x="16" y="360"/>
                  </a:cubicBezTo>
                  <a:cubicBezTo>
                    <a:pt x="13" y="371"/>
                    <a:pt x="7" y="391"/>
                    <a:pt x="0" y="413"/>
                  </a:cubicBezTo>
                  <a:cubicBezTo>
                    <a:pt x="20" y="457"/>
                    <a:pt x="20" y="457"/>
                    <a:pt x="20" y="457"/>
                  </a:cubicBezTo>
                  <a:cubicBezTo>
                    <a:pt x="133" y="421"/>
                    <a:pt x="422" y="326"/>
                    <a:pt x="435" y="317"/>
                  </a:cubicBezTo>
                  <a:cubicBezTo>
                    <a:pt x="436" y="314"/>
                    <a:pt x="433" y="301"/>
                    <a:pt x="429" y="281"/>
                  </a:cubicBezTo>
                  <a:close/>
                </a:path>
              </a:pathLst>
            </a:custGeom>
            <a:solidFill>
              <a:srgbClr val="DA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ṧ1íḍé">
              <a:extLst>
                <a:ext uri="{FF2B5EF4-FFF2-40B4-BE49-F238E27FC236}">
                  <a16:creationId xmlns:a16="http://schemas.microsoft.com/office/drawing/2014/main" id="{31987D72-89E6-41C0-A13A-0B78F918FBC3}"/>
                </a:ext>
              </a:extLst>
            </p:cNvPr>
            <p:cNvSpPr/>
            <p:nvPr/>
          </p:nvSpPr>
          <p:spPr bwMode="auto">
            <a:xfrm>
              <a:off x="4960103" y="4042496"/>
              <a:ext cx="380253" cy="150643"/>
            </a:xfrm>
            <a:custGeom>
              <a:avLst/>
              <a:gdLst>
                <a:gd name="T0" fmla="*/ 151 w 157"/>
                <a:gd name="T1" fmla="*/ 1 h 62"/>
                <a:gd name="T2" fmla="*/ 2 w 157"/>
                <a:gd name="T3" fmla="*/ 58 h 62"/>
                <a:gd name="T4" fmla="*/ 3 w 157"/>
                <a:gd name="T5" fmla="*/ 62 h 62"/>
                <a:gd name="T6" fmla="*/ 79 w 157"/>
                <a:gd name="T7" fmla="*/ 35 h 62"/>
                <a:gd name="T8" fmla="*/ 153 w 157"/>
                <a:gd name="T9" fmla="*/ 7 h 62"/>
                <a:gd name="T10" fmla="*/ 151 w 157"/>
                <a:gd name="T1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62">
                  <a:moveTo>
                    <a:pt x="151" y="1"/>
                  </a:moveTo>
                  <a:cubicBezTo>
                    <a:pt x="100" y="15"/>
                    <a:pt x="53" y="45"/>
                    <a:pt x="2" y="58"/>
                  </a:cubicBezTo>
                  <a:cubicBezTo>
                    <a:pt x="0" y="59"/>
                    <a:pt x="1" y="62"/>
                    <a:pt x="3" y="62"/>
                  </a:cubicBezTo>
                  <a:cubicBezTo>
                    <a:pt x="30" y="56"/>
                    <a:pt x="54" y="44"/>
                    <a:pt x="79" y="35"/>
                  </a:cubicBezTo>
                  <a:cubicBezTo>
                    <a:pt x="104" y="27"/>
                    <a:pt x="129" y="18"/>
                    <a:pt x="153" y="7"/>
                  </a:cubicBezTo>
                  <a:cubicBezTo>
                    <a:pt x="157" y="5"/>
                    <a:pt x="154" y="0"/>
                    <a:pt x="151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iSliḓè">
              <a:extLst>
                <a:ext uri="{FF2B5EF4-FFF2-40B4-BE49-F238E27FC236}">
                  <a16:creationId xmlns:a16="http://schemas.microsoft.com/office/drawing/2014/main" id="{9475379A-C28F-4597-B23C-DAE206EF39A9}"/>
                </a:ext>
              </a:extLst>
            </p:cNvPr>
            <p:cNvSpPr/>
            <p:nvPr/>
          </p:nvSpPr>
          <p:spPr bwMode="auto">
            <a:xfrm>
              <a:off x="4783947" y="4105669"/>
              <a:ext cx="762934" cy="321939"/>
            </a:xfrm>
            <a:custGeom>
              <a:avLst/>
              <a:gdLst>
                <a:gd name="T0" fmla="*/ 312 w 315"/>
                <a:gd name="T1" fmla="*/ 1 h 133"/>
                <a:gd name="T2" fmla="*/ 161 w 315"/>
                <a:gd name="T3" fmla="*/ 64 h 133"/>
                <a:gd name="T4" fmla="*/ 2 w 315"/>
                <a:gd name="T5" fmla="*/ 128 h 133"/>
                <a:gd name="T6" fmla="*/ 3 w 315"/>
                <a:gd name="T7" fmla="*/ 132 h 133"/>
                <a:gd name="T8" fmla="*/ 164 w 315"/>
                <a:gd name="T9" fmla="*/ 70 h 133"/>
                <a:gd name="T10" fmla="*/ 248 w 315"/>
                <a:gd name="T11" fmla="*/ 35 h 133"/>
                <a:gd name="T12" fmla="*/ 314 w 315"/>
                <a:gd name="T13" fmla="*/ 3 h 133"/>
                <a:gd name="T14" fmla="*/ 312 w 315"/>
                <a:gd name="T15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33">
                  <a:moveTo>
                    <a:pt x="312" y="1"/>
                  </a:moveTo>
                  <a:cubicBezTo>
                    <a:pt x="263" y="23"/>
                    <a:pt x="211" y="43"/>
                    <a:pt x="161" y="64"/>
                  </a:cubicBezTo>
                  <a:cubicBezTo>
                    <a:pt x="108" y="86"/>
                    <a:pt x="55" y="106"/>
                    <a:pt x="2" y="128"/>
                  </a:cubicBezTo>
                  <a:cubicBezTo>
                    <a:pt x="0" y="129"/>
                    <a:pt x="0" y="133"/>
                    <a:pt x="3" y="132"/>
                  </a:cubicBezTo>
                  <a:cubicBezTo>
                    <a:pt x="57" y="112"/>
                    <a:pt x="111" y="93"/>
                    <a:pt x="164" y="70"/>
                  </a:cubicBezTo>
                  <a:cubicBezTo>
                    <a:pt x="192" y="58"/>
                    <a:pt x="220" y="46"/>
                    <a:pt x="248" y="35"/>
                  </a:cubicBezTo>
                  <a:cubicBezTo>
                    <a:pt x="270" y="27"/>
                    <a:pt x="293" y="15"/>
                    <a:pt x="314" y="3"/>
                  </a:cubicBezTo>
                  <a:cubicBezTo>
                    <a:pt x="315" y="2"/>
                    <a:pt x="314" y="0"/>
                    <a:pt x="312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îṩlíḋé">
              <a:extLst>
                <a:ext uri="{FF2B5EF4-FFF2-40B4-BE49-F238E27FC236}">
                  <a16:creationId xmlns:a16="http://schemas.microsoft.com/office/drawing/2014/main" id="{51D23FA5-AC0E-46A2-AB04-196203D0D5B4}"/>
                </a:ext>
              </a:extLst>
            </p:cNvPr>
            <p:cNvSpPr/>
            <p:nvPr/>
          </p:nvSpPr>
          <p:spPr bwMode="auto">
            <a:xfrm>
              <a:off x="5181208" y="4178560"/>
              <a:ext cx="475012" cy="207742"/>
            </a:xfrm>
            <a:custGeom>
              <a:avLst/>
              <a:gdLst>
                <a:gd name="T0" fmla="*/ 192 w 196"/>
                <a:gd name="T1" fmla="*/ 0 h 86"/>
                <a:gd name="T2" fmla="*/ 100 w 196"/>
                <a:gd name="T3" fmla="*/ 41 h 86"/>
                <a:gd name="T4" fmla="*/ 3 w 196"/>
                <a:gd name="T5" fmla="*/ 82 h 86"/>
                <a:gd name="T6" fmla="*/ 4 w 196"/>
                <a:gd name="T7" fmla="*/ 86 h 86"/>
                <a:gd name="T8" fmla="*/ 101 w 196"/>
                <a:gd name="T9" fmla="*/ 47 h 86"/>
                <a:gd name="T10" fmla="*/ 194 w 196"/>
                <a:gd name="T11" fmla="*/ 5 h 86"/>
                <a:gd name="T12" fmla="*/ 192 w 196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86">
                  <a:moveTo>
                    <a:pt x="192" y="0"/>
                  </a:moveTo>
                  <a:cubicBezTo>
                    <a:pt x="160" y="10"/>
                    <a:pt x="131" y="28"/>
                    <a:pt x="100" y="41"/>
                  </a:cubicBezTo>
                  <a:cubicBezTo>
                    <a:pt x="68" y="54"/>
                    <a:pt x="37" y="75"/>
                    <a:pt x="3" y="82"/>
                  </a:cubicBezTo>
                  <a:cubicBezTo>
                    <a:pt x="0" y="83"/>
                    <a:pt x="2" y="86"/>
                    <a:pt x="4" y="86"/>
                  </a:cubicBezTo>
                  <a:cubicBezTo>
                    <a:pt x="38" y="81"/>
                    <a:pt x="70" y="60"/>
                    <a:pt x="101" y="47"/>
                  </a:cubicBezTo>
                  <a:cubicBezTo>
                    <a:pt x="132" y="34"/>
                    <a:pt x="165" y="22"/>
                    <a:pt x="194" y="5"/>
                  </a:cubicBezTo>
                  <a:cubicBezTo>
                    <a:pt x="196" y="3"/>
                    <a:pt x="195" y="0"/>
                    <a:pt x="192" y="0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íṣļíḍé">
              <a:extLst>
                <a:ext uri="{FF2B5EF4-FFF2-40B4-BE49-F238E27FC236}">
                  <a16:creationId xmlns:a16="http://schemas.microsoft.com/office/drawing/2014/main" id="{F76B0F31-D724-44F6-A676-834D93409E63}"/>
                </a:ext>
              </a:extLst>
            </p:cNvPr>
            <p:cNvSpPr/>
            <p:nvPr/>
          </p:nvSpPr>
          <p:spPr bwMode="auto">
            <a:xfrm>
              <a:off x="5357363" y="4272104"/>
              <a:ext cx="318294" cy="145784"/>
            </a:xfrm>
            <a:custGeom>
              <a:avLst/>
              <a:gdLst>
                <a:gd name="T0" fmla="*/ 125 w 131"/>
                <a:gd name="T1" fmla="*/ 1 h 60"/>
                <a:gd name="T2" fmla="*/ 71 w 131"/>
                <a:gd name="T3" fmla="*/ 26 h 60"/>
                <a:gd name="T4" fmla="*/ 37 w 131"/>
                <a:gd name="T5" fmla="*/ 41 h 60"/>
                <a:gd name="T6" fmla="*/ 2 w 131"/>
                <a:gd name="T7" fmla="*/ 57 h 60"/>
                <a:gd name="T8" fmla="*/ 3 w 131"/>
                <a:gd name="T9" fmla="*/ 60 h 60"/>
                <a:gd name="T10" fmla="*/ 26 w 131"/>
                <a:gd name="T11" fmla="*/ 52 h 60"/>
                <a:gd name="T12" fmla="*/ 68 w 131"/>
                <a:gd name="T13" fmla="*/ 35 h 60"/>
                <a:gd name="T14" fmla="*/ 128 w 131"/>
                <a:gd name="T15" fmla="*/ 6 h 60"/>
                <a:gd name="T16" fmla="*/ 125 w 131"/>
                <a:gd name="T17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60">
                  <a:moveTo>
                    <a:pt x="125" y="1"/>
                  </a:moveTo>
                  <a:cubicBezTo>
                    <a:pt x="108" y="11"/>
                    <a:pt x="88" y="18"/>
                    <a:pt x="71" y="26"/>
                  </a:cubicBezTo>
                  <a:cubicBezTo>
                    <a:pt x="60" y="32"/>
                    <a:pt x="48" y="36"/>
                    <a:pt x="37" y="41"/>
                  </a:cubicBezTo>
                  <a:cubicBezTo>
                    <a:pt x="26" y="46"/>
                    <a:pt x="14" y="55"/>
                    <a:pt x="2" y="57"/>
                  </a:cubicBezTo>
                  <a:cubicBezTo>
                    <a:pt x="0" y="57"/>
                    <a:pt x="1" y="60"/>
                    <a:pt x="3" y="60"/>
                  </a:cubicBezTo>
                  <a:cubicBezTo>
                    <a:pt x="11" y="60"/>
                    <a:pt x="18" y="56"/>
                    <a:pt x="26" y="52"/>
                  </a:cubicBezTo>
                  <a:cubicBezTo>
                    <a:pt x="40" y="46"/>
                    <a:pt x="54" y="41"/>
                    <a:pt x="68" y="35"/>
                  </a:cubicBezTo>
                  <a:cubicBezTo>
                    <a:pt x="87" y="26"/>
                    <a:pt x="113" y="20"/>
                    <a:pt x="128" y="6"/>
                  </a:cubicBezTo>
                  <a:cubicBezTo>
                    <a:pt x="131" y="3"/>
                    <a:pt x="128" y="0"/>
                    <a:pt x="125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iṩľïďè">
              <a:extLst>
                <a:ext uri="{FF2B5EF4-FFF2-40B4-BE49-F238E27FC236}">
                  <a16:creationId xmlns:a16="http://schemas.microsoft.com/office/drawing/2014/main" id="{3E9CC50C-E386-4541-9B0B-1330F953606D}"/>
                </a:ext>
              </a:extLst>
            </p:cNvPr>
            <p:cNvSpPr/>
            <p:nvPr/>
          </p:nvSpPr>
          <p:spPr bwMode="auto">
            <a:xfrm>
              <a:off x="5224943" y="4391161"/>
              <a:ext cx="482301" cy="224750"/>
            </a:xfrm>
            <a:custGeom>
              <a:avLst/>
              <a:gdLst>
                <a:gd name="T0" fmla="*/ 194 w 199"/>
                <a:gd name="T1" fmla="*/ 1 h 93"/>
                <a:gd name="T2" fmla="*/ 110 w 199"/>
                <a:gd name="T3" fmla="*/ 41 h 93"/>
                <a:gd name="T4" fmla="*/ 2 w 199"/>
                <a:gd name="T5" fmla="*/ 89 h 93"/>
                <a:gd name="T6" fmla="*/ 3 w 199"/>
                <a:gd name="T7" fmla="*/ 92 h 93"/>
                <a:gd name="T8" fmla="*/ 100 w 199"/>
                <a:gd name="T9" fmla="*/ 52 h 93"/>
                <a:gd name="T10" fmla="*/ 196 w 199"/>
                <a:gd name="T11" fmla="*/ 6 h 93"/>
                <a:gd name="T12" fmla="*/ 194 w 199"/>
                <a:gd name="T13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93">
                  <a:moveTo>
                    <a:pt x="194" y="1"/>
                  </a:moveTo>
                  <a:cubicBezTo>
                    <a:pt x="165" y="9"/>
                    <a:pt x="138" y="28"/>
                    <a:pt x="110" y="41"/>
                  </a:cubicBezTo>
                  <a:cubicBezTo>
                    <a:pt x="75" y="57"/>
                    <a:pt x="40" y="78"/>
                    <a:pt x="2" y="89"/>
                  </a:cubicBezTo>
                  <a:cubicBezTo>
                    <a:pt x="0" y="89"/>
                    <a:pt x="1" y="93"/>
                    <a:pt x="3" y="92"/>
                  </a:cubicBezTo>
                  <a:cubicBezTo>
                    <a:pt x="37" y="86"/>
                    <a:pt x="69" y="66"/>
                    <a:pt x="100" y="52"/>
                  </a:cubicBezTo>
                  <a:cubicBezTo>
                    <a:pt x="132" y="38"/>
                    <a:pt x="167" y="25"/>
                    <a:pt x="196" y="6"/>
                  </a:cubicBezTo>
                  <a:cubicBezTo>
                    <a:pt x="199" y="5"/>
                    <a:pt x="197" y="0"/>
                    <a:pt x="194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iṣ1îďê">
              <a:extLst>
                <a:ext uri="{FF2B5EF4-FFF2-40B4-BE49-F238E27FC236}">
                  <a16:creationId xmlns:a16="http://schemas.microsoft.com/office/drawing/2014/main" id="{9127743F-1EFD-44FE-8756-A848A4DFD7AF}"/>
                </a:ext>
              </a:extLst>
            </p:cNvPr>
            <p:cNvSpPr/>
            <p:nvPr/>
          </p:nvSpPr>
          <p:spPr bwMode="auto">
            <a:xfrm>
              <a:off x="5266248" y="4507788"/>
              <a:ext cx="528466" cy="229610"/>
            </a:xfrm>
            <a:custGeom>
              <a:avLst/>
              <a:gdLst>
                <a:gd name="T0" fmla="*/ 214 w 218"/>
                <a:gd name="T1" fmla="*/ 1 h 95"/>
                <a:gd name="T2" fmla="*/ 166 w 218"/>
                <a:gd name="T3" fmla="*/ 24 h 95"/>
                <a:gd name="T4" fmla="*/ 141 w 218"/>
                <a:gd name="T5" fmla="*/ 37 h 95"/>
                <a:gd name="T6" fmla="*/ 114 w 218"/>
                <a:gd name="T7" fmla="*/ 50 h 95"/>
                <a:gd name="T8" fmla="*/ 58 w 218"/>
                <a:gd name="T9" fmla="*/ 72 h 95"/>
                <a:gd name="T10" fmla="*/ 3 w 218"/>
                <a:gd name="T11" fmla="*/ 91 h 95"/>
                <a:gd name="T12" fmla="*/ 1 w 218"/>
                <a:gd name="T13" fmla="*/ 93 h 95"/>
                <a:gd name="T14" fmla="*/ 1 w 218"/>
                <a:gd name="T15" fmla="*/ 94 h 95"/>
                <a:gd name="T16" fmla="*/ 3 w 218"/>
                <a:gd name="T17" fmla="*/ 94 h 95"/>
                <a:gd name="T18" fmla="*/ 59 w 218"/>
                <a:gd name="T19" fmla="*/ 77 h 95"/>
                <a:gd name="T20" fmla="*/ 114 w 218"/>
                <a:gd name="T21" fmla="*/ 56 h 95"/>
                <a:gd name="T22" fmla="*/ 168 w 218"/>
                <a:gd name="T23" fmla="*/ 29 h 95"/>
                <a:gd name="T24" fmla="*/ 194 w 218"/>
                <a:gd name="T25" fmla="*/ 16 h 95"/>
                <a:gd name="T26" fmla="*/ 217 w 218"/>
                <a:gd name="T27" fmla="*/ 4 h 95"/>
                <a:gd name="T28" fmla="*/ 214 w 218"/>
                <a:gd name="T29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95">
                  <a:moveTo>
                    <a:pt x="214" y="1"/>
                  </a:moveTo>
                  <a:cubicBezTo>
                    <a:pt x="198" y="9"/>
                    <a:pt x="181" y="15"/>
                    <a:pt x="166" y="24"/>
                  </a:cubicBezTo>
                  <a:cubicBezTo>
                    <a:pt x="158" y="29"/>
                    <a:pt x="149" y="32"/>
                    <a:pt x="141" y="37"/>
                  </a:cubicBezTo>
                  <a:cubicBezTo>
                    <a:pt x="132" y="42"/>
                    <a:pt x="123" y="46"/>
                    <a:pt x="114" y="50"/>
                  </a:cubicBezTo>
                  <a:cubicBezTo>
                    <a:pt x="96" y="59"/>
                    <a:pt x="77" y="67"/>
                    <a:pt x="58" y="72"/>
                  </a:cubicBezTo>
                  <a:cubicBezTo>
                    <a:pt x="53" y="74"/>
                    <a:pt x="3" y="91"/>
                    <a:pt x="3" y="91"/>
                  </a:cubicBezTo>
                  <a:cubicBezTo>
                    <a:pt x="2" y="90"/>
                    <a:pt x="0" y="91"/>
                    <a:pt x="1" y="93"/>
                  </a:cubicBezTo>
                  <a:cubicBezTo>
                    <a:pt x="1" y="93"/>
                    <a:pt x="1" y="93"/>
                    <a:pt x="1" y="94"/>
                  </a:cubicBezTo>
                  <a:cubicBezTo>
                    <a:pt x="1" y="94"/>
                    <a:pt x="2" y="95"/>
                    <a:pt x="3" y="94"/>
                  </a:cubicBezTo>
                  <a:cubicBezTo>
                    <a:pt x="22" y="89"/>
                    <a:pt x="40" y="82"/>
                    <a:pt x="59" y="77"/>
                  </a:cubicBezTo>
                  <a:cubicBezTo>
                    <a:pt x="78" y="72"/>
                    <a:pt x="96" y="64"/>
                    <a:pt x="114" y="56"/>
                  </a:cubicBezTo>
                  <a:cubicBezTo>
                    <a:pt x="132" y="48"/>
                    <a:pt x="150" y="38"/>
                    <a:pt x="168" y="29"/>
                  </a:cubicBezTo>
                  <a:cubicBezTo>
                    <a:pt x="177" y="25"/>
                    <a:pt x="185" y="20"/>
                    <a:pt x="194" y="16"/>
                  </a:cubicBezTo>
                  <a:cubicBezTo>
                    <a:pt x="202" y="12"/>
                    <a:pt x="210" y="9"/>
                    <a:pt x="217" y="4"/>
                  </a:cubicBezTo>
                  <a:cubicBezTo>
                    <a:pt x="218" y="3"/>
                    <a:pt x="216" y="0"/>
                    <a:pt x="214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ïṥļîdé">
              <a:extLst>
                <a:ext uri="{FF2B5EF4-FFF2-40B4-BE49-F238E27FC236}">
                  <a16:creationId xmlns:a16="http://schemas.microsoft.com/office/drawing/2014/main" id="{A73D0A2F-7832-40DA-9283-95CA7009F44B}"/>
                </a:ext>
              </a:extLst>
            </p:cNvPr>
            <p:cNvSpPr/>
            <p:nvPr/>
          </p:nvSpPr>
          <p:spPr bwMode="auto">
            <a:xfrm>
              <a:off x="5234662" y="4645068"/>
              <a:ext cx="600143" cy="280634"/>
            </a:xfrm>
            <a:custGeom>
              <a:avLst/>
              <a:gdLst>
                <a:gd name="T0" fmla="*/ 245 w 248"/>
                <a:gd name="T1" fmla="*/ 1 h 116"/>
                <a:gd name="T2" fmla="*/ 244 w 248"/>
                <a:gd name="T3" fmla="*/ 1 h 116"/>
                <a:gd name="T4" fmla="*/ 242 w 248"/>
                <a:gd name="T5" fmla="*/ 2 h 116"/>
                <a:gd name="T6" fmla="*/ 226 w 248"/>
                <a:gd name="T7" fmla="*/ 9 h 116"/>
                <a:gd name="T8" fmla="*/ 195 w 248"/>
                <a:gd name="T9" fmla="*/ 25 h 116"/>
                <a:gd name="T10" fmla="*/ 168 w 248"/>
                <a:gd name="T11" fmla="*/ 40 h 116"/>
                <a:gd name="T12" fmla="*/ 135 w 248"/>
                <a:gd name="T13" fmla="*/ 55 h 116"/>
                <a:gd name="T14" fmla="*/ 66 w 248"/>
                <a:gd name="T15" fmla="*/ 85 h 116"/>
                <a:gd name="T16" fmla="*/ 34 w 248"/>
                <a:gd name="T17" fmla="*/ 99 h 116"/>
                <a:gd name="T18" fmla="*/ 1 w 248"/>
                <a:gd name="T19" fmla="*/ 114 h 116"/>
                <a:gd name="T20" fmla="*/ 2 w 248"/>
                <a:gd name="T21" fmla="*/ 116 h 116"/>
                <a:gd name="T22" fmla="*/ 27 w 248"/>
                <a:gd name="T23" fmla="*/ 107 h 116"/>
                <a:gd name="T24" fmla="*/ 63 w 248"/>
                <a:gd name="T25" fmla="*/ 92 h 116"/>
                <a:gd name="T26" fmla="*/ 134 w 248"/>
                <a:gd name="T27" fmla="*/ 62 h 116"/>
                <a:gd name="T28" fmla="*/ 168 w 248"/>
                <a:gd name="T29" fmla="*/ 47 h 116"/>
                <a:gd name="T30" fmla="*/ 201 w 248"/>
                <a:gd name="T31" fmla="*/ 29 h 116"/>
                <a:gd name="T32" fmla="*/ 233 w 248"/>
                <a:gd name="T33" fmla="*/ 13 h 116"/>
                <a:gd name="T34" fmla="*/ 248 w 248"/>
                <a:gd name="T35" fmla="*/ 4 h 116"/>
                <a:gd name="T36" fmla="*/ 245 w 248"/>
                <a:gd name="T3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8" h="116">
                  <a:moveTo>
                    <a:pt x="245" y="1"/>
                  </a:moveTo>
                  <a:cubicBezTo>
                    <a:pt x="244" y="1"/>
                    <a:pt x="244" y="1"/>
                    <a:pt x="244" y="1"/>
                  </a:cubicBezTo>
                  <a:cubicBezTo>
                    <a:pt x="243" y="1"/>
                    <a:pt x="242" y="2"/>
                    <a:pt x="242" y="2"/>
                  </a:cubicBezTo>
                  <a:cubicBezTo>
                    <a:pt x="238" y="5"/>
                    <a:pt x="231" y="7"/>
                    <a:pt x="226" y="9"/>
                  </a:cubicBezTo>
                  <a:cubicBezTo>
                    <a:pt x="216" y="14"/>
                    <a:pt x="205" y="19"/>
                    <a:pt x="195" y="25"/>
                  </a:cubicBezTo>
                  <a:cubicBezTo>
                    <a:pt x="186" y="29"/>
                    <a:pt x="177" y="35"/>
                    <a:pt x="168" y="40"/>
                  </a:cubicBezTo>
                  <a:cubicBezTo>
                    <a:pt x="157" y="45"/>
                    <a:pt x="146" y="49"/>
                    <a:pt x="135" y="55"/>
                  </a:cubicBezTo>
                  <a:cubicBezTo>
                    <a:pt x="112" y="65"/>
                    <a:pt x="89" y="76"/>
                    <a:pt x="66" y="85"/>
                  </a:cubicBezTo>
                  <a:cubicBezTo>
                    <a:pt x="55" y="90"/>
                    <a:pt x="44" y="94"/>
                    <a:pt x="34" y="99"/>
                  </a:cubicBezTo>
                  <a:cubicBezTo>
                    <a:pt x="24" y="104"/>
                    <a:pt x="12" y="111"/>
                    <a:pt x="1" y="114"/>
                  </a:cubicBezTo>
                  <a:cubicBezTo>
                    <a:pt x="0" y="114"/>
                    <a:pt x="0" y="116"/>
                    <a:pt x="2" y="116"/>
                  </a:cubicBezTo>
                  <a:cubicBezTo>
                    <a:pt x="10" y="116"/>
                    <a:pt x="19" y="110"/>
                    <a:pt x="27" y="107"/>
                  </a:cubicBezTo>
                  <a:cubicBezTo>
                    <a:pt x="39" y="102"/>
                    <a:pt x="51" y="97"/>
                    <a:pt x="63" y="92"/>
                  </a:cubicBezTo>
                  <a:cubicBezTo>
                    <a:pt x="87" y="83"/>
                    <a:pt x="111" y="72"/>
                    <a:pt x="134" y="62"/>
                  </a:cubicBezTo>
                  <a:cubicBezTo>
                    <a:pt x="145" y="56"/>
                    <a:pt x="157" y="52"/>
                    <a:pt x="168" y="47"/>
                  </a:cubicBezTo>
                  <a:cubicBezTo>
                    <a:pt x="180" y="41"/>
                    <a:pt x="190" y="35"/>
                    <a:pt x="201" y="29"/>
                  </a:cubicBezTo>
                  <a:cubicBezTo>
                    <a:pt x="212" y="23"/>
                    <a:pt x="222" y="18"/>
                    <a:pt x="233" y="13"/>
                  </a:cubicBezTo>
                  <a:cubicBezTo>
                    <a:pt x="237" y="11"/>
                    <a:pt x="247" y="9"/>
                    <a:pt x="248" y="4"/>
                  </a:cubicBezTo>
                  <a:cubicBezTo>
                    <a:pt x="248" y="2"/>
                    <a:pt x="247" y="0"/>
                    <a:pt x="245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ïṧľîḍe">
              <a:extLst>
                <a:ext uri="{FF2B5EF4-FFF2-40B4-BE49-F238E27FC236}">
                  <a16:creationId xmlns:a16="http://schemas.microsoft.com/office/drawing/2014/main" id="{E5AFD4A9-4D78-49F1-813E-58E63FF53CB2}"/>
                </a:ext>
              </a:extLst>
            </p:cNvPr>
            <p:cNvSpPr/>
            <p:nvPr/>
          </p:nvSpPr>
          <p:spPr bwMode="auto">
            <a:xfrm>
              <a:off x="5210365" y="4804215"/>
              <a:ext cx="675464" cy="276989"/>
            </a:xfrm>
            <a:custGeom>
              <a:avLst/>
              <a:gdLst>
                <a:gd name="T0" fmla="*/ 276 w 279"/>
                <a:gd name="T1" fmla="*/ 1 h 114"/>
                <a:gd name="T2" fmla="*/ 246 w 279"/>
                <a:gd name="T3" fmla="*/ 14 h 114"/>
                <a:gd name="T4" fmla="*/ 211 w 279"/>
                <a:gd name="T5" fmla="*/ 26 h 114"/>
                <a:gd name="T6" fmla="*/ 143 w 279"/>
                <a:gd name="T7" fmla="*/ 54 h 114"/>
                <a:gd name="T8" fmla="*/ 69 w 279"/>
                <a:gd name="T9" fmla="*/ 85 h 114"/>
                <a:gd name="T10" fmla="*/ 33 w 279"/>
                <a:gd name="T11" fmla="*/ 99 h 114"/>
                <a:gd name="T12" fmla="*/ 2 w 279"/>
                <a:gd name="T13" fmla="*/ 112 h 114"/>
                <a:gd name="T14" fmla="*/ 3 w 279"/>
                <a:gd name="T15" fmla="*/ 114 h 114"/>
                <a:gd name="T16" fmla="*/ 34 w 279"/>
                <a:gd name="T17" fmla="*/ 103 h 114"/>
                <a:gd name="T18" fmla="*/ 74 w 279"/>
                <a:gd name="T19" fmla="*/ 88 h 114"/>
                <a:gd name="T20" fmla="*/ 149 w 279"/>
                <a:gd name="T21" fmla="*/ 57 h 114"/>
                <a:gd name="T22" fmla="*/ 223 w 279"/>
                <a:gd name="T23" fmla="*/ 28 h 114"/>
                <a:gd name="T24" fmla="*/ 258 w 279"/>
                <a:gd name="T25" fmla="*/ 15 h 114"/>
                <a:gd name="T26" fmla="*/ 278 w 279"/>
                <a:gd name="T27" fmla="*/ 3 h 114"/>
                <a:gd name="T28" fmla="*/ 276 w 279"/>
                <a:gd name="T29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114">
                  <a:moveTo>
                    <a:pt x="276" y="1"/>
                  </a:moveTo>
                  <a:cubicBezTo>
                    <a:pt x="268" y="8"/>
                    <a:pt x="256" y="10"/>
                    <a:pt x="246" y="14"/>
                  </a:cubicBezTo>
                  <a:cubicBezTo>
                    <a:pt x="234" y="18"/>
                    <a:pt x="223" y="22"/>
                    <a:pt x="211" y="26"/>
                  </a:cubicBezTo>
                  <a:cubicBezTo>
                    <a:pt x="188" y="35"/>
                    <a:pt x="166" y="44"/>
                    <a:pt x="143" y="54"/>
                  </a:cubicBezTo>
                  <a:cubicBezTo>
                    <a:pt x="119" y="65"/>
                    <a:pt x="94" y="75"/>
                    <a:pt x="69" y="85"/>
                  </a:cubicBezTo>
                  <a:cubicBezTo>
                    <a:pt x="57" y="90"/>
                    <a:pt x="45" y="94"/>
                    <a:pt x="33" y="99"/>
                  </a:cubicBezTo>
                  <a:cubicBezTo>
                    <a:pt x="23" y="103"/>
                    <a:pt x="13" y="109"/>
                    <a:pt x="2" y="112"/>
                  </a:cubicBezTo>
                  <a:cubicBezTo>
                    <a:pt x="0" y="112"/>
                    <a:pt x="1" y="114"/>
                    <a:pt x="3" y="114"/>
                  </a:cubicBezTo>
                  <a:cubicBezTo>
                    <a:pt x="14" y="112"/>
                    <a:pt x="24" y="107"/>
                    <a:pt x="34" y="103"/>
                  </a:cubicBezTo>
                  <a:cubicBezTo>
                    <a:pt x="47" y="98"/>
                    <a:pt x="61" y="93"/>
                    <a:pt x="74" y="88"/>
                  </a:cubicBezTo>
                  <a:cubicBezTo>
                    <a:pt x="99" y="78"/>
                    <a:pt x="124" y="68"/>
                    <a:pt x="149" y="57"/>
                  </a:cubicBezTo>
                  <a:cubicBezTo>
                    <a:pt x="173" y="47"/>
                    <a:pt x="198" y="37"/>
                    <a:pt x="223" y="28"/>
                  </a:cubicBezTo>
                  <a:cubicBezTo>
                    <a:pt x="234" y="23"/>
                    <a:pt x="246" y="19"/>
                    <a:pt x="258" y="15"/>
                  </a:cubicBezTo>
                  <a:cubicBezTo>
                    <a:pt x="266" y="12"/>
                    <a:pt x="274" y="11"/>
                    <a:pt x="278" y="3"/>
                  </a:cubicBezTo>
                  <a:cubicBezTo>
                    <a:pt x="279" y="1"/>
                    <a:pt x="277" y="0"/>
                    <a:pt x="276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ïṣļîḑê">
              <a:extLst>
                <a:ext uri="{FF2B5EF4-FFF2-40B4-BE49-F238E27FC236}">
                  <a16:creationId xmlns:a16="http://schemas.microsoft.com/office/drawing/2014/main" id="{20FBD7A1-F778-4541-BF48-F52875838CFF}"/>
                </a:ext>
              </a:extLst>
            </p:cNvPr>
            <p:cNvSpPr/>
            <p:nvPr/>
          </p:nvSpPr>
          <p:spPr bwMode="auto">
            <a:xfrm>
              <a:off x="5159340" y="4954858"/>
              <a:ext cx="801810" cy="317080"/>
            </a:xfrm>
            <a:custGeom>
              <a:avLst/>
              <a:gdLst>
                <a:gd name="T0" fmla="*/ 327 w 331"/>
                <a:gd name="T1" fmla="*/ 0 h 131"/>
                <a:gd name="T2" fmla="*/ 326 w 331"/>
                <a:gd name="T3" fmla="*/ 0 h 131"/>
                <a:gd name="T4" fmla="*/ 323 w 331"/>
                <a:gd name="T5" fmla="*/ 3 h 131"/>
                <a:gd name="T6" fmla="*/ 313 w 331"/>
                <a:gd name="T7" fmla="*/ 7 h 131"/>
                <a:gd name="T8" fmla="*/ 297 w 331"/>
                <a:gd name="T9" fmla="*/ 15 h 131"/>
                <a:gd name="T10" fmla="*/ 256 w 331"/>
                <a:gd name="T11" fmla="*/ 33 h 131"/>
                <a:gd name="T12" fmla="*/ 168 w 331"/>
                <a:gd name="T13" fmla="*/ 66 h 131"/>
                <a:gd name="T14" fmla="*/ 82 w 331"/>
                <a:gd name="T15" fmla="*/ 96 h 131"/>
                <a:gd name="T16" fmla="*/ 40 w 331"/>
                <a:gd name="T17" fmla="*/ 113 h 131"/>
                <a:gd name="T18" fmla="*/ 1 w 331"/>
                <a:gd name="T19" fmla="*/ 128 h 131"/>
                <a:gd name="T20" fmla="*/ 3 w 331"/>
                <a:gd name="T21" fmla="*/ 131 h 131"/>
                <a:gd name="T22" fmla="*/ 48 w 331"/>
                <a:gd name="T23" fmla="*/ 114 h 131"/>
                <a:gd name="T24" fmla="*/ 94 w 331"/>
                <a:gd name="T25" fmla="*/ 96 h 131"/>
                <a:gd name="T26" fmla="*/ 185 w 331"/>
                <a:gd name="T27" fmla="*/ 66 h 131"/>
                <a:gd name="T28" fmla="*/ 274 w 331"/>
                <a:gd name="T29" fmla="*/ 34 h 131"/>
                <a:gd name="T30" fmla="*/ 314 w 331"/>
                <a:gd name="T31" fmla="*/ 14 h 131"/>
                <a:gd name="T32" fmla="*/ 330 w 331"/>
                <a:gd name="T33" fmla="*/ 4 h 131"/>
                <a:gd name="T34" fmla="*/ 327 w 331"/>
                <a:gd name="T3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1" h="131">
                  <a:moveTo>
                    <a:pt x="327" y="0"/>
                  </a:moveTo>
                  <a:cubicBezTo>
                    <a:pt x="327" y="0"/>
                    <a:pt x="326" y="0"/>
                    <a:pt x="326" y="0"/>
                  </a:cubicBezTo>
                  <a:cubicBezTo>
                    <a:pt x="324" y="0"/>
                    <a:pt x="323" y="1"/>
                    <a:pt x="323" y="3"/>
                  </a:cubicBezTo>
                  <a:cubicBezTo>
                    <a:pt x="320" y="5"/>
                    <a:pt x="315" y="6"/>
                    <a:pt x="313" y="7"/>
                  </a:cubicBezTo>
                  <a:cubicBezTo>
                    <a:pt x="307" y="9"/>
                    <a:pt x="302" y="12"/>
                    <a:pt x="297" y="15"/>
                  </a:cubicBezTo>
                  <a:cubicBezTo>
                    <a:pt x="284" y="22"/>
                    <a:pt x="270" y="28"/>
                    <a:pt x="256" y="33"/>
                  </a:cubicBezTo>
                  <a:cubicBezTo>
                    <a:pt x="227" y="44"/>
                    <a:pt x="198" y="55"/>
                    <a:pt x="168" y="66"/>
                  </a:cubicBezTo>
                  <a:cubicBezTo>
                    <a:pt x="140" y="76"/>
                    <a:pt x="111" y="84"/>
                    <a:pt x="82" y="96"/>
                  </a:cubicBezTo>
                  <a:cubicBezTo>
                    <a:pt x="68" y="101"/>
                    <a:pt x="54" y="107"/>
                    <a:pt x="40" y="113"/>
                  </a:cubicBezTo>
                  <a:cubicBezTo>
                    <a:pt x="27" y="119"/>
                    <a:pt x="14" y="122"/>
                    <a:pt x="1" y="128"/>
                  </a:cubicBezTo>
                  <a:cubicBezTo>
                    <a:pt x="0" y="129"/>
                    <a:pt x="1" y="131"/>
                    <a:pt x="3" y="131"/>
                  </a:cubicBezTo>
                  <a:cubicBezTo>
                    <a:pt x="17" y="124"/>
                    <a:pt x="33" y="120"/>
                    <a:pt x="48" y="114"/>
                  </a:cubicBezTo>
                  <a:cubicBezTo>
                    <a:pt x="64" y="108"/>
                    <a:pt x="79" y="102"/>
                    <a:pt x="94" y="96"/>
                  </a:cubicBezTo>
                  <a:cubicBezTo>
                    <a:pt x="124" y="85"/>
                    <a:pt x="155" y="77"/>
                    <a:pt x="185" y="66"/>
                  </a:cubicBezTo>
                  <a:cubicBezTo>
                    <a:pt x="215" y="56"/>
                    <a:pt x="245" y="46"/>
                    <a:pt x="274" y="34"/>
                  </a:cubicBezTo>
                  <a:cubicBezTo>
                    <a:pt x="288" y="28"/>
                    <a:pt x="301" y="21"/>
                    <a:pt x="314" y="14"/>
                  </a:cubicBezTo>
                  <a:cubicBezTo>
                    <a:pt x="319" y="12"/>
                    <a:pt x="329" y="11"/>
                    <a:pt x="330" y="4"/>
                  </a:cubicBezTo>
                  <a:cubicBezTo>
                    <a:pt x="331" y="2"/>
                    <a:pt x="330" y="0"/>
                    <a:pt x="327" y="0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iśľîḋê">
              <a:extLst>
                <a:ext uri="{FF2B5EF4-FFF2-40B4-BE49-F238E27FC236}">
                  <a16:creationId xmlns:a16="http://schemas.microsoft.com/office/drawing/2014/main" id="{D5968579-C952-4EDD-9BCB-4C7D0C3C0FB6}"/>
                </a:ext>
              </a:extLst>
            </p:cNvPr>
            <p:cNvSpPr/>
            <p:nvPr/>
          </p:nvSpPr>
          <p:spPr bwMode="auto">
            <a:xfrm>
              <a:off x="5456982" y="5179608"/>
              <a:ext cx="252692" cy="116627"/>
            </a:xfrm>
            <a:custGeom>
              <a:avLst/>
              <a:gdLst>
                <a:gd name="T0" fmla="*/ 99 w 104"/>
                <a:gd name="T1" fmla="*/ 2 h 48"/>
                <a:gd name="T2" fmla="*/ 80 w 104"/>
                <a:gd name="T3" fmla="*/ 10 h 48"/>
                <a:gd name="T4" fmla="*/ 55 w 104"/>
                <a:gd name="T5" fmla="*/ 21 h 48"/>
                <a:gd name="T6" fmla="*/ 2 w 104"/>
                <a:gd name="T7" fmla="*/ 45 h 48"/>
                <a:gd name="T8" fmla="*/ 4 w 104"/>
                <a:gd name="T9" fmla="*/ 47 h 48"/>
                <a:gd name="T10" fmla="*/ 64 w 104"/>
                <a:gd name="T11" fmla="*/ 23 h 48"/>
                <a:gd name="T12" fmla="*/ 88 w 104"/>
                <a:gd name="T13" fmla="*/ 13 h 48"/>
                <a:gd name="T14" fmla="*/ 102 w 104"/>
                <a:gd name="T15" fmla="*/ 4 h 48"/>
                <a:gd name="T16" fmla="*/ 99 w 104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48">
                  <a:moveTo>
                    <a:pt x="99" y="2"/>
                  </a:moveTo>
                  <a:cubicBezTo>
                    <a:pt x="93" y="6"/>
                    <a:pt x="86" y="7"/>
                    <a:pt x="80" y="10"/>
                  </a:cubicBezTo>
                  <a:cubicBezTo>
                    <a:pt x="71" y="14"/>
                    <a:pt x="63" y="18"/>
                    <a:pt x="55" y="21"/>
                  </a:cubicBezTo>
                  <a:cubicBezTo>
                    <a:pt x="37" y="29"/>
                    <a:pt x="19" y="36"/>
                    <a:pt x="2" y="45"/>
                  </a:cubicBezTo>
                  <a:cubicBezTo>
                    <a:pt x="0" y="46"/>
                    <a:pt x="2" y="48"/>
                    <a:pt x="4" y="47"/>
                  </a:cubicBezTo>
                  <a:cubicBezTo>
                    <a:pt x="23" y="38"/>
                    <a:pt x="44" y="31"/>
                    <a:pt x="64" y="23"/>
                  </a:cubicBezTo>
                  <a:cubicBezTo>
                    <a:pt x="72" y="20"/>
                    <a:pt x="79" y="16"/>
                    <a:pt x="88" y="13"/>
                  </a:cubicBezTo>
                  <a:cubicBezTo>
                    <a:pt x="94" y="11"/>
                    <a:pt x="98" y="10"/>
                    <a:pt x="102" y="4"/>
                  </a:cubicBezTo>
                  <a:cubicBezTo>
                    <a:pt x="104" y="2"/>
                    <a:pt x="100" y="0"/>
                    <a:pt x="99" y="2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56" name="文本框 555">
            <a:extLst>
              <a:ext uri="{FF2B5EF4-FFF2-40B4-BE49-F238E27FC236}">
                <a16:creationId xmlns:a16="http://schemas.microsoft.com/office/drawing/2014/main" id="{94F67DD2-B51B-4714-B1E0-ABC960307C19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557" name="组合 556">
            <a:extLst>
              <a:ext uri="{FF2B5EF4-FFF2-40B4-BE49-F238E27FC236}">
                <a16:creationId xmlns:a16="http://schemas.microsoft.com/office/drawing/2014/main" id="{4613B6F3-DEBC-449B-AB4E-9F790BBB11BC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558" name="组合 557">
              <a:extLst>
                <a:ext uri="{FF2B5EF4-FFF2-40B4-BE49-F238E27FC236}">
                  <a16:creationId xmlns:a16="http://schemas.microsoft.com/office/drawing/2014/main" id="{2747B641-267F-4FB0-822F-BED46E3E0C49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571" name="文本框 570">
                <a:extLst>
                  <a:ext uri="{FF2B5EF4-FFF2-40B4-BE49-F238E27FC236}">
                    <a16:creationId xmlns:a16="http://schemas.microsoft.com/office/drawing/2014/main" id="{7501BE4C-743C-4593-9690-B05AAB53BAE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72" name="文本框 571">
                <a:extLst>
                  <a:ext uri="{FF2B5EF4-FFF2-40B4-BE49-F238E27FC236}">
                    <a16:creationId xmlns:a16="http://schemas.microsoft.com/office/drawing/2014/main" id="{DF67721A-BF87-492B-B496-B423A2359D4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59" name="组合 558">
              <a:extLst>
                <a:ext uri="{FF2B5EF4-FFF2-40B4-BE49-F238E27FC236}">
                  <a16:creationId xmlns:a16="http://schemas.microsoft.com/office/drawing/2014/main" id="{C0BE5A2E-18CC-430F-9B67-BDF81239D3B6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569" name="文本框 568">
                <a:extLst>
                  <a:ext uri="{FF2B5EF4-FFF2-40B4-BE49-F238E27FC236}">
                    <a16:creationId xmlns:a16="http://schemas.microsoft.com/office/drawing/2014/main" id="{C767BE78-1C79-4925-AE76-D8F060507896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70" name="文本框 569">
                <a:extLst>
                  <a:ext uri="{FF2B5EF4-FFF2-40B4-BE49-F238E27FC236}">
                    <a16:creationId xmlns:a16="http://schemas.microsoft.com/office/drawing/2014/main" id="{0E75431F-E3FB-422B-85D7-A77D2AF36B8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9DF5B1D9-9088-413C-B824-984FC36ADD7C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567" name="文本框 566">
                <a:extLst>
                  <a:ext uri="{FF2B5EF4-FFF2-40B4-BE49-F238E27FC236}">
                    <a16:creationId xmlns:a16="http://schemas.microsoft.com/office/drawing/2014/main" id="{C18024B1-9199-49F6-84C6-81294CA9E9CC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68" name="文本框 567">
                <a:extLst>
                  <a:ext uri="{FF2B5EF4-FFF2-40B4-BE49-F238E27FC236}">
                    <a16:creationId xmlns:a16="http://schemas.microsoft.com/office/drawing/2014/main" id="{0083165C-8EC4-4889-8FB1-29B06C6F46A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61" name="组合 560">
              <a:extLst>
                <a:ext uri="{FF2B5EF4-FFF2-40B4-BE49-F238E27FC236}">
                  <a16:creationId xmlns:a16="http://schemas.microsoft.com/office/drawing/2014/main" id="{15984B24-FA4F-42A7-A2FA-2ADF2A192F44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565" name="文本框 564">
                <a:extLst>
                  <a:ext uri="{FF2B5EF4-FFF2-40B4-BE49-F238E27FC236}">
                    <a16:creationId xmlns:a16="http://schemas.microsoft.com/office/drawing/2014/main" id="{2203F5DB-2259-4326-B94B-06323BBA5863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66" name="文本框 565">
                <a:extLst>
                  <a:ext uri="{FF2B5EF4-FFF2-40B4-BE49-F238E27FC236}">
                    <a16:creationId xmlns:a16="http://schemas.microsoft.com/office/drawing/2014/main" id="{32B497F6-5F5E-41C5-9ED8-567C74DB9730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562" name="组合 561">
              <a:extLst>
                <a:ext uri="{FF2B5EF4-FFF2-40B4-BE49-F238E27FC236}">
                  <a16:creationId xmlns:a16="http://schemas.microsoft.com/office/drawing/2014/main" id="{47A36C8E-83F0-4F0A-BC55-0466AF4E2F3B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563" name="文本框 562">
                <a:extLst>
                  <a:ext uri="{FF2B5EF4-FFF2-40B4-BE49-F238E27FC236}">
                    <a16:creationId xmlns:a16="http://schemas.microsoft.com/office/drawing/2014/main" id="{D70AE5F3-17C3-4C43-88B2-6CB7E1744DFC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564" name="文本框 563">
                <a:extLst>
                  <a:ext uri="{FF2B5EF4-FFF2-40B4-BE49-F238E27FC236}">
                    <a16:creationId xmlns:a16="http://schemas.microsoft.com/office/drawing/2014/main" id="{81CE2C96-4334-4D75-BBD1-766BA475B3EC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573" name="文本框 572">
            <a:extLst>
              <a:ext uri="{FF2B5EF4-FFF2-40B4-BE49-F238E27FC236}">
                <a16:creationId xmlns:a16="http://schemas.microsoft.com/office/drawing/2014/main" id="{909F23D3-BE28-4D7B-97F3-C28497D72B0A}"/>
              </a:ext>
            </a:extLst>
          </p:cNvPr>
          <p:cNvSpPr txBox="1"/>
          <p:nvPr/>
        </p:nvSpPr>
        <p:spPr>
          <a:xfrm>
            <a:off x="5530428" y="2392595"/>
            <a:ext cx="4301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远程实验教学需求</a:t>
            </a:r>
          </a:p>
        </p:txBody>
      </p:sp>
      <p:sp>
        <p:nvSpPr>
          <p:cNvPr id="574" name="文本框 573">
            <a:extLst>
              <a:ext uri="{FF2B5EF4-FFF2-40B4-BE49-F238E27FC236}">
                <a16:creationId xmlns:a16="http://schemas.microsoft.com/office/drawing/2014/main" id="{03A4F0DB-82F8-4837-995B-348D5A8877D6}"/>
              </a:ext>
            </a:extLst>
          </p:cNvPr>
          <p:cNvSpPr txBox="1"/>
          <p:nvPr/>
        </p:nvSpPr>
        <p:spPr>
          <a:xfrm>
            <a:off x="5530428" y="7857358"/>
            <a:ext cx="3850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助力实验教育上云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7688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EA02E758-D79E-4F5D-8C6F-727CA05C3F3D}"/>
              </a:ext>
            </a:extLst>
          </p:cNvPr>
          <p:cNvSpPr txBox="1"/>
          <p:nvPr/>
        </p:nvSpPr>
        <p:spPr>
          <a:xfrm>
            <a:off x="4149588" y="4820054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系统学习计算机学科知识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DF2237-C5C6-4486-B240-67467B8B2D6C}"/>
              </a:ext>
            </a:extLst>
          </p:cNvPr>
          <p:cNvSpPr txBox="1"/>
          <p:nvPr/>
        </p:nvSpPr>
        <p:spPr>
          <a:xfrm>
            <a:off x="4149588" y="2627354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Xilinx® IP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辅助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电路设计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45B15B-F15C-4B2D-BFF7-26BF8847E765}"/>
              </a:ext>
            </a:extLst>
          </p:cNvPr>
          <p:cNvSpPr txBox="1"/>
          <p:nvPr/>
        </p:nvSpPr>
        <p:spPr>
          <a:xfrm>
            <a:off x="4149588" y="3723704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使用并行计算或使用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加速计算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53E21726-F33D-4E0A-B7EF-89D7F8FECE5B}"/>
              </a:ext>
            </a:extLst>
          </p:cNvPr>
          <p:cNvSpPr txBox="1"/>
          <p:nvPr/>
        </p:nvSpPr>
        <p:spPr>
          <a:xfrm>
            <a:off x="1841210" y="844291"/>
            <a:ext cx="132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进度安排</a:t>
            </a:r>
            <a:endParaRPr lang="en-US" altLang="zh-CN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D166C37-842B-4B2C-A042-27A73EFBBE6F}"/>
              </a:ext>
            </a:extLst>
          </p:cNvPr>
          <p:cNvSpPr txBox="1"/>
          <p:nvPr/>
        </p:nvSpPr>
        <p:spPr>
          <a:xfrm>
            <a:off x="1692715" y="844291"/>
            <a:ext cx="3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&gt;</a:t>
            </a:r>
            <a:endParaRPr lang="zh-CN" altLang="en-US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4" t="52387" r="78" b="-4583"/>
          <a:stretch/>
        </p:blipFill>
        <p:spPr>
          <a:xfrm>
            <a:off x="1299997" y="1668614"/>
            <a:ext cx="2362057" cy="40019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4149588" y="1668614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嵌入式设计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70F3CB-24EC-439B-A242-CAA04DEA7C42}"/>
              </a:ext>
            </a:extLst>
          </p:cNvPr>
          <p:cNvSpPr txBox="1"/>
          <p:nvPr/>
        </p:nvSpPr>
        <p:spPr>
          <a:xfrm>
            <a:off x="4149588" y="2535777"/>
            <a:ext cx="339225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设计难度高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A6185B-86BE-4CDE-B5E6-A7B6AACC8214}"/>
              </a:ext>
            </a:extLst>
          </p:cNvPr>
          <p:cNvSpPr txBox="1"/>
          <p:nvPr/>
        </p:nvSpPr>
        <p:spPr>
          <a:xfrm>
            <a:off x="4149588" y="3632127"/>
            <a:ext cx="428321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高频高带宽高性能设计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87E662-785E-46AF-A27F-42E03D12DF5C}"/>
              </a:ext>
            </a:extLst>
          </p:cNvPr>
          <p:cNvSpPr txBox="1"/>
          <p:nvPr/>
        </p:nvSpPr>
        <p:spPr>
          <a:xfrm>
            <a:off x="4149588" y="4728477"/>
            <a:ext cx="51429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对计算机系统知识要求较高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6612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53E21726-F33D-4E0A-B7EF-89D7F8FECE5B}"/>
              </a:ext>
            </a:extLst>
          </p:cNvPr>
          <p:cNvSpPr txBox="1"/>
          <p:nvPr/>
        </p:nvSpPr>
        <p:spPr>
          <a:xfrm>
            <a:off x="1841210" y="844291"/>
            <a:ext cx="132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进度安排</a:t>
            </a:r>
            <a:endParaRPr lang="en-US" altLang="zh-CN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D166C37-842B-4B2C-A042-27A73EFBBE6F}"/>
              </a:ext>
            </a:extLst>
          </p:cNvPr>
          <p:cNvSpPr txBox="1"/>
          <p:nvPr/>
        </p:nvSpPr>
        <p:spPr>
          <a:xfrm>
            <a:off x="1692715" y="844291"/>
            <a:ext cx="3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&gt;</a:t>
            </a:r>
            <a:endParaRPr lang="zh-CN" altLang="en-US" sz="16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64F59A-1270-48A4-B1E3-D12BAC61C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4" t="52387" r="78" b="-4583"/>
          <a:stretch/>
        </p:blipFill>
        <p:spPr>
          <a:xfrm>
            <a:off x="1299997" y="1668614"/>
            <a:ext cx="2362057" cy="40019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0C8143E-4ECE-496B-9FA5-A8A8639F892D}"/>
              </a:ext>
            </a:extLst>
          </p:cNvPr>
          <p:cNvSpPr txBox="1"/>
          <p:nvPr/>
        </p:nvSpPr>
        <p:spPr>
          <a:xfrm>
            <a:off x="4149588" y="1668614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嵌入式设计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70F3CB-24EC-439B-A242-CAA04DEA7C42}"/>
              </a:ext>
            </a:extLst>
          </p:cNvPr>
          <p:cNvSpPr txBox="1"/>
          <p:nvPr/>
        </p:nvSpPr>
        <p:spPr>
          <a:xfrm>
            <a:off x="4149588" y="2535777"/>
            <a:ext cx="320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设计难度高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A6185B-86BE-4CDE-B5E6-A7B6AACC8214}"/>
              </a:ext>
            </a:extLst>
          </p:cNvPr>
          <p:cNvSpPr txBox="1"/>
          <p:nvPr/>
        </p:nvSpPr>
        <p:spPr>
          <a:xfrm>
            <a:off x="4149588" y="3632127"/>
            <a:ext cx="4283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高频高带宽高性能设计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87E662-785E-46AF-A27F-42E03D12DF5C}"/>
              </a:ext>
            </a:extLst>
          </p:cNvPr>
          <p:cNvSpPr txBox="1"/>
          <p:nvPr/>
        </p:nvSpPr>
        <p:spPr>
          <a:xfrm>
            <a:off x="4149588" y="4728477"/>
            <a:ext cx="5142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对计算机系统知识要求较高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02E758-D79E-4F5D-8C6F-727CA05C3F3D}"/>
              </a:ext>
            </a:extLst>
          </p:cNvPr>
          <p:cNvSpPr txBox="1"/>
          <p:nvPr/>
        </p:nvSpPr>
        <p:spPr>
          <a:xfrm>
            <a:off x="4149588" y="5313252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系统学习计算机学科知识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DF2237-C5C6-4486-B240-67467B8B2D6C}"/>
              </a:ext>
            </a:extLst>
          </p:cNvPr>
          <p:cNvSpPr txBox="1"/>
          <p:nvPr/>
        </p:nvSpPr>
        <p:spPr>
          <a:xfrm>
            <a:off x="4149588" y="3120552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Xilinx® IP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辅助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电路设计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445B15B-F15C-4B2D-BFF7-26BF8847E765}"/>
              </a:ext>
            </a:extLst>
          </p:cNvPr>
          <p:cNvSpPr txBox="1"/>
          <p:nvPr/>
        </p:nvSpPr>
        <p:spPr>
          <a:xfrm>
            <a:off x="4149588" y="4216902"/>
            <a:ext cx="503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使用并行计算或使用</a:t>
            </a:r>
            <a:r>
              <a:rPr lang="en-US" altLang="zh-CN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FPGA</a:t>
            </a:r>
            <a:r>
              <a:rPr lang="zh-CN" altLang="en-US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加速计算</a:t>
            </a:r>
            <a:endParaRPr lang="en-US" altLang="zh-CN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6652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1937F0B2-1CF9-4AFA-8554-3A509D9DE761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进度安排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D4FB9E-876B-4890-B4E2-43E639D1E21A}"/>
              </a:ext>
            </a:extLst>
          </p:cNvPr>
          <p:cNvSpPr txBox="1"/>
          <p:nvPr/>
        </p:nvSpPr>
        <p:spPr>
          <a:xfrm>
            <a:off x="-1899181" y="747263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实施方案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427F9B-E83A-43DD-B1AE-6D0D1BD11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12"/>
          <a:stretch/>
        </p:blipFill>
        <p:spPr>
          <a:xfrm>
            <a:off x="647271" y="1595710"/>
            <a:ext cx="9284413" cy="406535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4339AAE-AF7A-4729-A7CE-DE059607F1BA}"/>
              </a:ext>
            </a:extLst>
          </p:cNvPr>
          <p:cNvSpPr txBox="1"/>
          <p:nvPr/>
        </p:nvSpPr>
        <p:spPr>
          <a:xfrm>
            <a:off x="7414192" y="2245765"/>
            <a:ext cx="503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EC100"/>
                </a:soli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硬件部分</a:t>
            </a:r>
            <a:endParaRPr lang="en-US" altLang="zh-CN" sz="3200" dirty="0">
              <a:solidFill>
                <a:srgbClr val="FEC100"/>
              </a:solidFill>
              <a:latin typeface="Noto Sans SC Black" panose="020B0A00000000000000" pitchFamily="34" charset="-122"/>
              <a:ea typeface="Noto Sans SC Black" panose="020B0A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11C959-F930-4999-A432-FCDD97C7CDF3}"/>
              </a:ext>
            </a:extLst>
          </p:cNvPr>
          <p:cNvSpPr txBox="1"/>
          <p:nvPr/>
        </p:nvSpPr>
        <p:spPr>
          <a:xfrm>
            <a:off x="7414192" y="4045218"/>
            <a:ext cx="503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4F50"/>
                </a:soli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软件</a:t>
            </a:r>
            <a:r>
              <a:rPr lang="en-US" altLang="zh-CN" sz="3200" dirty="0">
                <a:solidFill>
                  <a:srgbClr val="C04F50"/>
                </a:soli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&amp;</a:t>
            </a:r>
            <a:r>
              <a:rPr lang="zh-CN" altLang="en-US" sz="3200" dirty="0">
                <a:solidFill>
                  <a:srgbClr val="C04F50"/>
                </a:soli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嵌入式部分</a:t>
            </a:r>
            <a:endParaRPr lang="en-US" altLang="zh-CN" sz="3200" dirty="0">
              <a:solidFill>
                <a:srgbClr val="C04F50"/>
              </a:solidFill>
              <a:latin typeface="Noto Sans SC Black" panose="020B0A00000000000000" pitchFamily="34" charset="-122"/>
              <a:ea typeface="Noto Sans SC Black" panose="020B0A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CD90BAC-3BA3-45E7-9976-4D3929B30CB4}"/>
              </a:ext>
            </a:extLst>
          </p:cNvPr>
          <p:cNvSpPr txBox="1"/>
          <p:nvPr/>
        </p:nvSpPr>
        <p:spPr>
          <a:xfrm>
            <a:off x="10570937" y="6537766"/>
            <a:ext cx="143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*</a:t>
            </a:r>
            <a:r>
              <a:rPr lang="zh-CN" altLang="en-US" sz="14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仅为初步计划</a:t>
            </a:r>
            <a:endParaRPr lang="en-US" altLang="zh-CN" sz="14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9586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37" y="2425760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028334" y="2844225"/>
            <a:ext cx="813533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云端赋能的便携示波器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963745-1726-4F40-8CFC-FDD253457D12}"/>
              </a:ext>
            </a:extLst>
          </p:cNvPr>
          <p:cNvSpPr txBox="1"/>
          <p:nvPr/>
        </p:nvSpPr>
        <p:spPr>
          <a:xfrm>
            <a:off x="2028334" y="3613666"/>
            <a:ext cx="8135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开题报告展示完毕</a:t>
            </a:r>
          </a:p>
        </p:txBody>
      </p:sp>
    </p:spTree>
    <p:extLst>
      <p:ext uri="{BB962C8B-B14F-4D97-AF65-F5344CB8AC3E}">
        <p14:creationId xmlns:p14="http://schemas.microsoft.com/office/powerpoint/2010/main" val="2781810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>
            <a:extLst>
              <a:ext uri="{FF2B5EF4-FFF2-40B4-BE49-F238E27FC236}">
                <a16:creationId xmlns:a16="http://schemas.microsoft.com/office/drawing/2014/main" id="{BB4A65F4-9EC9-4F9D-A1D4-404BC7ED42D7}"/>
              </a:ext>
            </a:extLst>
          </p:cNvPr>
          <p:cNvSpPr txBox="1"/>
          <p:nvPr/>
        </p:nvSpPr>
        <p:spPr>
          <a:xfrm>
            <a:off x="1540764" y="1964440"/>
            <a:ext cx="3125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gradFill flip="none" rotWithShape="1">
                  <a:gsLst>
                    <a:gs pos="0">
                      <a:srgbClr val="FFFFFF"/>
                    </a:gs>
                    <a:gs pos="85000">
                      <a:schemeClr val="accent1"/>
                    </a:gs>
                  </a:gsLst>
                  <a:lin ang="16200000" scaled="1"/>
                  <a:tileRect/>
                </a:gra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疫情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grpSp>
        <p:nvGrpSpPr>
          <p:cNvPr id="41" name="组合 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E90EC28-6763-4FD1-AB10-457937123B5F}"/>
              </a:ext>
            </a:extLst>
          </p:cNvPr>
          <p:cNvGrpSpPr>
            <a:grpSpLocks noChangeAspect="1"/>
          </p:cNvGrpSpPr>
          <p:nvPr/>
        </p:nvGrpSpPr>
        <p:grpSpPr>
          <a:xfrm>
            <a:off x="1743031" y="2935705"/>
            <a:ext cx="2640594" cy="2868802"/>
            <a:chOff x="3867940" y="1277466"/>
            <a:chExt cx="4456121" cy="4841231"/>
          </a:xfrm>
        </p:grpSpPr>
        <p:grpSp>
          <p:nvGrpSpPr>
            <p:cNvPr id="42" name="i$1ïďe">
              <a:extLst>
                <a:ext uri="{FF2B5EF4-FFF2-40B4-BE49-F238E27FC236}">
                  <a16:creationId xmlns:a16="http://schemas.microsoft.com/office/drawing/2014/main" id="{67A17A75-B9C5-491E-B51A-E28F7D0143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7940" y="1277466"/>
              <a:ext cx="4456121" cy="4841231"/>
              <a:chOff x="2020" y="337"/>
              <a:chExt cx="3668" cy="3985"/>
            </a:xfrm>
          </p:grpSpPr>
          <p:sp>
            <p:nvSpPr>
              <p:cNvPr id="89" name="išḻïďè">
                <a:extLst>
                  <a:ext uri="{FF2B5EF4-FFF2-40B4-BE49-F238E27FC236}">
                    <a16:creationId xmlns:a16="http://schemas.microsoft.com/office/drawing/2014/main" id="{99B8FF6D-126D-4016-8FFD-8C4B14A8E5F9}"/>
                  </a:ext>
                </a:extLst>
              </p:cNvPr>
              <p:cNvSpPr/>
              <p:nvPr/>
            </p:nvSpPr>
            <p:spPr bwMode="auto">
              <a:xfrm>
                <a:off x="2020" y="1456"/>
                <a:ext cx="638" cy="834"/>
              </a:xfrm>
              <a:custGeom>
                <a:avLst/>
                <a:gdLst>
                  <a:gd name="T0" fmla="*/ 291 w 320"/>
                  <a:gd name="T1" fmla="*/ 45 h 419"/>
                  <a:gd name="T2" fmla="*/ 195 w 320"/>
                  <a:gd name="T3" fmla="*/ 9 h 419"/>
                  <a:gd name="T4" fmla="*/ 177 w 320"/>
                  <a:gd name="T5" fmla="*/ 3 h 419"/>
                  <a:gd name="T6" fmla="*/ 164 w 320"/>
                  <a:gd name="T7" fmla="*/ 0 h 419"/>
                  <a:gd name="T8" fmla="*/ 125 w 320"/>
                  <a:gd name="T9" fmla="*/ 30 h 419"/>
                  <a:gd name="T10" fmla="*/ 27 w 320"/>
                  <a:gd name="T11" fmla="*/ 280 h 419"/>
                  <a:gd name="T12" fmla="*/ 22 w 320"/>
                  <a:gd name="T13" fmla="*/ 292 h 419"/>
                  <a:gd name="T14" fmla="*/ 18 w 320"/>
                  <a:gd name="T15" fmla="*/ 356 h 419"/>
                  <a:gd name="T16" fmla="*/ 120 w 320"/>
                  <a:gd name="T17" fmla="*/ 403 h 419"/>
                  <a:gd name="T18" fmla="*/ 133 w 320"/>
                  <a:gd name="T19" fmla="*/ 409 h 419"/>
                  <a:gd name="T20" fmla="*/ 169 w 320"/>
                  <a:gd name="T21" fmla="*/ 419 h 419"/>
                  <a:gd name="T22" fmla="*/ 191 w 320"/>
                  <a:gd name="T23" fmla="*/ 397 h 419"/>
                  <a:gd name="T24" fmla="*/ 305 w 320"/>
                  <a:gd name="T25" fmla="*/ 104 h 419"/>
                  <a:gd name="T26" fmla="*/ 291 w 320"/>
                  <a:gd name="T27" fmla="*/ 45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0" h="419">
                    <a:moveTo>
                      <a:pt x="291" y="45"/>
                    </a:moveTo>
                    <a:cubicBezTo>
                      <a:pt x="276" y="38"/>
                      <a:pt x="225" y="20"/>
                      <a:pt x="195" y="9"/>
                    </a:cubicBezTo>
                    <a:cubicBezTo>
                      <a:pt x="186" y="6"/>
                      <a:pt x="180" y="4"/>
                      <a:pt x="177" y="3"/>
                    </a:cubicBezTo>
                    <a:cubicBezTo>
                      <a:pt x="173" y="1"/>
                      <a:pt x="168" y="0"/>
                      <a:pt x="164" y="0"/>
                    </a:cubicBezTo>
                    <a:cubicBezTo>
                      <a:pt x="146" y="0"/>
                      <a:pt x="131" y="11"/>
                      <a:pt x="125" y="30"/>
                    </a:cubicBezTo>
                    <a:cubicBezTo>
                      <a:pt x="125" y="32"/>
                      <a:pt x="39" y="250"/>
                      <a:pt x="27" y="280"/>
                    </a:cubicBezTo>
                    <a:cubicBezTo>
                      <a:pt x="25" y="284"/>
                      <a:pt x="23" y="288"/>
                      <a:pt x="22" y="292"/>
                    </a:cubicBezTo>
                    <a:cubicBezTo>
                      <a:pt x="10" y="318"/>
                      <a:pt x="0" y="343"/>
                      <a:pt x="18" y="356"/>
                    </a:cubicBezTo>
                    <a:cubicBezTo>
                      <a:pt x="34" y="367"/>
                      <a:pt x="88" y="390"/>
                      <a:pt x="120" y="403"/>
                    </a:cubicBezTo>
                    <a:cubicBezTo>
                      <a:pt x="125" y="405"/>
                      <a:pt x="130" y="407"/>
                      <a:pt x="133" y="409"/>
                    </a:cubicBezTo>
                    <a:cubicBezTo>
                      <a:pt x="146" y="414"/>
                      <a:pt x="158" y="419"/>
                      <a:pt x="169" y="419"/>
                    </a:cubicBezTo>
                    <a:cubicBezTo>
                      <a:pt x="181" y="419"/>
                      <a:pt x="188" y="412"/>
                      <a:pt x="191" y="397"/>
                    </a:cubicBezTo>
                    <a:cubicBezTo>
                      <a:pt x="197" y="369"/>
                      <a:pt x="296" y="124"/>
                      <a:pt x="305" y="104"/>
                    </a:cubicBezTo>
                    <a:cubicBezTo>
                      <a:pt x="320" y="69"/>
                      <a:pt x="306" y="53"/>
                      <a:pt x="291" y="45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ṩļiḍé">
                <a:extLst>
                  <a:ext uri="{FF2B5EF4-FFF2-40B4-BE49-F238E27FC236}">
                    <a16:creationId xmlns:a16="http://schemas.microsoft.com/office/drawing/2014/main" id="{9C6FD537-9F43-432E-B798-CA238679A12D}"/>
                  </a:ext>
                </a:extLst>
              </p:cNvPr>
              <p:cNvSpPr/>
              <p:nvPr/>
            </p:nvSpPr>
            <p:spPr bwMode="auto">
              <a:xfrm>
                <a:off x="2712" y="440"/>
                <a:ext cx="2170" cy="2269"/>
              </a:xfrm>
              <a:custGeom>
                <a:avLst/>
                <a:gdLst>
                  <a:gd name="T0" fmla="*/ 1079 w 1088"/>
                  <a:gd name="T1" fmla="*/ 16 h 1139"/>
                  <a:gd name="T2" fmla="*/ 1030 w 1088"/>
                  <a:gd name="T3" fmla="*/ 1 h 1139"/>
                  <a:gd name="T4" fmla="*/ 905 w 1088"/>
                  <a:gd name="T5" fmla="*/ 0 h 1139"/>
                  <a:gd name="T6" fmla="*/ 35 w 1088"/>
                  <a:gd name="T7" fmla="*/ 2 h 1139"/>
                  <a:gd name="T8" fmla="*/ 9 w 1088"/>
                  <a:gd name="T9" fmla="*/ 12 h 1139"/>
                  <a:gd name="T10" fmla="*/ 2 w 1088"/>
                  <a:gd name="T11" fmla="*/ 54 h 1139"/>
                  <a:gd name="T12" fmla="*/ 3 w 1088"/>
                  <a:gd name="T13" fmla="*/ 84 h 1139"/>
                  <a:gd name="T14" fmla="*/ 20 w 1088"/>
                  <a:gd name="T15" fmla="*/ 238 h 1139"/>
                  <a:gd name="T16" fmla="*/ 51 w 1088"/>
                  <a:gd name="T17" fmla="*/ 527 h 1139"/>
                  <a:gd name="T18" fmla="*/ 62 w 1088"/>
                  <a:gd name="T19" fmla="*/ 553 h 1139"/>
                  <a:gd name="T20" fmla="*/ 55 w 1088"/>
                  <a:gd name="T21" fmla="*/ 812 h 1139"/>
                  <a:gd name="T22" fmla="*/ 60 w 1088"/>
                  <a:gd name="T23" fmla="*/ 1087 h 1139"/>
                  <a:gd name="T24" fmla="*/ 165 w 1088"/>
                  <a:gd name="T25" fmla="*/ 1139 h 1139"/>
                  <a:gd name="T26" fmla="*/ 217 w 1088"/>
                  <a:gd name="T27" fmla="*/ 1139 h 1139"/>
                  <a:gd name="T28" fmla="*/ 402 w 1088"/>
                  <a:gd name="T29" fmla="*/ 1139 h 1139"/>
                  <a:gd name="T30" fmla="*/ 402 w 1088"/>
                  <a:gd name="T31" fmla="*/ 1139 h 1139"/>
                  <a:gd name="T32" fmla="*/ 960 w 1088"/>
                  <a:gd name="T33" fmla="*/ 1135 h 1139"/>
                  <a:gd name="T34" fmla="*/ 1029 w 1088"/>
                  <a:gd name="T35" fmla="*/ 1055 h 1139"/>
                  <a:gd name="T36" fmla="*/ 1024 w 1088"/>
                  <a:gd name="T37" fmla="*/ 558 h 1139"/>
                  <a:gd name="T38" fmla="*/ 1040 w 1088"/>
                  <a:gd name="T39" fmla="*/ 503 h 1139"/>
                  <a:gd name="T40" fmla="*/ 1063 w 1088"/>
                  <a:gd name="T41" fmla="*/ 291 h 1139"/>
                  <a:gd name="T42" fmla="*/ 1085 w 1088"/>
                  <a:gd name="T43" fmla="*/ 89 h 1139"/>
                  <a:gd name="T44" fmla="*/ 1087 w 1088"/>
                  <a:gd name="T45" fmla="*/ 55 h 1139"/>
                  <a:gd name="T46" fmla="*/ 1079 w 1088"/>
                  <a:gd name="T47" fmla="*/ 16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88" h="1139">
                    <a:moveTo>
                      <a:pt x="1079" y="16"/>
                    </a:moveTo>
                    <a:cubicBezTo>
                      <a:pt x="1071" y="6"/>
                      <a:pt x="1055" y="1"/>
                      <a:pt x="1030" y="1"/>
                    </a:cubicBezTo>
                    <a:cubicBezTo>
                      <a:pt x="1020" y="0"/>
                      <a:pt x="978" y="0"/>
                      <a:pt x="905" y="0"/>
                    </a:cubicBezTo>
                    <a:cubicBezTo>
                      <a:pt x="639" y="0"/>
                      <a:pt x="41" y="2"/>
                      <a:pt x="35" y="2"/>
                    </a:cubicBezTo>
                    <a:cubicBezTo>
                      <a:pt x="23" y="3"/>
                      <a:pt x="15" y="6"/>
                      <a:pt x="9" y="12"/>
                    </a:cubicBezTo>
                    <a:cubicBezTo>
                      <a:pt x="3" y="20"/>
                      <a:pt x="0" y="33"/>
                      <a:pt x="2" y="54"/>
                    </a:cubicBezTo>
                    <a:cubicBezTo>
                      <a:pt x="1" y="62"/>
                      <a:pt x="1" y="72"/>
                      <a:pt x="3" y="84"/>
                    </a:cubicBezTo>
                    <a:cubicBezTo>
                      <a:pt x="4" y="101"/>
                      <a:pt x="11" y="164"/>
                      <a:pt x="20" y="238"/>
                    </a:cubicBezTo>
                    <a:cubicBezTo>
                      <a:pt x="33" y="360"/>
                      <a:pt x="50" y="512"/>
                      <a:pt x="51" y="527"/>
                    </a:cubicBezTo>
                    <a:cubicBezTo>
                      <a:pt x="52" y="539"/>
                      <a:pt x="55" y="547"/>
                      <a:pt x="62" y="553"/>
                    </a:cubicBezTo>
                    <a:cubicBezTo>
                      <a:pt x="59" y="559"/>
                      <a:pt x="54" y="594"/>
                      <a:pt x="55" y="812"/>
                    </a:cubicBezTo>
                    <a:cubicBezTo>
                      <a:pt x="56" y="941"/>
                      <a:pt x="59" y="1074"/>
                      <a:pt x="60" y="1087"/>
                    </a:cubicBezTo>
                    <a:cubicBezTo>
                      <a:pt x="61" y="1112"/>
                      <a:pt x="71" y="1139"/>
                      <a:pt x="165" y="1139"/>
                    </a:cubicBezTo>
                    <a:cubicBezTo>
                      <a:pt x="176" y="1139"/>
                      <a:pt x="194" y="1139"/>
                      <a:pt x="217" y="1139"/>
                    </a:cubicBezTo>
                    <a:cubicBezTo>
                      <a:pt x="262" y="1139"/>
                      <a:pt x="328" y="1139"/>
                      <a:pt x="402" y="1139"/>
                    </a:cubicBezTo>
                    <a:cubicBezTo>
                      <a:pt x="402" y="1139"/>
                      <a:pt x="402" y="1139"/>
                      <a:pt x="402" y="1139"/>
                    </a:cubicBezTo>
                    <a:cubicBezTo>
                      <a:pt x="749" y="1139"/>
                      <a:pt x="937" y="1138"/>
                      <a:pt x="960" y="1135"/>
                    </a:cubicBezTo>
                    <a:cubicBezTo>
                      <a:pt x="1007" y="1129"/>
                      <a:pt x="1026" y="1117"/>
                      <a:pt x="1029" y="1055"/>
                    </a:cubicBezTo>
                    <a:cubicBezTo>
                      <a:pt x="1032" y="999"/>
                      <a:pt x="1027" y="574"/>
                      <a:pt x="1024" y="558"/>
                    </a:cubicBezTo>
                    <a:cubicBezTo>
                      <a:pt x="1032" y="552"/>
                      <a:pt x="1035" y="537"/>
                      <a:pt x="1040" y="503"/>
                    </a:cubicBezTo>
                    <a:cubicBezTo>
                      <a:pt x="1043" y="475"/>
                      <a:pt x="1053" y="381"/>
                      <a:pt x="1063" y="291"/>
                    </a:cubicBezTo>
                    <a:cubicBezTo>
                      <a:pt x="1073" y="198"/>
                      <a:pt x="1082" y="111"/>
                      <a:pt x="1085" y="89"/>
                    </a:cubicBezTo>
                    <a:cubicBezTo>
                      <a:pt x="1087" y="75"/>
                      <a:pt x="1088" y="64"/>
                      <a:pt x="1087" y="55"/>
                    </a:cubicBezTo>
                    <a:cubicBezTo>
                      <a:pt x="1088" y="38"/>
                      <a:pt x="1087" y="25"/>
                      <a:pt x="1079" y="16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$ļídé">
                <a:extLst>
                  <a:ext uri="{FF2B5EF4-FFF2-40B4-BE49-F238E27FC236}">
                    <a16:creationId xmlns:a16="http://schemas.microsoft.com/office/drawing/2014/main" id="{B36F6462-CBF3-457B-9BBA-39C852E8911F}"/>
                  </a:ext>
                </a:extLst>
              </p:cNvPr>
              <p:cNvSpPr/>
              <p:nvPr/>
            </p:nvSpPr>
            <p:spPr bwMode="auto">
              <a:xfrm>
                <a:off x="4978" y="1767"/>
                <a:ext cx="678" cy="653"/>
              </a:xfrm>
              <a:custGeom>
                <a:avLst/>
                <a:gdLst>
                  <a:gd name="T0" fmla="*/ 326 w 340"/>
                  <a:gd name="T1" fmla="*/ 101 h 328"/>
                  <a:gd name="T2" fmla="*/ 173 w 340"/>
                  <a:gd name="T3" fmla="*/ 0 h 328"/>
                  <a:gd name="T4" fmla="*/ 85 w 340"/>
                  <a:gd name="T5" fmla="*/ 25 h 328"/>
                  <a:gd name="T6" fmla="*/ 17 w 340"/>
                  <a:gd name="T7" fmla="*/ 209 h 328"/>
                  <a:gd name="T8" fmla="*/ 26 w 340"/>
                  <a:gd name="T9" fmla="*/ 235 h 328"/>
                  <a:gd name="T10" fmla="*/ 24 w 340"/>
                  <a:gd name="T11" fmla="*/ 236 h 328"/>
                  <a:gd name="T12" fmla="*/ 18 w 340"/>
                  <a:gd name="T13" fmla="*/ 262 h 328"/>
                  <a:gd name="T14" fmla="*/ 39 w 340"/>
                  <a:gd name="T15" fmla="*/ 277 h 328"/>
                  <a:gd name="T16" fmla="*/ 47 w 340"/>
                  <a:gd name="T17" fmla="*/ 275 h 328"/>
                  <a:gd name="T18" fmla="*/ 50 w 340"/>
                  <a:gd name="T19" fmla="*/ 274 h 328"/>
                  <a:gd name="T20" fmla="*/ 165 w 340"/>
                  <a:gd name="T21" fmla="*/ 328 h 328"/>
                  <a:gd name="T22" fmla="*/ 171 w 340"/>
                  <a:gd name="T23" fmla="*/ 328 h 328"/>
                  <a:gd name="T24" fmla="*/ 171 w 340"/>
                  <a:gd name="T25" fmla="*/ 328 h 328"/>
                  <a:gd name="T26" fmla="*/ 300 w 340"/>
                  <a:gd name="T27" fmla="*/ 270 h 328"/>
                  <a:gd name="T28" fmla="*/ 326 w 340"/>
                  <a:gd name="T29" fmla="*/ 101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0" h="328">
                    <a:moveTo>
                      <a:pt x="326" y="101"/>
                    </a:moveTo>
                    <a:cubicBezTo>
                      <a:pt x="308" y="43"/>
                      <a:pt x="242" y="0"/>
                      <a:pt x="173" y="0"/>
                    </a:cubicBezTo>
                    <a:cubicBezTo>
                      <a:pt x="142" y="0"/>
                      <a:pt x="112" y="9"/>
                      <a:pt x="85" y="25"/>
                    </a:cubicBezTo>
                    <a:cubicBezTo>
                      <a:pt x="15" y="68"/>
                      <a:pt x="0" y="149"/>
                      <a:pt x="17" y="209"/>
                    </a:cubicBezTo>
                    <a:cubicBezTo>
                      <a:pt x="19" y="218"/>
                      <a:pt x="22" y="226"/>
                      <a:pt x="26" y="235"/>
                    </a:cubicBezTo>
                    <a:cubicBezTo>
                      <a:pt x="25" y="235"/>
                      <a:pt x="24" y="236"/>
                      <a:pt x="24" y="236"/>
                    </a:cubicBezTo>
                    <a:cubicBezTo>
                      <a:pt x="17" y="243"/>
                      <a:pt x="15" y="252"/>
                      <a:pt x="18" y="262"/>
                    </a:cubicBezTo>
                    <a:cubicBezTo>
                      <a:pt x="22" y="271"/>
                      <a:pt x="30" y="277"/>
                      <a:pt x="39" y="277"/>
                    </a:cubicBezTo>
                    <a:cubicBezTo>
                      <a:pt x="41" y="277"/>
                      <a:pt x="44" y="276"/>
                      <a:pt x="47" y="275"/>
                    </a:cubicBezTo>
                    <a:cubicBezTo>
                      <a:pt x="48" y="275"/>
                      <a:pt x="49" y="274"/>
                      <a:pt x="50" y="274"/>
                    </a:cubicBezTo>
                    <a:cubicBezTo>
                      <a:pt x="75" y="304"/>
                      <a:pt x="113" y="327"/>
                      <a:pt x="165" y="328"/>
                    </a:cubicBezTo>
                    <a:cubicBezTo>
                      <a:pt x="167" y="328"/>
                      <a:pt x="169" y="328"/>
                      <a:pt x="171" y="328"/>
                    </a:cubicBezTo>
                    <a:cubicBezTo>
                      <a:pt x="171" y="328"/>
                      <a:pt x="171" y="328"/>
                      <a:pt x="171" y="328"/>
                    </a:cubicBezTo>
                    <a:cubicBezTo>
                      <a:pt x="227" y="328"/>
                      <a:pt x="272" y="308"/>
                      <a:pt x="300" y="270"/>
                    </a:cubicBezTo>
                    <a:cubicBezTo>
                      <a:pt x="338" y="219"/>
                      <a:pt x="340" y="146"/>
                      <a:pt x="326" y="101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ŝlïḍe">
                <a:extLst>
                  <a:ext uri="{FF2B5EF4-FFF2-40B4-BE49-F238E27FC236}">
                    <a16:creationId xmlns:a16="http://schemas.microsoft.com/office/drawing/2014/main" id="{82C8F63A-AABA-47FE-9D87-17166EEE834D}"/>
                  </a:ext>
                </a:extLst>
              </p:cNvPr>
              <p:cNvSpPr/>
              <p:nvPr/>
            </p:nvSpPr>
            <p:spPr bwMode="auto">
              <a:xfrm>
                <a:off x="2893" y="1442"/>
                <a:ext cx="1945" cy="1155"/>
              </a:xfrm>
              <a:custGeom>
                <a:avLst/>
                <a:gdLst>
                  <a:gd name="T0" fmla="*/ 945 w 975"/>
                  <a:gd name="T1" fmla="*/ 9 h 580"/>
                  <a:gd name="T2" fmla="*/ 831 w 975"/>
                  <a:gd name="T3" fmla="*/ 8 h 580"/>
                  <a:gd name="T4" fmla="*/ 117 w 975"/>
                  <a:gd name="T5" fmla="*/ 5 h 580"/>
                  <a:gd name="T6" fmla="*/ 56 w 975"/>
                  <a:gd name="T7" fmla="*/ 5 h 580"/>
                  <a:gd name="T8" fmla="*/ 47 w 975"/>
                  <a:gd name="T9" fmla="*/ 6 h 580"/>
                  <a:gd name="T10" fmla="*/ 13 w 975"/>
                  <a:gd name="T11" fmla="*/ 0 h 580"/>
                  <a:gd name="T12" fmla="*/ 12 w 975"/>
                  <a:gd name="T13" fmla="*/ 0 h 580"/>
                  <a:gd name="T14" fmla="*/ 11 w 975"/>
                  <a:gd name="T15" fmla="*/ 532 h 580"/>
                  <a:gd name="T16" fmla="*/ 112 w 975"/>
                  <a:gd name="T17" fmla="*/ 580 h 580"/>
                  <a:gd name="T18" fmla="*/ 164 w 975"/>
                  <a:gd name="T19" fmla="*/ 580 h 580"/>
                  <a:gd name="T20" fmla="*/ 349 w 975"/>
                  <a:gd name="T21" fmla="*/ 580 h 580"/>
                  <a:gd name="T22" fmla="*/ 907 w 975"/>
                  <a:gd name="T23" fmla="*/ 576 h 580"/>
                  <a:gd name="T24" fmla="*/ 972 w 975"/>
                  <a:gd name="T25" fmla="*/ 500 h 580"/>
                  <a:gd name="T26" fmla="*/ 967 w 975"/>
                  <a:gd name="T27" fmla="*/ 6 h 580"/>
                  <a:gd name="T28" fmla="*/ 945 w 975"/>
                  <a:gd name="T29" fmla="*/ 9 h 580"/>
                  <a:gd name="T30" fmla="*/ 644 w 975"/>
                  <a:gd name="T31" fmla="*/ 527 h 580"/>
                  <a:gd name="T32" fmla="*/ 637 w 975"/>
                  <a:gd name="T33" fmla="*/ 539 h 580"/>
                  <a:gd name="T34" fmla="*/ 491 w 975"/>
                  <a:gd name="T35" fmla="*/ 545 h 580"/>
                  <a:gd name="T36" fmla="*/ 491 w 975"/>
                  <a:gd name="T37" fmla="*/ 545 h 580"/>
                  <a:gd name="T38" fmla="*/ 383 w 975"/>
                  <a:gd name="T39" fmla="*/ 539 h 580"/>
                  <a:gd name="T40" fmla="*/ 374 w 975"/>
                  <a:gd name="T41" fmla="*/ 453 h 580"/>
                  <a:gd name="T42" fmla="*/ 381 w 975"/>
                  <a:gd name="T43" fmla="*/ 391 h 580"/>
                  <a:gd name="T44" fmla="*/ 532 w 975"/>
                  <a:gd name="T45" fmla="*/ 383 h 580"/>
                  <a:gd name="T46" fmla="*/ 640 w 975"/>
                  <a:gd name="T47" fmla="*/ 387 h 580"/>
                  <a:gd name="T48" fmla="*/ 644 w 975"/>
                  <a:gd name="T49" fmla="*/ 527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75" h="580">
                    <a:moveTo>
                      <a:pt x="945" y="9"/>
                    </a:moveTo>
                    <a:cubicBezTo>
                      <a:pt x="939" y="9"/>
                      <a:pt x="896" y="8"/>
                      <a:pt x="831" y="8"/>
                    </a:cubicBezTo>
                    <a:cubicBezTo>
                      <a:pt x="634" y="7"/>
                      <a:pt x="266" y="5"/>
                      <a:pt x="117" y="5"/>
                    </a:cubicBezTo>
                    <a:cubicBezTo>
                      <a:pt x="82" y="5"/>
                      <a:pt x="62" y="5"/>
                      <a:pt x="56" y="5"/>
                    </a:cubicBezTo>
                    <a:cubicBezTo>
                      <a:pt x="53" y="5"/>
                      <a:pt x="50" y="6"/>
                      <a:pt x="47" y="6"/>
                    </a:cubicBezTo>
                    <a:cubicBezTo>
                      <a:pt x="32" y="6"/>
                      <a:pt x="21" y="4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0" y="19"/>
                      <a:pt x="8" y="490"/>
                      <a:pt x="11" y="532"/>
                    </a:cubicBezTo>
                    <a:cubicBezTo>
                      <a:pt x="12" y="556"/>
                      <a:pt x="21" y="580"/>
                      <a:pt x="112" y="580"/>
                    </a:cubicBezTo>
                    <a:cubicBezTo>
                      <a:pt x="123" y="580"/>
                      <a:pt x="141" y="580"/>
                      <a:pt x="164" y="580"/>
                    </a:cubicBezTo>
                    <a:cubicBezTo>
                      <a:pt x="209" y="580"/>
                      <a:pt x="275" y="580"/>
                      <a:pt x="349" y="580"/>
                    </a:cubicBezTo>
                    <a:cubicBezTo>
                      <a:pt x="696" y="580"/>
                      <a:pt x="883" y="579"/>
                      <a:pt x="907" y="576"/>
                    </a:cubicBezTo>
                    <a:cubicBezTo>
                      <a:pt x="953" y="570"/>
                      <a:pt x="970" y="558"/>
                      <a:pt x="972" y="500"/>
                    </a:cubicBezTo>
                    <a:cubicBezTo>
                      <a:pt x="975" y="438"/>
                      <a:pt x="969" y="33"/>
                      <a:pt x="967" y="6"/>
                    </a:cubicBezTo>
                    <a:cubicBezTo>
                      <a:pt x="962" y="8"/>
                      <a:pt x="955" y="9"/>
                      <a:pt x="945" y="9"/>
                    </a:cubicBezTo>
                    <a:close/>
                    <a:moveTo>
                      <a:pt x="644" y="527"/>
                    </a:moveTo>
                    <a:cubicBezTo>
                      <a:pt x="642" y="534"/>
                      <a:pt x="640" y="538"/>
                      <a:pt x="637" y="539"/>
                    </a:cubicBezTo>
                    <a:cubicBezTo>
                      <a:pt x="627" y="543"/>
                      <a:pt x="553" y="545"/>
                      <a:pt x="491" y="545"/>
                    </a:cubicBezTo>
                    <a:cubicBezTo>
                      <a:pt x="491" y="545"/>
                      <a:pt x="491" y="545"/>
                      <a:pt x="491" y="545"/>
                    </a:cubicBezTo>
                    <a:cubicBezTo>
                      <a:pt x="445" y="545"/>
                      <a:pt x="389" y="544"/>
                      <a:pt x="383" y="539"/>
                    </a:cubicBezTo>
                    <a:cubicBezTo>
                      <a:pt x="376" y="533"/>
                      <a:pt x="374" y="484"/>
                      <a:pt x="374" y="453"/>
                    </a:cubicBezTo>
                    <a:cubicBezTo>
                      <a:pt x="373" y="432"/>
                      <a:pt x="374" y="396"/>
                      <a:pt x="381" y="391"/>
                    </a:cubicBezTo>
                    <a:cubicBezTo>
                      <a:pt x="389" y="383"/>
                      <a:pt x="499" y="383"/>
                      <a:pt x="532" y="383"/>
                    </a:cubicBezTo>
                    <a:cubicBezTo>
                      <a:pt x="550" y="383"/>
                      <a:pt x="637" y="383"/>
                      <a:pt x="640" y="387"/>
                    </a:cubicBezTo>
                    <a:cubicBezTo>
                      <a:pt x="645" y="391"/>
                      <a:pt x="652" y="494"/>
                      <a:pt x="644" y="527"/>
                    </a:cubicBezTo>
                    <a:close/>
                  </a:path>
                </a:pathLst>
              </a:custGeom>
              <a:solidFill>
                <a:srgbClr val="AFAF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iṣľíḋe">
                <a:extLst>
                  <a:ext uri="{FF2B5EF4-FFF2-40B4-BE49-F238E27FC236}">
                    <a16:creationId xmlns:a16="http://schemas.microsoft.com/office/drawing/2014/main" id="{E460B071-A628-41DE-B9AB-6B05FD9ECE6D}"/>
                  </a:ext>
                </a:extLst>
              </p:cNvPr>
              <p:cNvSpPr/>
              <p:nvPr/>
            </p:nvSpPr>
            <p:spPr bwMode="auto">
              <a:xfrm>
                <a:off x="2800" y="345"/>
                <a:ext cx="2148" cy="75"/>
              </a:xfrm>
              <a:custGeom>
                <a:avLst/>
                <a:gdLst>
                  <a:gd name="T0" fmla="*/ 3 w 1077"/>
                  <a:gd name="T1" fmla="*/ 28 h 38"/>
                  <a:gd name="T2" fmla="*/ 29 w 1077"/>
                  <a:gd name="T3" fmla="*/ 18 h 38"/>
                  <a:gd name="T4" fmla="*/ 899 w 1077"/>
                  <a:gd name="T5" fmla="*/ 16 h 38"/>
                  <a:gd name="T6" fmla="*/ 1024 w 1077"/>
                  <a:gd name="T7" fmla="*/ 16 h 38"/>
                  <a:gd name="T8" fmla="*/ 1073 w 1077"/>
                  <a:gd name="T9" fmla="*/ 32 h 38"/>
                  <a:gd name="T10" fmla="*/ 1077 w 1077"/>
                  <a:gd name="T11" fmla="*/ 38 h 38"/>
                  <a:gd name="T12" fmla="*/ 1070 w 1077"/>
                  <a:gd name="T13" fmla="*/ 15 h 38"/>
                  <a:gd name="T14" fmla="*/ 1024 w 1077"/>
                  <a:gd name="T15" fmla="*/ 1 h 38"/>
                  <a:gd name="T16" fmla="*/ 899 w 1077"/>
                  <a:gd name="T17" fmla="*/ 0 h 38"/>
                  <a:gd name="T18" fmla="*/ 29 w 1077"/>
                  <a:gd name="T19" fmla="*/ 2 h 38"/>
                  <a:gd name="T20" fmla="*/ 6 w 1077"/>
                  <a:gd name="T21" fmla="*/ 11 h 38"/>
                  <a:gd name="T22" fmla="*/ 0 w 1077"/>
                  <a:gd name="T23" fmla="*/ 34 h 38"/>
                  <a:gd name="T24" fmla="*/ 3 w 1077"/>
                  <a:gd name="T25" fmla="*/ 2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7" h="38">
                    <a:moveTo>
                      <a:pt x="3" y="28"/>
                    </a:moveTo>
                    <a:cubicBezTo>
                      <a:pt x="9" y="22"/>
                      <a:pt x="17" y="19"/>
                      <a:pt x="29" y="18"/>
                    </a:cubicBezTo>
                    <a:cubicBezTo>
                      <a:pt x="35" y="18"/>
                      <a:pt x="633" y="16"/>
                      <a:pt x="899" y="16"/>
                    </a:cubicBezTo>
                    <a:cubicBezTo>
                      <a:pt x="972" y="16"/>
                      <a:pt x="1014" y="16"/>
                      <a:pt x="1024" y="16"/>
                    </a:cubicBezTo>
                    <a:cubicBezTo>
                      <a:pt x="1049" y="17"/>
                      <a:pt x="1065" y="22"/>
                      <a:pt x="1073" y="32"/>
                    </a:cubicBezTo>
                    <a:cubicBezTo>
                      <a:pt x="1075" y="34"/>
                      <a:pt x="1076" y="36"/>
                      <a:pt x="1077" y="38"/>
                    </a:cubicBezTo>
                    <a:cubicBezTo>
                      <a:pt x="1077" y="28"/>
                      <a:pt x="1075" y="21"/>
                      <a:pt x="1070" y="15"/>
                    </a:cubicBezTo>
                    <a:cubicBezTo>
                      <a:pt x="1062" y="6"/>
                      <a:pt x="1048" y="1"/>
                      <a:pt x="1024" y="1"/>
                    </a:cubicBezTo>
                    <a:cubicBezTo>
                      <a:pt x="1014" y="0"/>
                      <a:pt x="972" y="0"/>
                      <a:pt x="899" y="0"/>
                    </a:cubicBezTo>
                    <a:cubicBezTo>
                      <a:pt x="633" y="0"/>
                      <a:pt x="35" y="2"/>
                      <a:pt x="29" y="2"/>
                    </a:cubicBezTo>
                    <a:cubicBezTo>
                      <a:pt x="18" y="3"/>
                      <a:pt x="11" y="6"/>
                      <a:pt x="6" y="11"/>
                    </a:cubicBezTo>
                    <a:cubicBezTo>
                      <a:pt x="2" y="16"/>
                      <a:pt x="0" y="23"/>
                      <a:pt x="0" y="34"/>
                    </a:cubicBezTo>
                    <a:cubicBezTo>
                      <a:pt x="1" y="32"/>
                      <a:pt x="2" y="30"/>
                      <a:pt x="3" y="28"/>
                    </a:cubicBezTo>
                    <a:close/>
                  </a:path>
                </a:pathLst>
              </a:custGeom>
              <a:solidFill>
                <a:srgbClr val="4F4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ṡḷiḋé">
                <a:extLst>
                  <a:ext uri="{FF2B5EF4-FFF2-40B4-BE49-F238E27FC236}">
                    <a16:creationId xmlns:a16="http://schemas.microsoft.com/office/drawing/2014/main" id="{420501D5-38FC-4D58-B4BF-7875C1DA0AF8}"/>
                  </a:ext>
                </a:extLst>
              </p:cNvPr>
              <p:cNvSpPr/>
              <p:nvPr/>
            </p:nvSpPr>
            <p:spPr bwMode="auto">
              <a:xfrm>
                <a:off x="2788" y="337"/>
                <a:ext cx="2170" cy="2268"/>
              </a:xfrm>
              <a:custGeom>
                <a:avLst/>
                <a:gdLst>
                  <a:gd name="T0" fmla="*/ 1030 w 1088"/>
                  <a:gd name="T1" fmla="*/ 1 h 1139"/>
                  <a:gd name="T2" fmla="*/ 35 w 1088"/>
                  <a:gd name="T3" fmla="*/ 2 h 1139"/>
                  <a:gd name="T4" fmla="*/ 2 w 1088"/>
                  <a:gd name="T5" fmla="*/ 54 h 1139"/>
                  <a:gd name="T6" fmla="*/ 20 w 1088"/>
                  <a:gd name="T7" fmla="*/ 238 h 1139"/>
                  <a:gd name="T8" fmla="*/ 62 w 1088"/>
                  <a:gd name="T9" fmla="*/ 553 h 1139"/>
                  <a:gd name="T10" fmla="*/ 60 w 1088"/>
                  <a:gd name="T11" fmla="*/ 1087 h 1139"/>
                  <a:gd name="T12" fmla="*/ 217 w 1088"/>
                  <a:gd name="T13" fmla="*/ 1139 h 1139"/>
                  <a:gd name="T14" fmla="*/ 402 w 1088"/>
                  <a:gd name="T15" fmla="*/ 1139 h 1139"/>
                  <a:gd name="T16" fmla="*/ 1029 w 1088"/>
                  <a:gd name="T17" fmla="*/ 1055 h 1139"/>
                  <a:gd name="T18" fmla="*/ 1040 w 1088"/>
                  <a:gd name="T19" fmla="*/ 503 h 1139"/>
                  <a:gd name="T20" fmla="*/ 1085 w 1088"/>
                  <a:gd name="T21" fmla="*/ 89 h 1139"/>
                  <a:gd name="T22" fmla="*/ 1079 w 1088"/>
                  <a:gd name="T23" fmla="*/ 16 h 1139"/>
                  <a:gd name="T24" fmla="*/ 960 w 1088"/>
                  <a:gd name="T25" fmla="*/ 1131 h 1139"/>
                  <a:gd name="T26" fmla="*/ 217 w 1088"/>
                  <a:gd name="T27" fmla="*/ 1135 h 1139"/>
                  <a:gd name="T28" fmla="*/ 64 w 1088"/>
                  <a:gd name="T29" fmla="*/ 1087 h 1139"/>
                  <a:gd name="T30" fmla="*/ 66 w 1088"/>
                  <a:gd name="T31" fmla="*/ 555 h 1139"/>
                  <a:gd name="T32" fmla="*/ 109 w 1088"/>
                  <a:gd name="T33" fmla="*/ 560 h 1139"/>
                  <a:gd name="T34" fmla="*/ 884 w 1088"/>
                  <a:gd name="T35" fmla="*/ 563 h 1139"/>
                  <a:gd name="T36" fmla="*/ 1020 w 1088"/>
                  <a:gd name="T37" fmla="*/ 561 h 1139"/>
                  <a:gd name="T38" fmla="*/ 998 w 1088"/>
                  <a:gd name="T39" fmla="*/ 560 h 1139"/>
                  <a:gd name="T40" fmla="*/ 170 w 1088"/>
                  <a:gd name="T41" fmla="*/ 556 h 1139"/>
                  <a:gd name="T42" fmla="*/ 100 w 1088"/>
                  <a:gd name="T43" fmla="*/ 557 h 1139"/>
                  <a:gd name="T44" fmla="*/ 23 w 1088"/>
                  <a:gd name="T45" fmla="*/ 237 h 1139"/>
                  <a:gd name="T46" fmla="*/ 12 w 1088"/>
                  <a:gd name="T47" fmla="*/ 34 h 1139"/>
                  <a:gd name="T48" fmla="*/ 905 w 1088"/>
                  <a:gd name="T49" fmla="*/ 24 h 1139"/>
                  <a:gd name="T50" fmla="*/ 1076 w 1088"/>
                  <a:gd name="T51" fmla="*/ 38 h 1139"/>
                  <a:gd name="T52" fmla="*/ 1059 w 1088"/>
                  <a:gd name="T53" fmla="*/ 290 h 1139"/>
                  <a:gd name="T54" fmla="*/ 998 w 1088"/>
                  <a:gd name="T55" fmla="*/ 560 h 1139"/>
                  <a:gd name="T56" fmla="*/ 905 w 1088"/>
                  <a:gd name="T57" fmla="*/ 4 h 1139"/>
                  <a:gd name="T58" fmla="*/ 1076 w 1088"/>
                  <a:gd name="T59" fmla="*/ 19 h 1139"/>
                  <a:gd name="T60" fmla="*/ 1079 w 1088"/>
                  <a:gd name="T61" fmla="*/ 36 h 1139"/>
                  <a:gd name="T62" fmla="*/ 905 w 1088"/>
                  <a:gd name="T63" fmla="*/ 20 h 1139"/>
                  <a:gd name="T64" fmla="*/ 9 w 1088"/>
                  <a:gd name="T65" fmla="*/ 32 h 1139"/>
                  <a:gd name="T66" fmla="*/ 12 w 1088"/>
                  <a:gd name="T67" fmla="*/ 15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88" h="1139">
                    <a:moveTo>
                      <a:pt x="1079" y="16"/>
                    </a:moveTo>
                    <a:cubicBezTo>
                      <a:pt x="1071" y="6"/>
                      <a:pt x="1055" y="1"/>
                      <a:pt x="1030" y="1"/>
                    </a:cubicBezTo>
                    <a:cubicBezTo>
                      <a:pt x="1020" y="0"/>
                      <a:pt x="978" y="0"/>
                      <a:pt x="905" y="0"/>
                    </a:cubicBezTo>
                    <a:cubicBezTo>
                      <a:pt x="639" y="0"/>
                      <a:pt x="41" y="2"/>
                      <a:pt x="35" y="2"/>
                    </a:cubicBezTo>
                    <a:cubicBezTo>
                      <a:pt x="23" y="3"/>
                      <a:pt x="15" y="6"/>
                      <a:pt x="9" y="12"/>
                    </a:cubicBezTo>
                    <a:cubicBezTo>
                      <a:pt x="3" y="20"/>
                      <a:pt x="0" y="33"/>
                      <a:pt x="2" y="54"/>
                    </a:cubicBezTo>
                    <a:cubicBezTo>
                      <a:pt x="1" y="62"/>
                      <a:pt x="1" y="72"/>
                      <a:pt x="3" y="84"/>
                    </a:cubicBezTo>
                    <a:cubicBezTo>
                      <a:pt x="4" y="101"/>
                      <a:pt x="11" y="164"/>
                      <a:pt x="20" y="238"/>
                    </a:cubicBezTo>
                    <a:cubicBezTo>
                      <a:pt x="33" y="360"/>
                      <a:pt x="50" y="512"/>
                      <a:pt x="51" y="527"/>
                    </a:cubicBezTo>
                    <a:cubicBezTo>
                      <a:pt x="52" y="539"/>
                      <a:pt x="55" y="547"/>
                      <a:pt x="62" y="553"/>
                    </a:cubicBezTo>
                    <a:cubicBezTo>
                      <a:pt x="59" y="559"/>
                      <a:pt x="54" y="594"/>
                      <a:pt x="55" y="812"/>
                    </a:cubicBezTo>
                    <a:cubicBezTo>
                      <a:pt x="56" y="941"/>
                      <a:pt x="59" y="1074"/>
                      <a:pt x="60" y="1087"/>
                    </a:cubicBezTo>
                    <a:cubicBezTo>
                      <a:pt x="61" y="1112"/>
                      <a:pt x="71" y="1139"/>
                      <a:pt x="165" y="1139"/>
                    </a:cubicBezTo>
                    <a:cubicBezTo>
                      <a:pt x="176" y="1139"/>
                      <a:pt x="194" y="1139"/>
                      <a:pt x="217" y="1139"/>
                    </a:cubicBezTo>
                    <a:cubicBezTo>
                      <a:pt x="262" y="1139"/>
                      <a:pt x="328" y="1139"/>
                      <a:pt x="402" y="1139"/>
                    </a:cubicBezTo>
                    <a:cubicBezTo>
                      <a:pt x="402" y="1139"/>
                      <a:pt x="402" y="1139"/>
                      <a:pt x="402" y="1139"/>
                    </a:cubicBezTo>
                    <a:cubicBezTo>
                      <a:pt x="749" y="1139"/>
                      <a:pt x="937" y="1138"/>
                      <a:pt x="960" y="1135"/>
                    </a:cubicBezTo>
                    <a:cubicBezTo>
                      <a:pt x="1007" y="1129"/>
                      <a:pt x="1026" y="1117"/>
                      <a:pt x="1029" y="1055"/>
                    </a:cubicBezTo>
                    <a:cubicBezTo>
                      <a:pt x="1032" y="999"/>
                      <a:pt x="1027" y="574"/>
                      <a:pt x="1024" y="558"/>
                    </a:cubicBezTo>
                    <a:cubicBezTo>
                      <a:pt x="1032" y="552"/>
                      <a:pt x="1035" y="537"/>
                      <a:pt x="1040" y="503"/>
                    </a:cubicBezTo>
                    <a:cubicBezTo>
                      <a:pt x="1043" y="475"/>
                      <a:pt x="1053" y="381"/>
                      <a:pt x="1063" y="291"/>
                    </a:cubicBezTo>
                    <a:cubicBezTo>
                      <a:pt x="1073" y="198"/>
                      <a:pt x="1082" y="111"/>
                      <a:pt x="1085" y="89"/>
                    </a:cubicBezTo>
                    <a:cubicBezTo>
                      <a:pt x="1087" y="75"/>
                      <a:pt x="1088" y="64"/>
                      <a:pt x="1087" y="55"/>
                    </a:cubicBezTo>
                    <a:cubicBezTo>
                      <a:pt x="1088" y="38"/>
                      <a:pt x="1087" y="25"/>
                      <a:pt x="1079" y="16"/>
                    </a:cubicBezTo>
                    <a:close/>
                    <a:moveTo>
                      <a:pt x="1025" y="1055"/>
                    </a:moveTo>
                    <a:cubicBezTo>
                      <a:pt x="1023" y="1113"/>
                      <a:pt x="1006" y="1125"/>
                      <a:pt x="960" y="1131"/>
                    </a:cubicBezTo>
                    <a:cubicBezTo>
                      <a:pt x="936" y="1134"/>
                      <a:pt x="749" y="1135"/>
                      <a:pt x="402" y="1135"/>
                    </a:cubicBezTo>
                    <a:cubicBezTo>
                      <a:pt x="328" y="1135"/>
                      <a:pt x="262" y="1135"/>
                      <a:pt x="217" y="1135"/>
                    </a:cubicBezTo>
                    <a:cubicBezTo>
                      <a:pt x="194" y="1135"/>
                      <a:pt x="176" y="1135"/>
                      <a:pt x="165" y="1135"/>
                    </a:cubicBezTo>
                    <a:cubicBezTo>
                      <a:pt x="74" y="1135"/>
                      <a:pt x="65" y="1111"/>
                      <a:pt x="64" y="1087"/>
                    </a:cubicBezTo>
                    <a:cubicBezTo>
                      <a:pt x="61" y="1045"/>
                      <a:pt x="53" y="574"/>
                      <a:pt x="65" y="555"/>
                    </a:cubicBezTo>
                    <a:cubicBezTo>
                      <a:pt x="66" y="555"/>
                      <a:pt x="66" y="555"/>
                      <a:pt x="66" y="555"/>
                    </a:cubicBezTo>
                    <a:cubicBezTo>
                      <a:pt x="74" y="559"/>
                      <a:pt x="85" y="561"/>
                      <a:pt x="100" y="561"/>
                    </a:cubicBezTo>
                    <a:cubicBezTo>
                      <a:pt x="103" y="561"/>
                      <a:pt x="106" y="560"/>
                      <a:pt x="109" y="560"/>
                    </a:cubicBezTo>
                    <a:cubicBezTo>
                      <a:pt x="115" y="560"/>
                      <a:pt x="135" y="560"/>
                      <a:pt x="170" y="560"/>
                    </a:cubicBezTo>
                    <a:cubicBezTo>
                      <a:pt x="319" y="560"/>
                      <a:pt x="687" y="562"/>
                      <a:pt x="884" y="563"/>
                    </a:cubicBezTo>
                    <a:cubicBezTo>
                      <a:pt x="949" y="563"/>
                      <a:pt x="992" y="564"/>
                      <a:pt x="998" y="564"/>
                    </a:cubicBezTo>
                    <a:cubicBezTo>
                      <a:pt x="1008" y="564"/>
                      <a:pt x="1015" y="563"/>
                      <a:pt x="1020" y="561"/>
                    </a:cubicBezTo>
                    <a:cubicBezTo>
                      <a:pt x="1022" y="588"/>
                      <a:pt x="1028" y="993"/>
                      <a:pt x="1025" y="1055"/>
                    </a:cubicBezTo>
                    <a:close/>
                    <a:moveTo>
                      <a:pt x="998" y="560"/>
                    </a:moveTo>
                    <a:cubicBezTo>
                      <a:pt x="992" y="560"/>
                      <a:pt x="949" y="559"/>
                      <a:pt x="884" y="559"/>
                    </a:cubicBezTo>
                    <a:cubicBezTo>
                      <a:pt x="687" y="558"/>
                      <a:pt x="319" y="556"/>
                      <a:pt x="170" y="556"/>
                    </a:cubicBezTo>
                    <a:cubicBezTo>
                      <a:pt x="135" y="556"/>
                      <a:pt x="115" y="556"/>
                      <a:pt x="109" y="556"/>
                    </a:cubicBezTo>
                    <a:cubicBezTo>
                      <a:pt x="106" y="556"/>
                      <a:pt x="103" y="557"/>
                      <a:pt x="100" y="557"/>
                    </a:cubicBezTo>
                    <a:cubicBezTo>
                      <a:pt x="64" y="557"/>
                      <a:pt x="56" y="546"/>
                      <a:pt x="55" y="527"/>
                    </a:cubicBezTo>
                    <a:cubicBezTo>
                      <a:pt x="54" y="512"/>
                      <a:pt x="37" y="359"/>
                      <a:pt x="23" y="237"/>
                    </a:cubicBezTo>
                    <a:cubicBezTo>
                      <a:pt x="15" y="164"/>
                      <a:pt x="8" y="101"/>
                      <a:pt x="7" y="84"/>
                    </a:cubicBezTo>
                    <a:cubicBezTo>
                      <a:pt x="4" y="57"/>
                      <a:pt x="6" y="43"/>
                      <a:pt x="12" y="34"/>
                    </a:cubicBezTo>
                    <a:cubicBezTo>
                      <a:pt x="17" y="29"/>
                      <a:pt x="24" y="26"/>
                      <a:pt x="35" y="26"/>
                    </a:cubicBezTo>
                    <a:cubicBezTo>
                      <a:pt x="41" y="26"/>
                      <a:pt x="639" y="24"/>
                      <a:pt x="905" y="24"/>
                    </a:cubicBezTo>
                    <a:cubicBezTo>
                      <a:pt x="978" y="24"/>
                      <a:pt x="1020" y="24"/>
                      <a:pt x="1030" y="24"/>
                    </a:cubicBezTo>
                    <a:cubicBezTo>
                      <a:pt x="1054" y="25"/>
                      <a:pt x="1068" y="29"/>
                      <a:pt x="1076" y="38"/>
                    </a:cubicBezTo>
                    <a:cubicBezTo>
                      <a:pt x="1085" y="49"/>
                      <a:pt x="1084" y="65"/>
                      <a:pt x="1081" y="89"/>
                    </a:cubicBezTo>
                    <a:cubicBezTo>
                      <a:pt x="1078" y="110"/>
                      <a:pt x="1069" y="198"/>
                      <a:pt x="1059" y="290"/>
                    </a:cubicBezTo>
                    <a:cubicBezTo>
                      <a:pt x="1049" y="381"/>
                      <a:pt x="1039" y="474"/>
                      <a:pt x="1036" y="503"/>
                    </a:cubicBezTo>
                    <a:cubicBezTo>
                      <a:pt x="1028" y="560"/>
                      <a:pt x="1024" y="560"/>
                      <a:pt x="998" y="560"/>
                    </a:cubicBezTo>
                    <a:close/>
                    <a:moveTo>
                      <a:pt x="35" y="6"/>
                    </a:moveTo>
                    <a:cubicBezTo>
                      <a:pt x="41" y="6"/>
                      <a:pt x="639" y="4"/>
                      <a:pt x="905" y="4"/>
                    </a:cubicBezTo>
                    <a:cubicBezTo>
                      <a:pt x="978" y="4"/>
                      <a:pt x="1020" y="4"/>
                      <a:pt x="1030" y="5"/>
                    </a:cubicBezTo>
                    <a:cubicBezTo>
                      <a:pt x="1054" y="5"/>
                      <a:pt x="1068" y="10"/>
                      <a:pt x="1076" y="19"/>
                    </a:cubicBezTo>
                    <a:cubicBezTo>
                      <a:pt x="1081" y="25"/>
                      <a:pt x="1083" y="32"/>
                      <a:pt x="1083" y="42"/>
                    </a:cubicBezTo>
                    <a:cubicBezTo>
                      <a:pt x="1082" y="40"/>
                      <a:pt x="1081" y="38"/>
                      <a:pt x="1079" y="36"/>
                    </a:cubicBezTo>
                    <a:cubicBezTo>
                      <a:pt x="1071" y="26"/>
                      <a:pt x="1055" y="21"/>
                      <a:pt x="1030" y="20"/>
                    </a:cubicBezTo>
                    <a:cubicBezTo>
                      <a:pt x="1020" y="20"/>
                      <a:pt x="978" y="20"/>
                      <a:pt x="905" y="20"/>
                    </a:cubicBezTo>
                    <a:cubicBezTo>
                      <a:pt x="639" y="20"/>
                      <a:pt x="41" y="22"/>
                      <a:pt x="35" y="22"/>
                    </a:cubicBezTo>
                    <a:cubicBezTo>
                      <a:pt x="23" y="23"/>
                      <a:pt x="15" y="26"/>
                      <a:pt x="9" y="32"/>
                    </a:cubicBezTo>
                    <a:cubicBezTo>
                      <a:pt x="8" y="34"/>
                      <a:pt x="7" y="36"/>
                      <a:pt x="6" y="38"/>
                    </a:cubicBezTo>
                    <a:cubicBezTo>
                      <a:pt x="6" y="27"/>
                      <a:pt x="8" y="20"/>
                      <a:pt x="12" y="15"/>
                    </a:cubicBezTo>
                    <a:cubicBezTo>
                      <a:pt x="17" y="10"/>
                      <a:pt x="24" y="7"/>
                      <a:pt x="35" y="6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şḻiḍé">
                <a:extLst>
                  <a:ext uri="{FF2B5EF4-FFF2-40B4-BE49-F238E27FC236}">
                    <a16:creationId xmlns:a16="http://schemas.microsoft.com/office/drawing/2014/main" id="{F867A3C6-3745-4E97-AD51-C419762BCF88}"/>
                  </a:ext>
                </a:extLst>
              </p:cNvPr>
              <p:cNvSpPr/>
              <p:nvPr/>
            </p:nvSpPr>
            <p:spPr bwMode="auto">
              <a:xfrm>
                <a:off x="2796" y="384"/>
                <a:ext cx="2156" cy="1068"/>
              </a:xfrm>
              <a:custGeom>
                <a:avLst/>
                <a:gdLst>
                  <a:gd name="T0" fmla="*/ 1032 w 1081"/>
                  <a:gd name="T1" fmla="*/ 479 h 536"/>
                  <a:gd name="T2" fmla="*/ 1055 w 1081"/>
                  <a:gd name="T3" fmla="*/ 266 h 536"/>
                  <a:gd name="T4" fmla="*/ 1077 w 1081"/>
                  <a:gd name="T5" fmla="*/ 65 h 536"/>
                  <a:gd name="T6" fmla="*/ 1072 w 1081"/>
                  <a:gd name="T7" fmla="*/ 14 h 536"/>
                  <a:gd name="T8" fmla="*/ 1026 w 1081"/>
                  <a:gd name="T9" fmla="*/ 0 h 536"/>
                  <a:gd name="T10" fmla="*/ 901 w 1081"/>
                  <a:gd name="T11" fmla="*/ 0 h 536"/>
                  <a:gd name="T12" fmla="*/ 31 w 1081"/>
                  <a:gd name="T13" fmla="*/ 2 h 536"/>
                  <a:gd name="T14" fmla="*/ 8 w 1081"/>
                  <a:gd name="T15" fmla="*/ 10 h 536"/>
                  <a:gd name="T16" fmla="*/ 3 w 1081"/>
                  <a:gd name="T17" fmla="*/ 60 h 536"/>
                  <a:gd name="T18" fmla="*/ 19 w 1081"/>
                  <a:gd name="T19" fmla="*/ 213 h 536"/>
                  <a:gd name="T20" fmla="*/ 51 w 1081"/>
                  <a:gd name="T21" fmla="*/ 503 h 536"/>
                  <a:gd name="T22" fmla="*/ 96 w 1081"/>
                  <a:gd name="T23" fmla="*/ 533 h 536"/>
                  <a:gd name="T24" fmla="*/ 105 w 1081"/>
                  <a:gd name="T25" fmla="*/ 532 h 536"/>
                  <a:gd name="T26" fmla="*/ 166 w 1081"/>
                  <a:gd name="T27" fmla="*/ 532 h 536"/>
                  <a:gd name="T28" fmla="*/ 880 w 1081"/>
                  <a:gd name="T29" fmla="*/ 535 h 536"/>
                  <a:gd name="T30" fmla="*/ 994 w 1081"/>
                  <a:gd name="T31" fmla="*/ 536 h 536"/>
                  <a:gd name="T32" fmla="*/ 1032 w 1081"/>
                  <a:gd name="T33" fmla="*/ 479 h 536"/>
                  <a:gd name="T34" fmla="*/ 45 w 1081"/>
                  <a:gd name="T35" fmla="*/ 39 h 536"/>
                  <a:gd name="T36" fmla="*/ 69 w 1081"/>
                  <a:gd name="T37" fmla="*/ 30 h 536"/>
                  <a:gd name="T38" fmla="*/ 874 w 1081"/>
                  <a:gd name="T39" fmla="*/ 28 h 536"/>
                  <a:gd name="T40" fmla="*/ 990 w 1081"/>
                  <a:gd name="T41" fmla="*/ 28 h 536"/>
                  <a:gd name="T42" fmla="*/ 1036 w 1081"/>
                  <a:gd name="T43" fmla="*/ 43 h 536"/>
                  <a:gd name="T44" fmla="*/ 1041 w 1081"/>
                  <a:gd name="T45" fmla="*/ 89 h 536"/>
                  <a:gd name="T46" fmla="*/ 1020 w 1081"/>
                  <a:gd name="T47" fmla="*/ 267 h 536"/>
                  <a:gd name="T48" fmla="*/ 999 w 1081"/>
                  <a:gd name="T49" fmla="*/ 454 h 536"/>
                  <a:gd name="T50" fmla="*/ 960 w 1081"/>
                  <a:gd name="T51" fmla="*/ 507 h 536"/>
                  <a:gd name="T52" fmla="*/ 854 w 1081"/>
                  <a:gd name="T53" fmla="*/ 507 h 536"/>
                  <a:gd name="T54" fmla="*/ 195 w 1081"/>
                  <a:gd name="T55" fmla="*/ 504 h 536"/>
                  <a:gd name="T56" fmla="*/ 138 w 1081"/>
                  <a:gd name="T57" fmla="*/ 505 h 536"/>
                  <a:gd name="T58" fmla="*/ 129 w 1081"/>
                  <a:gd name="T59" fmla="*/ 505 h 536"/>
                  <a:gd name="T60" fmla="*/ 84 w 1081"/>
                  <a:gd name="T61" fmla="*/ 475 h 536"/>
                  <a:gd name="T62" fmla="*/ 55 w 1081"/>
                  <a:gd name="T63" fmla="*/ 220 h 536"/>
                  <a:gd name="T64" fmla="*/ 39 w 1081"/>
                  <a:gd name="T65" fmla="*/ 85 h 536"/>
                  <a:gd name="T66" fmla="*/ 45 w 1081"/>
                  <a:gd name="T67" fmla="*/ 39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81" h="536">
                    <a:moveTo>
                      <a:pt x="1032" y="479"/>
                    </a:moveTo>
                    <a:cubicBezTo>
                      <a:pt x="1035" y="450"/>
                      <a:pt x="1045" y="357"/>
                      <a:pt x="1055" y="266"/>
                    </a:cubicBezTo>
                    <a:cubicBezTo>
                      <a:pt x="1065" y="174"/>
                      <a:pt x="1074" y="86"/>
                      <a:pt x="1077" y="65"/>
                    </a:cubicBezTo>
                    <a:cubicBezTo>
                      <a:pt x="1080" y="41"/>
                      <a:pt x="1081" y="25"/>
                      <a:pt x="1072" y="14"/>
                    </a:cubicBezTo>
                    <a:cubicBezTo>
                      <a:pt x="1064" y="5"/>
                      <a:pt x="1050" y="1"/>
                      <a:pt x="1026" y="0"/>
                    </a:cubicBezTo>
                    <a:cubicBezTo>
                      <a:pt x="1016" y="0"/>
                      <a:pt x="974" y="0"/>
                      <a:pt x="901" y="0"/>
                    </a:cubicBezTo>
                    <a:cubicBezTo>
                      <a:pt x="635" y="0"/>
                      <a:pt x="37" y="2"/>
                      <a:pt x="31" y="2"/>
                    </a:cubicBezTo>
                    <a:cubicBezTo>
                      <a:pt x="20" y="2"/>
                      <a:pt x="13" y="5"/>
                      <a:pt x="8" y="10"/>
                    </a:cubicBezTo>
                    <a:cubicBezTo>
                      <a:pt x="2" y="19"/>
                      <a:pt x="0" y="33"/>
                      <a:pt x="3" y="60"/>
                    </a:cubicBezTo>
                    <a:cubicBezTo>
                      <a:pt x="4" y="77"/>
                      <a:pt x="11" y="140"/>
                      <a:pt x="19" y="213"/>
                    </a:cubicBezTo>
                    <a:cubicBezTo>
                      <a:pt x="33" y="335"/>
                      <a:pt x="50" y="488"/>
                      <a:pt x="51" y="503"/>
                    </a:cubicBezTo>
                    <a:cubicBezTo>
                      <a:pt x="52" y="522"/>
                      <a:pt x="60" y="533"/>
                      <a:pt x="96" y="533"/>
                    </a:cubicBezTo>
                    <a:cubicBezTo>
                      <a:pt x="99" y="533"/>
                      <a:pt x="102" y="532"/>
                      <a:pt x="105" y="532"/>
                    </a:cubicBezTo>
                    <a:cubicBezTo>
                      <a:pt x="111" y="532"/>
                      <a:pt x="131" y="532"/>
                      <a:pt x="166" y="532"/>
                    </a:cubicBezTo>
                    <a:cubicBezTo>
                      <a:pt x="315" y="532"/>
                      <a:pt x="683" y="534"/>
                      <a:pt x="880" y="535"/>
                    </a:cubicBezTo>
                    <a:cubicBezTo>
                      <a:pt x="945" y="535"/>
                      <a:pt x="988" y="536"/>
                      <a:pt x="994" y="536"/>
                    </a:cubicBezTo>
                    <a:cubicBezTo>
                      <a:pt x="1020" y="536"/>
                      <a:pt x="1024" y="536"/>
                      <a:pt x="1032" y="479"/>
                    </a:cubicBezTo>
                    <a:close/>
                    <a:moveTo>
                      <a:pt x="45" y="39"/>
                    </a:moveTo>
                    <a:cubicBezTo>
                      <a:pt x="50" y="33"/>
                      <a:pt x="57" y="30"/>
                      <a:pt x="69" y="30"/>
                    </a:cubicBezTo>
                    <a:cubicBezTo>
                      <a:pt x="75" y="30"/>
                      <a:pt x="628" y="28"/>
                      <a:pt x="874" y="28"/>
                    </a:cubicBezTo>
                    <a:cubicBezTo>
                      <a:pt x="941" y="28"/>
                      <a:pt x="980" y="28"/>
                      <a:pt x="990" y="28"/>
                    </a:cubicBezTo>
                    <a:cubicBezTo>
                      <a:pt x="1013" y="29"/>
                      <a:pt x="1028" y="34"/>
                      <a:pt x="1036" y="43"/>
                    </a:cubicBezTo>
                    <a:cubicBezTo>
                      <a:pt x="1044" y="53"/>
                      <a:pt x="1044" y="67"/>
                      <a:pt x="1041" y="89"/>
                    </a:cubicBezTo>
                    <a:cubicBezTo>
                      <a:pt x="1038" y="108"/>
                      <a:pt x="1029" y="185"/>
                      <a:pt x="1020" y="267"/>
                    </a:cubicBezTo>
                    <a:cubicBezTo>
                      <a:pt x="1011" y="346"/>
                      <a:pt x="1002" y="429"/>
                      <a:pt x="999" y="454"/>
                    </a:cubicBezTo>
                    <a:cubicBezTo>
                      <a:pt x="992" y="504"/>
                      <a:pt x="987" y="507"/>
                      <a:pt x="960" y="507"/>
                    </a:cubicBezTo>
                    <a:cubicBezTo>
                      <a:pt x="955" y="507"/>
                      <a:pt x="915" y="507"/>
                      <a:pt x="854" y="507"/>
                    </a:cubicBezTo>
                    <a:cubicBezTo>
                      <a:pt x="672" y="506"/>
                      <a:pt x="332" y="504"/>
                      <a:pt x="195" y="504"/>
                    </a:cubicBezTo>
                    <a:cubicBezTo>
                      <a:pt x="162" y="504"/>
                      <a:pt x="143" y="504"/>
                      <a:pt x="138" y="505"/>
                    </a:cubicBezTo>
                    <a:cubicBezTo>
                      <a:pt x="135" y="505"/>
                      <a:pt x="132" y="505"/>
                      <a:pt x="129" y="505"/>
                    </a:cubicBezTo>
                    <a:cubicBezTo>
                      <a:pt x="97" y="505"/>
                      <a:pt x="85" y="497"/>
                      <a:pt x="84" y="475"/>
                    </a:cubicBezTo>
                    <a:cubicBezTo>
                      <a:pt x="83" y="462"/>
                      <a:pt x="67" y="328"/>
                      <a:pt x="55" y="220"/>
                    </a:cubicBezTo>
                    <a:cubicBezTo>
                      <a:pt x="47" y="155"/>
                      <a:pt x="41" y="100"/>
                      <a:pt x="39" y="85"/>
                    </a:cubicBezTo>
                    <a:cubicBezTo>
                      <a:pt x="36" y="61"/>
                      <a:pt x="38" y="47"/>
                      <a:pt x="45" y="39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$ḷiďê">
                <a:extLst>
                  <a:ext uri="{FF2B5EF4-FFF2-40B4-BE49-F238E27FC236}">
                    <a16:creationId xmlns:a16="http://schemas.microsoft.com/office/drawing/2014/main" id="{E1E31BDD-863B-4C70-8644-2DAC107BBDAD}"/>
                  </a:ext>
                </a:extLst>
              </p:cNvPr>
              <p:cNvSpPr/>
              <p:nvPr/>
            </p:nvSpPr>
            <p:spPr bwMode="auto">
              <a:xfrm>
                <a:off x="2877" y="448"/>
                <a:ext cx="1993" cy="938"/>
              </a:xfrm>
              <a:custGeom>
                <a:avLst/>
                <a:gdLst>
                  <a:gd name="T0" fmla="*/ 2 w 999"/>
                  <a:gd name="T1" fmla="*/ 53 h 471"/>
                  <a:gd name="T2" fmla="*/ 18 w 999"/>
                  <a:gd name="T3" fmla="*/ 187 h 471"/>
                  <a:gd name="T4" fmla="*/ 47 w 999"/>
                  <a:gd name="T5" fmla="*/ 443 h 471"/>
                  <a:gd name="T6" fmla="*/ 88 w 999"/>
                  <a:gd name="T7" fmla="*/ 469 h 471"/>
                  <a:gd name="T8" fmla="*/ 96 w 999"/>
                  <a:gd name="T9" fmla="*/ 469 h 471"/>
                  <a:gd name="T10" fmla="*/ 154 w 999"/>
                  <a:gd name="T11" fmla="*/ 468 h 471"/>
                  <a:gd name="T12" fmla="*/ 813 w 999"/>
                  <a:gd name="T13" fmla="*/ 471 h 471"/>
                  <a:gd name="T14" fmla="*/ 919 w 999"/>
                  <a:gd name="T15" fmla="*/ 471 h 471"/>
                  <a:gd name="T16" fmla="*/ 954 w 999"/>
                  <a:gd name="T17" fmla="*/ 421 h 471"/>
                  <a:gd name="T18" fmla="*/ 975 w 999"/>
                  <a:gd name="T19" fmla="*/ 234 h 471"/>
                  <a:gd name="T20" fmla="*/ 996 w 999"/>
                  <a:gd name="T21" fmla="*/ 57 h 471"/>
                  <a:gd name="T22" fmla="*/ 991 w 999"/>
                  <a:gd name="T23" fmla="*/ 13 h 471"/>
                  <a:gd name="T24" fmla="*/ 949 w 999"/>
                  <a:gd name="T25" fmla="*/ 0 h 471"/>
                  <a:gd name="T26" fmla="*/ 833 w 999"/>
                  <a:gd name="T27" fmla="*/ 0 h 471"/>
                  <a:gd name="T28" fmla="*/ 28 w 999"/>
                  <a:gd name="T29" fmla="*/ 2 h 471"/>
                  <a:gd name="T30" fmla="*/ 7 w 999"/>
                  <a:gd name="T31" fmla="*/ 10 h 471"/>
                  <a:gd name="T32" fmla="*/ 2 w 999"/>
                  <a:gd name="T33" fmla="*/ 53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9" h="471">
                    <a:moveTo>
                      <a:pt x="2" y="53"/>
                    </a:moveTo>
                    <a:cubicBezTo>
                      <a:pt x="4" y="67"/>
                      <a:pt x="10" y="123"/>
                      <a:pt x="18" y="187"/>
                    </a:cubicBezTo>
                    <a:cubicBezTo>
                      <a:pt x="30" y="295"/>
                      <a:pt x="46" y="429"/>
                      <a:pt x="47" y="443"/>
                    </a:cubicBezTo>
                    <a:cubicBezTo>
                      <a:pt x="48" y="460"/>
                      <a:pt x="55" y="469"/>
                      <a:pt x="88" y="469"/>
                    </a:cubicBezTo>
                    <a:cubicBezTo>
                      <a:pt x="91" y="469"/>
                      <a:pt x="94" y="469"/>
                      <a:pt x="96" y="469"/>
                    </a:cubicBezTo>
                    <a:cubicBezTo>
                      <a:pt x="102" y="468"/>
                      <a:pt x="121" y="468"/>
                      <a:pt x="154" y="468"/>
                    </a:cubicBezTo>
                    <a:cubicBezTo>
                      <a:pt x="291" y="468"/>
                      <a:pt x="631" y="470"/>
                      <a:pt x="813" y="471"/>
                    </a:cubicBezTo>
                    <a:cubicBezTo>
                      <a:pt x="874" y="471"/>
                      <a:pt x="914" y="471"/>
                      <a:pt x="919" y="471"/>
                    </a:cubicBezTo>
                    <a:cubicBezTo>
                      <a:pt x="943" y="471"/>
                      <a:pt x="947" y="471"/>
                      <a:pt x="954" y="421"/>
                    </a:cubicBezTo>
                    <a:cubicBezTo>
                      <a:pt x="957" y="396"/>
                      <a:pt x="966" y="314"/>
                      <a:pt x="975" y="234"/>
                    </a:cubicBezTo>
                    <a:cubicBezTo>
                      <a:pt x="984" y="153"/>
                      <a:pt x="993" y="76"/>
                      <a:pt x="996" y="57"/>
                    </a:cubicBezTo>
                    <a:cubicBezTo>
                      <a:pt x="999" y="36"/>
                      <a:pt x="999" y="22"/>
                      <a:pt x="991" y="13"/>
                    </a:cubicBezTo>
                    <a:cubicBezTo>
                      <a:pt x="985" y="5"/>
                      <a:pt x="971" y="1"/>
                      <a:pt x="949" y="0"/>
                    </a:cubicBezTo>
                    <a:cubicBezTo>
                      <a:pt x="939" y="0"/>
                      <a:pt x="900" y="0"/>
                      <a:pt x="833" y="0"/>
                    </a:cubicBezTo>
                    <a:cubicBezTo>
                      <a:pt x="587" y="0"/>
                      <a:pt x="34" y="2"/>
                      <a:pt x="28" y="2"/>
                    </a:cubicBezTo>
                    <a:cubicBezTo>
                      <a:pt x="18" y="2"/>
                      <a:pt x="11" y="5"/>
                      <a:pt x="7" y="10"/>
                    </a:cubicBezTo>
                    <a:cubicBezTo>
                      <a:pt x="1" y="17"/>
                      <a:pt x="0" y="30"/>
                      <a:pt x="2" y="53"/>
                    </a:cubicBezTo>
                    <a:close/>
                  </a:path>
                </a:pathLst>
              </a:custGeom>
              <a:solidFill>
                <a:srgbClr val="AFD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iṡļíḋê">
                <a:extLst>
                  <a:ext uri="{FF2B5EF4-FFF2-40B4-BE49-F238E27FC236}">
                    <a16:creationId xmlns:a16="http://schemas.microsoft.com/office/drawing/2014/main" id="{2A625C26-64C7-49D9-A243-19CC46BA727B}"/>
                  </a:ext>
                </a:extLst>
              </p:cNvPr>
              <p:cNvSpPr/>
              <p:nvPr/>
            </p:nvSpPr>
            <p:spPr bwMode="auto">
              <a:xfrm>
                <a:off x="2867" y="440"/>
                <a:ext cx="2011" cy="954"/>
              </a:xfrm>
              <a:custGeom>
                <a:avLst/>
                <a:gdLst>
                  <a:gd name="T0" fmla="*/ 19 w 1008"/>
                  <a:gd name="T1" fmla="*/ 192 h 479"/>
                  <a:gd name="T2" fmla="*/ 48 w 1008"/>
                  <a:gd name="T3" fmla="*/ 447 h 479"/>
                  <a:gd name="T4" fmla="*/ 93 w 1008"/>
                  <a:gd name="T5" fmla="*/ 477 h 479"/>
                  <a:gd name="T6" fmla="*/ 102 w 1008"/>
                  <a:gd name="T7" fmla="*/ 477 h 479"/>
                  <a:gd name="T8" fmla="*/ 159 w 1008"/>
                  <a:gd name="T9" fmla="*/ 476 h 479"/>
                  <a:gd name="T10" fmla="*/ 818 w 1008"/>
                  <a:gd name="T11" fmla="*/ 479 h 479"/>
                  <a:gd name="T12" fmla="*/ 924 w 1008"/>
                  <a:gd name="T13" fmla="*/ 479 h 479"/>
                  <a:gd name="T14" fmla="*/ 963 w 1008"/>
                  <a:gd name="T15" fmla="*/ 426 h 479"/>
                  <a:gd name="T16" fmla="*/ 984 w 1008"/>
                  <a:gd name="T17" fmla="*/ 239 h 479"/>
                  <a:gd name="T18" fmla="*/ 1005 w 1008"/>
                  <a:gd name="T19" fmla="*/ 61 h 479"/>
                  <a:gd name="T20" fmla="*/ 1000 w 1008"/>
                  <a:gd name="T21" fmla="*/ 15 h 479"/>
                  <a:gd name="T22" fmla="*/ 954 w 1008"/>
                  <a:gd name="T23" fmla="*/ 0 h 479"/>
                  <a:gd name="T24" fmla="*/ 838 w 1008"/>
                  <a:gd name="T25" fmla="*/ 0 h 479"/>
                  <a:gd name="T26" fmla="*/ 33 w 1008"/>
                  <a:gd name="T27" fmla="*/ 2 h 479"/>
                  <a:gd name="T28" fmla="*/ 9 w 1008"/>
                  <a:gd name="T29" fmla="*/ 11 h 479"/>
                  <a:gd name="T30" fmla="*/ 3 w 1008"/>
                  <a:gd name="T31" fmla="*/ 57 h 479"/>
                  <a:gd name="T32" fmla="*/ 19 w 1008"/>
                  <a:gd name="T33" fmla="*/ 192 h 479"/>
                  <a:gd name="T34" fmla="*/ 33 w 1008"/>
                  <a:gd name="T35" fmla="*/ 6 h 479"/>
                  <a:gd name="T36" fmla="*/ 838 w 1008"/>
                  <a:gd name="T37" fmla="*/ 4 h 479"/>
                  <a:gd name="T38" fmla="*/ 954 w 1008"/>
                  <a:gd name="T39" fmla="*/ 4 h 479"/>
                  <a:gd name="T40" fmla="*/ 996 w 1008"/>
                  <a:gd name="T41" fmla="*/ 17 h 479"/>
                  <a:gd name="T42" fmla="*/ 1001 w 1008"/>
                  <a:gd name="T43" fmla="*/ 61 h 479"/>
                  <a:gd name="T44" fmla="*/ 980 w 1008"/>
                  <a:gd name="T45" fmla="*/ 238 h 479"/>
                  <a:gd name="T46" fmla="*/ 959 w 1008"/>
                  <a:gd name="T47" fmla="*/ 425 h 479"/>
                  <a:gd name="T48" fmla="*/ 924 w 1008"/>
                  <a:gd name="T49" fmla="*/ 475 h 479"/>
                  <a:gd name="T50" fmla="*/ 818 w 1008"/>
                  <a:gd name="T51" fmla="*/ 475 h 479"/>
                  <a:gd name="T52" fmla="*/ 159 w 1008"/>
                  <a:gd name="T53" fmla="*/ 472 h 479"/>
                  <a:gd name="T54" fmla="*/ 101 w 1008"/>
                  <a:gd name="T55" fmla="*/ 473 h 479"/>
                  <a:gd name="T56" fmla="*/ 93 w 1008"/>
                  <a:gd name="T57" fmla="*/ 473 h 479"/>
                  <a:gd name="T58" fmla="*/ 52 w 1008"/>
                  <a:gd name="T59" fmla="*/ 447 h 479"/>
                  <a:gd name="T60" fmla="*/ 23 w 1008"/>
                  <a:gd name="T61" fmla="*/ 191 h 479"/>
                  <a:gd name="T62" fmla="*/ 7 w 1008"/>
                  <a:gd name="T63" fmla="*/ 57 h 479"/>
                  <a:gd name="T64" fmla="*/ 12 w 1008"/>
                  <a:gd name="T65" fmla="*/ 14 h 479"/>
                  <a:gd name="T66" fmla="*/ 33 w 1008"/>
                  <a:gd name="T67" fmla="*/ 6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8" h="479">
                    <a:moveTo>
                      <a:pt x="19" y="192"/>
                    </a:moveTo>
                    <a:cubicBezTo>
                      <a:pt x="31" y="300"/>
                      <a:pt x="47" y="434"/>
                      <a:pt x="48" y="447"/>
                    </a:cubicBezTo>
                    <a:cubicBezTo>
                      <a:pt x="49" y="469"/>
                      <a:pt x="61" y="477"/>
                      <a:pt x="93" y="477"/>
                    </a:cubicBezTo>
                    <a:cubicBezTo>
                      <a:pt x="96" y="477"/>
                      <a:pt x="99" y="477"/>
                      <a:pt x="102" y="477"/>
                    </a:cubicBezTo>
                    <a:cubicBezTo>
                      <a:pt x="107" y="476"/>
                      <a:pt x="126" y="476"/>
                      <a:pt x="159" y="476"/>
                    </a:cubicBezTo>
                    <a:cubicBezTo>
                      <a:pt x="296" y="476"/>
                      <a:pt x="636" y="478"/>
                      <a:pt x="818" y="479"/>
                    </a:cubicBezTo>
                    <a:cubicBezTo>
                      <a:pt x="879" y="479"/>
                      <a:pt x="919" y="479"/>
                      <a:pt x="924" y="479"/>
                    </a:cubicBezTo>
                    <a:cubicBezTo>
                      <a:pt x="951" y="479"/>
                      <a:pt x="956" y="476"/>
                      <a:pt x="963" y="426"/>
                    </a:cubicBezTo>
                    <a:cubicBezTo>
                      <a:pt x="966" y="401"/>
                      <a:pt x="975" y="318"/>
                      <a:pt x="984" y="239"/>
                    </a:cubicBezTo>
                    <a:cubicBezTo>
                      <a:pt x="993" y="157"/>
                      <a:pt x="1002" y="80"/>
                      <a:pt x="1005" y="61"/>
                    </a:cubicBezTo>
                    <a:cubicBezTo>
                      <a:pt x="1008" y="39"/>
                      <a:pt x="1008" y="25"/>
                      <a:pt x="1000" y="15"/>
                    </a:cubicBezTo>
                    <a:cubicBezTo>
                      <a:pt x="992" y="6"/>
                      <a:pt x="977" y="1"/>
                      <a:pt x="954" y="0"/>
                    </a:cubicBezTo>
                    <a:cubicBezTo>
                      <a:pt x="944" y="0"/>
                      <a:pt x="905" y="0"/>
                      <a:pt x="838" y="0"/>
                    </a:cubicBezTo>
                    <a:cubicBezTo>
                      <a:pt x="592" y="0"/>
                      <a:pt x="39" y="2"/>
                      <a:pt x="33" y="2"/>
                    </a:cubicBezTo>
                    <a:cubicBezTo>
                      <a:pt x="21" y="2"/>
                      <a:pt x="14" y="5"/>
                      <a:pt x="9" y="11"/>
                    </a:cubicBezTo>
                    <a:cubicBezTo>
                      <a:pt x="2" y="19"/>
                      <a:pt x="0" y="33"/>
                      <a:pt x="3" y="57"/>
                    </a:cubicBezTo>
                    <a:cubicBezTo>
                      <a:pt x="5" y="72"/>
                      <a:pt x="11" y="127"/>
                      <a:pt x="19" y="192"/>
                    </a:cubicBezTo>
                    <a:close/>
                    <a:moveTo>
                      <a:pt x="33" y="6"/>
                    </a:moveTo>
                    <a:cubicBezTo>
                      <a:pt x="39" y="6"/>
                      <a:pt x="592" y="4"/>
                      <a:pt x="838" y="4"/>
                    </a:cubicBezTo>
                    <a:cubicBezTo>
                      <a:pt x="905" y="4"/>
                      <a:pt x="944" y="4"/>
                      <a:pt x="954" y="4"/>
                    </a:cubicBezTo>
                    <a:cubicBezTo>
                      <a:pt x="976" y="5"/>
                      <a:pt x="990" y="9"/>
                      <a:pt x="996" y="17"/>
                    </a:cubicBezTo>
                    <a:cubicBezTo>
                      <a:pt x="1004" y="26"/>
                      <a:pt x="1004" y="40"/>
                      <a:pt x="1001" y="61"/>
                    </a:cubicBezTo>
                    <a:cubicBezTo>
                      <a:pt x="998" y="80"/>
                      <a:pt x="989" y="157"/>
                      <a:pt x="980" y="238"/>
                    </a:cubicBezTo>
                    <a:cubicBezTo>
                      <a:pt x="971" y="318"/>
                      <a:pt x="962" y="400"/>
                      <a:pt x="959" y="425"/>
                    </a:cubicBezTo>
                    <a:cubicBezTo>
                      <a:pt x="952" y="475"/>
                      <a:pt x="948" y="475"/>
                      <a:pt x="924" y="475"/>
                    </a:cubicBezTo>
                    <a:cubicBezTo>
                      <a:pt x="919" y="475"/>
                      <a:pt x="879" y="475"/>
                      <a:pt x="818" y="475"/>
                    </a:cubicBezTo>
                    <a:cubicBezTo>
                      <a:pt x="636" y="474"/>
                      <a:pt x="296" y="472"/>
                      <a:pt x="159" y="472"/>
                    </a:cubicBezTo>
                    <a:cubicBezTo>
                      <a:pt x="126" y="472"/>
                      <a:pt x="107" y="472"/>
                      <a:pt x="101" y="473"/>
                    </a:cubicBezTo>
                    <a:cubicBezTo>
                      <a:pt x="99" y="473"/>
                      <a:pt x="96" y="473"/>
                      <a:pt x="93" y="473"/>
                    </a:cubicBezTo>
                    <a:cubicBezTo>
                      <a:pt x="60" y="473"/>
                      <a:pt x="53" y="464"/>
                      <a:pt x="52" y="447"/>
                    </a:cubicBezTo>
                    <a:cubicBezTo>
                      <a:pt x="51" y="433"/>
                      <a:pt x="35" y="299"/>
                      <a:pt x="23" y="191"/>
                    </a:cubicBezTo>
                    <a:cubicBezTo>
                      <a:pt x="15" y="127"/>
                      <a:pt x="9" y="71"/>
                      <a:pt x="7" y="57"/>
                    </a:cubicBezTo>
                    <a:cubicBezTo>
                      <a:pt x="5" y="34"/>
                      <a:pt x="6" y="21"/>
                      <a:pt x="12" y="14"/>
                    </a:cubicBezTo>
                    <a:cubicBezTo>
                      <a:pt x="16" y="9"/>
                      <a:pt x="23" y="6"/>
                      <a:pt x="33" y="6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î$ľîďè">
                <a:extLst>
                  <a:ext uri="{FF2B5EF4-FFF2-40B4-BE49-F238E27FC236}">
                    <a16:creationId xmlns:a16="http://schemas.microsoft.com/office/drawing/2014/main" id="{B0C5B70D-A59E-4FFC-8B4F-598F09C07FE2}"/>
                  </a:ext>
                </a:extLst>
              </p:cNvPr>
              <p:cNvSpPr/>
              <p:nvPr/>
            </p:nvSpPr>
            <p:spPr bwMode="auto">
              <a:xfrm>
                <a:off x="3645" y="2213"/>
                <a:ext cx="543" cy="306"/>
              </a:xfrm>
              <a:custGeom>
                <a:avLst/>
                <a:gdLst>
                  <a:gd name="T0" fmla="*/ 155 w 272"/>
                  <a:gd name="T1" fmla="*/ 0 h 154"/>
                  <a:gd name="T2" fmla="*/ 6 w 272"/>
                  <a:gd name="T3" fmla="*/ 7 h 154"/>
                  <a:gd name="T4" fmla="*/ 1 w 272"/>
                  <a:gd name="T5" fmla="*/ 66 h 154"/>
                  <a:gd name="T6" fmla="*/ 9 w 272"/>
                  <a:gd name="T7" fmla="*/ 149 h 154"/>
                  <a:gd name="T8" fmla="*/ 113 w 272"/>
                  <a:gd name="T9" fmla="*/ 154 h 154"/>
                  <a:gd name="T10" fmla="*/ 259 w 272"/>
                  <a:gd name="T11" fmla="*/ 149 h 154"/>
                  <a:gd name="T12" fmla="*/ 262 w 272"/>
                  <a:gd name="T13" fmla="*/ 144 h 154"/>
                  <a:gd name="T14" fmla="*/ 261 w 272"/>
                  <a:gd name="T15" fmla="*/ 3 h 154"/>
                  <a:gd name="T16" fmla="*/ 155 w 272"/>
                  <a:gd name="T1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2" h="154">
                    <a:moveTo>
                      <a:pt x="155" y="0"/>
                    </a:moveTo>
                    <a:cubicBezTo>
                      <a:pt x="72" y="0"/>
                      <a:pt x="11" y="3"/>
                      <a:pt x="6" y="7"/>
                    </a:cubicBezTo>
                    <a:cubicBezTo>
                      <a:pt x="3" y="9"/>
                      <a:pt x="0" y="29"/>
                      <a:pt x="1" y="66"/>
                    </a:cubicBezTo>
                    <a:cubicBezTo>
                      <a:pt x="1" y="111"/>
                      <a:pt x="5" y="146"/>
                      <a:pt x="9" y="149"/>
                    </a:cubicBezTo>
                    <a:cubicBezTo>
                      <a:pt x="12" y="151"/>
                      <a:pt x="41" y="154"/>
                      <a:pt x="113" y="154"/>
                    </a:cubicBezTo>
                    <a:cubicBezTo>
                      <a:pt x="182" y="154"/>
                      <a:pt x="250" y="151"/>
                      <a:pt x="259" y="149"/>
                    </a:cubicBezTo>
                    <a:cubicBezTo>
                      <a:pt x="259" y="148"/>
                      <a:pt x="260" y="148"/>
                      <a:pt x="262" y="144"/>
                    </a:cubicBezTo>
                    <a:cubicBezTo>
                      <a:pt x="272" y="118"/>
                      <a:pt x="264" y="12"/>
                      <a:pt x="261" y="3"/>
                    </a:cubicBezTo>
                    <a:cubicBezTo>
                      <a:pt x="255" y="1"/>
                      <a:pt x="214" y="0"/>
                      <a:pt x="155" y="0"/>
                    </a:cubicBezTo>
                    <a:close/>
                  </a:path>
                </a:pathLst>
              </a:custGeom>
              <a:solidFill>
                <a:srgbClr val="DFDF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slîḍê">
                <a:extLst>
                  <a:ext uri="{FF2B5EF4-FFF2-40B4-BE49-F238E27FC236}">
                    <a16:creationId xmlns:a16="http://schemas.microsoft.com/office/drawing/2014/main" id="{3B231D24-BFA8-4AF1-A74B-4016E018E6A0}"/>
                  </a:ext>
                </a:extLst>
              </p:cNvPr>
              <p:cNvSpPr/>
              <p:nvPr/>
            </p:nvSpPr>
            <p:spPr bwMode="auto">
              <a:xfrm>
                <a:off x="3637" y="2205"/>
                <a:ext cx="557" cy="322"/>
              </a:xfrm>
              <a:custGeom>
                <a:avLst/>
                <a:gdLst>
                  <a:gd name="T0" fmla="*/ 159 w 279"/>
                  <a:gd name="T1" fmla="*/ 0 h 162"/>
                  <a:gd name="T2" fmla="*/ 8 w 279"/>
                  <a:gd name="T3" fmla="*/ 8 h 162"/>
                  <a:gd name="T4" fmla="*/ 1 w 279"/>
                  <a:gd name="T5" fmla="*/ 70 h 162"/>
                  <a:gd name="T6" fmla="*/ 10 w 279"/>
                  <a:gd name="T7" fmla="*/ 156 h 162"/>
                  <a:gd name="T8" fmla="*/ 117 w 279"/>
                  <a:gd name="T9" fmla="*/ 162 h 162"/>
                  <a:gd name="T10" fmla="*/ 118 w 279"/>
                  <a:gd name="T11" fmla="*/ 162 h 162"/>
                  <a:gd name="T12" fmla="*/ 264 w 279"/>
                  <a:gd name="T13" fmla="*/ 156 h 162"/>
                  <a:gd name="T14" fmla="*/ 271 w 279"/>
                  <a:gd name="T15" fmla="*/ 144 h 162"/>
                  <a:gd name="T16" fmla="*/ 267 w 279"/>
                  <a:gd name="T17" fmla="*/ 4 h 162"/>
                  <a:gd name="T18" fmla="*/ 159 w 279"/>
                  <a:gd name="T19" fmla="*/ 0 h 162"/>
                  <a:gd name="T20" fmla="*/ 266 w 279"/>
                  <a:gd name="T21" fmla="*/ 148 h 162"/>
                  <a:gd name="T22" fmla="*/ 263 w 279"/>
                  <a:gd name="T23" fmla="*/ 153 h 162"/>
                  <a:gd name="T24" fmla="*/ 117 w 279"/>
                  <a:gd name="T25" fmla="*/ 158 h 162"/>
                  <a:gd name="T26" fmla="*/ 13 w 279"/>
                  <a:gd name="T27" fmla="*/ 153 h 162"/>
                  <a:gd name="T28" fmla="*/ 5 w 279"/>
                  <a:gd name="T29" fmla="*/ 70 h 162"/>
                  <a:gd name="T30" fmla="*/ 10 w 279"/>
                  <a:gd name="T31" fmla="*/ 11 h 162"/>
                  <a:gd name="T32" fmla="*/ 159 w 279"/>
                  <a:gd name="T33" fmla="*/ 4 h 162"/>
                  <a:gd name="T34" fmla="*/ 265 w 279"/>
                  <a:gd name="T35" fmla="*/ 7 h 162"/>
                  <a:gd name="T36" fmla="*/ 266 w 279"/>
                  <a:gd name="T37" fmla="*/ 14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9" h="162">
                    <a:moveTo>
                      <a:pt x="159" y="0"/>
                    </a:moveTo>
                    <a:cubicBezTo>
                      <a:pt x="126" y="0"/>
                      <a:pt x="16" y="0"/>
                      <a:pt x="8" y="8"/>
                    </a:cubicBezTo>
                    <a:cubicBezTo>
                      <a:pt x="1" y="13"/>
                      <a:pt x="0" y="49"/>
                      <a:pt x="1" y="70"/>
                    </a:cubicBezTo>
                    <a:cubicBezTo>
                      <a:pt x="1" y="101"/>
                      <a:pt x="3" y="150"/>
                      <a:pt x="10" y="156"/>
                    </a:cubicBezTo>
                    <a:cubicBezTo>
                      <a:pt x="16" y="161"/>
                      <a:pt x="72" y="162"/>
                      <a:pt x="117" y="162"/>
                    </a:cubicBezTo>
                    <a:cubicBezTo>
                      <a:pt x="117" y="162"/>
                      <a:pt x="118" y="162"/>
                      <a:pt x="118" y="162"/>
                    </a:cubicBezTo>
                    <a:cubicBezTo>
                      <a:pt x="180" y="162"/>
                      <a:pt x="254" y="160"/>
                      <a:pt x="264" y="156"/>
                    </a:cubicBezTo>
                    <a:cubicBezTo>
                      <a:pt x="267" y="155"/>
                      <a:pt x="269" y="151"/>
                      <a:pt x="271" y="144"/>
                    </a:cubicBezTo>
                    <a:cubicBezTo>
                      <a:pt x="279" y="111"/>
                      <a:pt x="272" y="8"/>
                      <a:pt x="267" y="4"/>
                    </a:cubicBezTo>
                    <a:cubicBezTo>
                      <a:pt x="264" y="0"/>
                      <a:pt x="177" y="0"/>
                      <a:pt x="159" y="0"/>
                    </a:cubicBezTo>
                    <a:close/>
                    <a:moveTo>
                      <a:pt x="266" y="148"/>
                    </a:moveTo>
                    <a:cubicBezTo>
                      <a:pt x="264" y="152"/>
                      <a:pt x="263" y="152"/>
                      <a:pt x="263" y="153"/>
                    </a:cubicBezTo>
                    <a:cubicBezTo>
                      <a:pt x="254" y="155"/>
                      <a:pt x="186" y="158"/>
                      <a:pt x="117" y="158"/>
                    </a:cubicBezTo>
                    <a:cubicBezTo>
                      <a:pt x="45" y="158"/>
                      <a:pt x="16" y="155"/>
                      <a:pt x="13" y="153"/>
                    </a:cubicBezTo>
                    <a:cubicBezTo>
                      <a:pt x="9" y="150"/>
                      <a:pt x="5" y="115"/>
                      <a:pt x="5" y="70"/>
                    </a:cubicBezTo>
                    <a:cubicBezTo>
                      <a:pt x="4" y="33"/>
                      <a:pt x="7" y="13"/>
                      <a:pt x="10" y="11"/>
                    </a:cubicBezTo>
                    <a:cubicBezTo>
                      <a:pt x="15" y="7"/>
                      <a:pt x="76" y="4"/>
                      <a:pt x="159" y="4"/>
                    </a:cubicBezTo>
                    <a:cubicBezTo>
                      <a:pt x="218" y="4"/>
                      <a:pt x="259" y="5"/>
                      <a:pt x="265" y="7"/>
                    </a:cubicBezTo>
                    <a:cubicBezTo>
                      <a:pt x="268" y="16"/>
                      <a:pt x="276" y="122"/>
                      <a:pt x="266" y="148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śḻiḑe">
                <a:extLst>
                  <a:ext uri="{FF2B5EF4-FFF2-40B4-BE49-F238E27FC236}">
                    <a16:creationId xmlns:a16="http://schemas.microsoft.com/office/drawing/2014/main" id="{AD982E5C-E5E9-4989-B024-E0B2DF7806ED}"/>
                  </a:ext>
                </a:extLst>
              </p:cNvPr>
              <p:cNvSpPr/>
              <p:nvPr/>
            </p:nvSpPr>
            <p:spPr bwMode="auto">
              <a:xfrm>
                <a:off x="3009" y="1585"/>
                <a:ext cx="124" cy="122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ṩľîdè">
                <a:extLst>
                  <a:ext uri="{FF2B5EF4-FFF2-40B4-BE49-F238E27FC236}">
                    <a16:creationId xmlns:a16="http://schemas.microsoft.com/office/drawing/2014/main" id="{E09C3845-2C07-433C-A5C1-AE690BDE09C0}"/>
                  </a:ext>
                </a:extLst>
              </p:cNvPr>
              <p:cNvSpPr/>
              <p:nvPr/>
            </p:nvSpPr>
            <p:spPr bwMode="auto">
              <a:xfrm>
                <a:off x="3155" y="1585"/>
                <a:ext cx="123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şḷîḋê">
                <a:extLst>
                  <a:ext uri="{FF2B5EF4-FFF2-40B4-BE49-F238E27FC236}">
                    <a16:creationId xmlns:a16="http://schemas.microsoft.com/office/drawing/2014/main" id="{C2E45EA3-607B-4996-91A7-8754FAF77C4C}"/>
                  </a:ext>
                </a:extLst>
              </p:cNvPr>
              <p:cNvSpPr/>
              <p:nvPr/>
            </p:nvSpPr>
            <p:spPr bwMode="auto">
              <a:xfrm>
                <a:off x="3300" y="1585"/>
                <a:ext cx="124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ś1ïḑe">
                <a:extLst>
                  <a:ext uri="{FF2B5EF4-FFF2-40B4-BE49-F238E27FC236}">
                    <a16:creationId xmlns:a16="http://schemas.microsoft.com/office/drawing/2014/main" id="{FD19C0F3-7842-47F3-887E-53E7B07AE06B}"/>
                  </a:ext>
                </a:extLst>
              </p:cNvPr>
              <p:cNvSpPr/>
              <p:nvPr/>
            </p:nvSpPr>
            <p:spPr bwMode="auto">
              <a:xfrm>
                <a:off x="3446" y="1585"/>
                <a:ext cx="126" cy="122"/>
              </a:xfrm>
              <a:custGeom>
                <a:avLst/>
                <a:gdLst>
                  <a:gd name="T0" fmla="*/ 8 w 63"/>
                  <a:gd name="T1" fmla="*/ 8 h 61"/>
                  <a:gd name="T2" fmla="*/ 8 w 63"/>
                  <a:gd name="T3" fmla="*/ 55 h 61"/>
                  <a:gd name="T4" fmla="*/ 55 w 63"/>
                  <a:gd name="T5" fmla="*/ 57 h 61"/>
                  <a:gd name="T6" fmla="*/ 58 w 63"/>
                  <a:gd name="T7" fmla="*/ 8 h 61"/>
                  <a:gd name="T8" fmla="*/ 8 w 63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1">
                    <a:moveTo>
                      <a:pt x="8" y="8"/>
                    </a:moveTo>
                    <a:cubicBezTo>
                      <a:pt x="0" y="17"/>
                      <a:pt x="5" y="50"/>
                      <a:pt x="8" y="55"/>
                    </a:cubicBezTo>
                    <a:cubicBezTo>
                      <a:pt x="11" y="60"/>
                      <a:pt x="48" y="61"/>
                      <a:pt x="55" y="57"/>
                    </a:cubicBezTo>
                    <a:cubicBezTo>
                      <a:pt x="61" y="53"/>
                      <a:pt x="63" y="12"/>
                      <a:pt x="58" y="8"/>
                    </a:cubicBezTo>
                    <a:cubicBezTo>
                      <a:pt x="54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s1îḋe">
                <a:extLst>
                  <a:ext uri="{FF2B5EF4-FFF2-40B4-BE49-F238E27FC236}">
                    <a16:creationId xmlns:a16="http://schemas.microsoft.com/office/drawing/2014/main" id="{A01F5D89-C338-43D5-95EB-DA97810EA5E7}"/>
                  </a:ext>
                </a:extLst>
              </p:cNvPr>
              <p:cNvSpPr/>
              <p:nvPr/>
            </p:nvSpPr>
            <p:spPr bwMode="auto">
              <a:xfrm>
                <a:off x="3594" y="1585"/>
                <a:ext cx="123" cy="122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ṡḷïḋé">
                <a:extLst>
                  <a:ext uri="{FF2B5EF4-FFF2-40B4-BE49-F238E27FC236}">
                    <a16:creationId xmlns:a16="http://schemas.microsoft.com/office/drawing/2014/main" id="{0A7DCB05-24E3-4ED4-915B-6864F9984505}"/>
                  </a:ext>
                </a:extLst>
              </p:cNvPr>
              <p:cNvSpPr/>
              <p:nvPr/>
            </p:nvSpPr>
            <p:spPr bwMode="auto">
              <a:xfrm>
                <a:off x="3739" y="1585"/>
                <a:ext cx="124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isḷíďê">
                <a:extLst>
                  <a:ext uri="{FF2B5EF4-FFF2-40B4-BE49-F238E27FC236}">
                    <a16:creationId xmlns:a16="http://schemas.microsoft.com/office/drawing/2014/main" id="{002D98EE-063C-404C-AA68-A6F1879CDFD1}"/>
                  </a:ext>
                </a:extLst>
              </p:cNvPr>
              <p:cNvSpPr/>
              <p:nvPr/>
            </p:nvSpPr>
            <p:spPr bwMode="auto">
              <a:xfrm>
                <a:off x="3885" y="1585"/>
                <a:ext cx="124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liḋê">
                <a:extLst>
                  <a:ext uri="{FF2B5EF4-FFF2-40B4-BE49-F238E27FC236}">
                    <a16:creationId xmlns:a16="http://schemas.microsoft.com/office/drawing/2014/main" id="{EB72C859-A533-4092-92FA-F4C79A4CFFFE}"/>
                  </a:ext>
                </a:extLst>
              </p:cNvPr>
              <p:cNvSpPr/>
              <p:nvPr/>
            </p:nvSpPr>
            <p:spPr bwMode="auto">
              <a:xfrm>
                <a:off x="4030" y="1585"/>
                <a:ext cx="126" cy="122"/>
              </a:xfrm>
              <a:custGeom>
                <a:avLst/>
                <a:gdLst>
                  <a:gd name="T0" fmla="*/ 8 w 63"/>
                  <a:gd name="T1" fmla="*/ 8 h 61"/>
                  <a:gd name="T2" fmla="*/ 8 w 63"/>
                  <a:gd name="T3" fmla="*/ 55 h 61"/>
                  <a:gd name="T4" fmla="*/ 55 w 63"/>
                  <a:gd name="T5" fmla="*/ 57 h 61"/>
                  <a:gd name="T6" fmla="*/ 58 w 63"/>
                  <a:gd name="T7" fmla="*/ 8 h 61"/>
                  <a:gd name="T8" fmla="*/ 8 w 63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1">
                    <a:moveTo>
                      <a:pt x="8" y="8"/>
                    </a:moveTo>
                    <a:cubicBezTo>
                      <a:pt x="0" y="17"/>
                      <a:pt x="5" y="50"/>
                      <a:pt x="8" y="55"/>
                    </a:cubicBezTo>
                    <a:cubicBezTo>
                      <a:pt x="11" y="60"/>
                      <a:pt x="48" y="61"/>
                      <a:pt x="55" y="57"/>
                    </a:cubicBezTo>
                    <a:cubicBezTo>
                      <a:pt x="62" y="53"/>
                      <a:pt x="63" y="12"/>
                      <a:pt x="58" y="8"/>
                    </a:cubicBezTo>
                    <a:cubicBezTo>
                      <a:pt x="54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îṡḻîďe">
                <a:extLst>
                  <a:ext uri="{FF2B5EF4-FFF2-40B4-BE49-F238E27FC236}">
                    <a16:creationId xmlns:a16="http://schemas.microsoft.com/office/drawing/2014/main" id="{9604E6B6-6A47-4B01-ABD7-3B86BDFD3F01}"/>
                  </a:ext>
                </a:extLst>
              </p:cNvPr>
              <p:cNvSpPr/>
              <p:nvPr/>
            </p:nvSpPr>
            <p:spPr bwMode="auto">
              <a:xfrm>
                <a:off x="4178" y="1585"/>
                <a:ext cx="124" cy="122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Sḷîḓé">
                <a:extLst>
                  <a:ext uri="{FF2B5EF4-FFF2-40B4-BE49-F238E27FC236}">
                    <a16:creationId xmlns:a16="http://schemas.microsoft.com/office/drawing/2014/main" id="{B64BD4EC-0541-4361-A2A4-BDF194F1293E}"/>
                  </a:ext>
                </a:extLst>
              </p:cNvPr>
              <p:cNvSpPr/>
              <p:nvPr/>
            </p:nvSpPr>
            <p:spPr bwMode="auto">
              <a:xfrm>
                <a:off x="4324" y="1585"/>
                <a:ext cx="123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ïšliḍé">
                <a:extLst>
                  <a:ext uri="{FF2B5EF4-FFF2-40B4-BE49-F238E27FC236}">
                    <a16:creationId xmlns:a16="http://schemas.microsoft.com/office/drawing/2014/main" id="{5D3FF3EC-E2B6-4A14-AB89-846DEF3DBE24}"/>
                  </a:ext>
                </a:extLst>
              </p:cNvPr>
              <p:cNvSpPr/>
              <p:nvPr/>
            </p:nvSpPr>
            <p:spPr bwMode="auto">
              <a:xfrm>
                <a:off x="4469" y="1585"/>
                <a:ext cx="124" cy="122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ŝḷiḑe">
                <a:extLst>
                  <a:ext uri="{FF2B5EF4-FFF2-40B4-BE49-F238E27FC236}">
                    <a16:creationId xmlns:a16="http://schemas.microsoft.com/office/drawing/2014/main" id="{97993F56-9392-4A23-B81C-6BA1188DABDD}"/>
                  </a:ext>
                </a:extLst>
              </p:cNvPr>
              <p:cNvSpPr/>
              <p:nvPr/>
            </p:nvSpPr>
            <p:spPr bwMode="auto">
              <a:xfrm>
                <a:off x="4617" y="1585"/>
                <a:ext cx="124" cy="122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isľiḋé">
                <a:extLst>
                  <a:ext uri="{FF2B5EF4-FFF2-40B4-BE49-F238E27FC236}">
                    <a16:creationId xmlns:a16="http://schemas.microsoft.com/office/drawing/2014/main" id="{6DEB9263-3C1B-401C-8BCE-EF0467F1D6C2}"/>
                  </a:ext>
                </a:extLst>
              </p:cNvPr>
              <p:cNvSpPr/>
              <p:nvPr/>
            </p:nvSpPr>
            <p:spPr bwMode="auto">
              <a:xfrm>
                <a:off x="3009" y="1725"/>
                <a:ext cx="124" cy="119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6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49"/>
                      <a:pt x="7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sḻidê">
                <a:extLst>
                  <a:ext uri="{FF2B5EF4-FFF2-40B4-BE49-F238E27FC236}">
                    <a16:creationId xmlns:a16="http://schemas.microsoft.com/office/drawing/2014/main" id="{4388B7F1-4AD2-4F85-9480-B4F91A67809C}"/>
                  </a:ext>
                </a:extLst>
              </p:cNvPr>
              <p:cNvSpPr/>
              <p:nvPr/>
            </p:nvSpPr>
            <p:spPr bwMode="auto">
              <a:xfrm>
                <a:off x="3155" y="1725"/>
                <a:ext cx="123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íṧľîďe">
                <a:extLst>
                  <a:ext uri="{FF2B5EF4-FFF2-40B4-BE49-F238E27FC236}">
                    <a16:creationId xmlns:a16="http://schemas.microsoft.com/office/drawing/2014/main" id="{DE84F4E3-9903-4275-B91F-6A7C05016EDB}"/>
                  </a:ext>
                </a:extLst>
              </p:cNvPr>
              <p:cNvSpPr/>
              <p:nvPr/>
            </p:nvSpPr>
            <p:spPr bwMode="auto">
              <a:xfrm>
                <a:off x="3300" y="1725"/>
                <a:ext cx="124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8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śľiḑê">
                <a:extLst>
                  <a:ext uri="{FF2B5EF4-FFF2-40B4-BE49-F238E27FC236}">
                    <a16:creationId xmlns:a16="http://schemas.microsoft.com/office/drawing/2014/main" id="{8EF4A152-E9A9-44AB-8ED9-D24D6451BA46}"/>
                  </a:ext>
                </a:extLst>
              </p:cNvPr>
              <p:cNvSpPr/>
              <p:nvPr/>
            </p:nvSpPr>
            <p:spPr bwMode="auto">
              <a:xfrm>
                <a:off x="3446" y="1725"/>
                <a:ext cx="126" cy="119"/>
              </a:xfrm>
              <a:custGeom>
                <a:avLst/>
                <a:gdLst>
                  <a:gd name="T0" fmla="*/ 8 w 63"/>
                  <a:gd name="T1" fmla="*/ 7 h 60"/>
                  <a:gd name="T2" fmla="*/ 8 w 63"/>
                  <a:gd name="T3" fmla="*/ 54 h 60"/>
                  <a:gd name="T4" fmla="*/ 55 w 63"/>
                  <a:gd name="T5" fmla="*/ 56 h 60"/>
                  <a:gd name="T6" fmla="*/ 58 w 63"/>
                  <a:gd name="T7" fmla="*/ 7 h 60"/>
                  <a:gd name="T8" fmla="*/ 8 w 63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8" y="7"/>
                    </a:moveTo>
                    <a:cubicBezTo>
                      <a:pt x="0" y="17"/>
                      <a:pt x="5" y="49"/>
                      <a:pt x="8" y="54"/>
                    </a:cubicBezTo>
                    <a:cubicBezTo>
                      <a:pt x="11" y="59"/>
                      <a:pt x="48" y="60"/>
                      <a:pt x="55" y="56"/>
                    </a:cubicBezTo>
                    <a:cubicBezTo>
                      <a:pt x="61" y="53"/>
                      <a:pt x="63" y="12"/>
                      <a:pt x="58" y="7"/>
                    </a:cubicBezTo>
                    <a:cubicBezTo>
                      <a:pt x="54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ṡļîḑè">
                <a:extLst>
                  <a:ext uri="{FF2B5EF4-FFF2-40B4-BE49-F238E27FC236}">
                    <a16:creationId xmlns:a16="http://schemas.microsoft.com/office/drawing/2014/main" id="{D462B3A5-C010-4DDE-8D81-591FC1FBE829}"/>
                  </a:ext>
                </a:extLst>
              </p:cNvPr>
              <p:cNvSpPr/>
              <p:nvPr/>
            </p:nvSpPr>
            <p:spPr bwMode="auto">
              <a:xfrm>
                <a:off x="3594" y="1725"/>
                <a:ext cx="123" cy="119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6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49"/>
                      <a:pt x="7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śḻïḍê">
                <a:extLst>
                  <a:ext uri="{FF2B5EF4-FFF2-40B4-BE49-F238E27FC236}">
                    <a16:creationId xmlns:a16="http://schemas.microsoft.com/office/drawing/2014/main" id="{5B4DF53C-FEA6-4F24-826A-F40DDDD352F3}"/>
                  </a:ext>
                </a:extLst>
              </p:cNvPr>
              <p:cNvSpPr/>
              <p:nvPr/>
            </p:nvSpPr>
            <p:spPr bwMode="auto">
              <a:xfrm>
                <a:off x="3739" y="1725"/>
                <a:ext cx="124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ŝḷiďé">
                <a:extLst>
                  <a:ext uri="{FF2B5EF4-FFF2-40B4-BE49-F238E27FC236}">
                    <a16:creationId xmlns:a16="http://schemas.microsoft.com/office/drawing/2014/main" id="{DF220E04-2BFC-4BAC-8393-E9547A0152C0}"/>
                  </a:ext>
                </a:extLst>
              </p:cNvPr>
              <p:cNvSpPr/>
              <p:nvPr/>
            </p:nvSpPr>
            <p:spPr bwMode="auto">
              <a:xfrm>
                <a:off x="3885" y="1725"/>
                <a:ext cx="124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8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ŝḷíḓé">
                <a:extLst>
                  <a:ext uri="{FF2B5EF4-FFF2-40B4-BE49-F238E27FC236}">
                    <a16:creationId xmlns:a16="http://schemas.microsoft.com/office/drawing/2014/main" id="{AC292DB3-F0FA-430B-B96F-4A9B616817F3}"/>
                  </a:ext>
                </a:extLst>
              </p:cNvPr>
              <p:cNvSpPr/>
              <p:nvPr/>
            </p:nvSpPr>
            <p:spPr bwMode="auto">
              <a:xfrm>
                <a:off x="4030" y="1725"/>
                <a:ext cx="126" cy="119"/>
              </a:xfrm>
              <a:custGeom>
                <a:avLst/>
                <a:gdLst>
                  <a:gd name="T0" fmla="*/ 8 w 63"/>
                  <a:gd name="T1" fmla="*/ 7 h 60"/>
                  <a:gd name="T2" fmla="*/ 8 w 63"/>
                  <a:gd name="T3" fmla="*/ 54 h 60"/>
                  <a:gd name="T4" fmla="*/ 55 w 63"/>
                  <a:gd name="T5" fmla="*/ 56 h 60"/>
                  <a:gd name="T6" fmla="*/ 58 w 63"/>
                  <a:gd name="T7" fmla="*/ 7 h 60"/>
                  <a:gd name="T8" fmla="*/ 8 w 63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8" y="7"/>
                    </a:moveTo>
                    <a:cubicBezTo>
                      <a:pt x="0" y="17"/>
                      <a:pt x="5" y="49"/>
                      <a:pt x="8" y="54"/>
                    </a:cubicBezTo>
                    <a:cubicBezTo>
                      <a:pt x="11" y="59"/>
                      <a:pt x="48" y="60"/>
                      <a:pt x="55" y="56"/>
                    </a:cubicBezTo>
                    <a:cubicBezTo>
                      <a:pt x="62" y="53"/>
                      <a:pt x="63" y="12"/>
                      <a:pt x="58" y="7"/>
                    </a:cubicBezTo>
                    <a:cubicBezTo>
                      <a:pt x="54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ṧḻîḍè">
                <a:extLst>
                  <a:ext uri="{FF2B5EF4-FFF2-40B4-BE49-F238E27FC236}">
                    <a16:creationId xmlns:a16="http://schemas.microsoft.com/office/drawing/2014/main" id="{318E34F0-0E0F-413D-918C-922164CB4B2E}"/>
                  </a:ext>
                </a:extLst>
              </p:cNvPr>
              <p:cNvSpPr/>
              <p:nvPr/>
            </p:nvSpPr>
            <p:spPr bwMode="auto">
              <a:xfrm>
                <a:off x="4178" y="1725"/>
                <a:ext cx="124" cy="119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6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49"/>
                      <a:pt x="7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šļíḑê">
                <a:extLst>
                  <a:ext uri="{FF2B5EF4-FFF2-40B4-BE49-F238E27FC236}">
                    <a16:creationId xmlns:a16="http://schemas.microsoft.com/office/drawing/2014/main" id="{4B47BDCA-6C38-42D1-A19D-28CDC66F1B25}"/>
                  </a:ext>
                </a:extLst>
              </p:cNvPr>
              <p:cNvSpPr/>
              <p:nvPr/>
            </p:nvSpPr>
            <p:spPr bwMode="auto">
              <a:xfrm>
                <a:off x="4324" y="1725"/>
                <a:ext cx="123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7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ṡļídê">
                <a:extLst>
                  <a:ext uri="{FF2B5EF4-FFF2-40B4-BE49-F238E27FC236}">
                    <a16:creationId xmlns:a16="http://schemas.microsoft.com/office/drawing/2014/main" id="{3A138E49-4614-405C-A925-FA4FF6866EBD}"/>
                  </a:ext>
                </a:extLst>
              </p:cNvPr>
              <p:cNvSpPr/>
              <p:nvPr/>
            </p:nvSpPr>
            <p:spPr bwMode="auto">
              <a:xfrm>
                <a:off x="4469" y="1725"/>
                <a:ext cx="124" cy="119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6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49"/>
                      <a:pt x="8" y="54"/>
                    </a:cubicBezTo>
                    <a:cubicBezTo>
                      <a:pt x="11" y="59"/>
                      <a:pt x="48" y="60"/>
                      <a:pt x="54" y="56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ṡlîďe">
                <a:extLst>
                  <a:ext uri="{FF2B5EF4-FFF2-40B4-BE49-F238E27FC236}">
                    <a16:creationId xmlns:a16="http://schemas.microsoft.com/office/drawing/2014/main" id="{8B7AA751-318E-498F-A186-320A89090640}"/>
                  </a:ext>
                </a:extLst>
              </p:cNvPr>
              <p:cNvSpPr/>
              <p:nvPr/>
            </p:nvSpPr>
            <p:spPr bwMode="auto">
              <a:xfrm>
                <a:off x="4617" y="1721"/>
                <a:ext cx="124" cy="195"/>
              </a:xfrm>
              <a:custGeom>
                <a:avLst/>
                <a:gdLst>
                  <a:gd name="T0" fmla="*/ 7 w 62"/>
                  <a:gd name="T1" fmla="*/ 12 h 98"/>
                  <a:gd name="T2" fmla="*/ 7 w 62"/>
                  <a:gd name="T3" fmla="*/ 88 h 98"/>
                  <a:gd name="T4" fmla="*/ 54 w 62"/>
                  <a:gd name="T5" fmla="*/ 92 h 98"/>
                  <a:gd name="T6" fmla="*/ 57 w 62"/>
                  <a:gd name="T7" fmla="*/ 12 h 98"/>
                  <a:gd name="T8" fmla="*/ 7 w 62"/>
                  <a:gd name="T9" fmla="*/ 1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8">
                    <a:moveTo>
                      <a:pt x="7" y="12"/>
                    </a:moveTo>
                    <a:cubicBezTo>
                      <a:pt x="0" y="27"/>
                      <a:pt x="4" y="80"/>
                      <a:pt x="7" y="88"/>
                    </a:cubicBezTo>
                    <a:cubicBezTo>
                      <a:pt x="11" y="96"/>
                      <a:pt x="47" y="98"/>
                      <a:pt x="54" y="92"/>
                    </a:cubicBezTo>
                    <a:cubicBezTo>
                      <a:pt x="61" y="86"/>
                      <a:pt x="62" y="19"/>
                      <a:pt x="57" y="12"/>
                    </a:cubicBezTo>
                    <a:cubicBezTo>
                      <a:pt x="53" y="4"/>
                      <a:pt x="13" y="0"/>
                      <a:pt x="7" y="12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ṣľîḍê">
                <a:extLst>
                  <a:ext uri="{FF2B5EF4-FFF2-40B4-BE49-F238E27FC236}">
                    <a16:creationId xmlns:a16="http://schemas.microsoft.com/office/drawing/2014/main" id="{F9D01778-CBAA-44B7-8BA4-A5D09063B0A6}"/>
                  </a:ext>
                </a:extLst>
              </p:cNvPr>
              <p:cNvSpPr/>
              <p:nvPr/>
            </p:nvSpPr>
            <p:spPr bwMode="auto">
              <a:xfrm>
                <a:off x="3009" y="1862"/>
                <a:ext cx="124" cy="120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7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50"/>
                      <a:pt x="7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$ļiḍê">
                <a:extLst>
                  <a:ext uri="{FF2B5EF4-FFF2-40B4-BE49-F238E27FC236}">
                    <a16:creationId xmlns:a16="http://schemas.microsoft.com/office/drawing/2014/main" id="{1A3A4438-3644-4012-9C15-7DBBCD7F5BD6}"/>
                  </a:ext>
                </a:extLst>
              </p:cNvPr>
              <p:cNvSpPr/>
              <p:nvPr/>
            </p:nvSpPr>
            <p:spPr bwMode="auto">
              <a:xfrm>
                <a:off x="3155" y="1862"/>
                <a:ext cx="123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îṩḻîḋé">
                <a:extLst>
                  <a:ext uri="{FF2B5EF4-FFF2-40B4-BE49-F238E27FC236}">
                    <a16:creationId xmlns:a16="http://schemas.microsoft.com/office/drawing/2014/main" id="{FBA83FF9-9B4E-4ED9-83F3-E453A6A17F8B}"/>
                  </a:ext>
                </a:extLst>
              </p:cNvPr>
              <p:cNvSpPr/>
              <p:nvPr/>
            </p:nvSpPr>
            <p:spPr bwMode="auto">
              <a:xfrm>
                <a:off x="3300" y="1862"/>
                <a:ext cx="124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8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íś1ïḋé">
                <a:extLst>
                  <a:ext uri="{FF2B5EF4-FFF2-40B4-BE49-F238E27FC236}">
                    <a16:creationId xmlns:a16="http://schemas.microsoft.com/office/drawing/2014/main" id="{67584AE9-FF59-417C-981C-11745CB1E76D}"/>
                  </a:ext>
                </a:extLst>
              </p:cNvPr>
              <p:cNvSpPr/>
              <p:nvPr/>
            </p:nvSpPr>
            <p:spPr bwMode="auto">
              <a:xfrm>
                <a:off x="3446" y="1862"/>
                <a:ext cx="126" cy="120"/>
              </a:xfrm>
              <a:custGeom>
                <a:avLst/>
                <a:gdLst>
                  <a:gd name="T0" fmla="*/ 8 w 63"/>
                  <a:gd name="T1" fmla="*/ 7 h 60"/>
                  <a:gd name="T2" fmla="*/ 8 w 63"/>
                  <a:gd name="T3" fmla="*/ 54 h 60"/>
                  <a:gd name="T4" fmla="*/ 55 w 63"/>
                  <a:gd name="T5" fmla="*/ 57 h 60"/>
                  <a:gd name="T6" fmla="*/ 58 w 63"/>
                  <a:gd name="T7" fmla="*/ 7 h 60"/>
                  <a:gd name="T8" fmla="*/ 8 w 63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8" y="7"/>
                    </a:moveTo>
                    <a:cubicBezTo>
                      <a:pt x="0" y="17"/>
                      <a:pt x="5" y="50"/>
                      <a:pt x="8" y="54"/>
                    </a:cubicBezTo>
                    <a:cubicBezTo>
                      <a:pt x="11" y="59"/>
                      <a:pt x="48" y="60"/>
                      <a:pt x="55" y="57"/>
                    </a:cubicBezTo>
                    <a:cubicBezTo>
                      <a:pt x="61" y="53"/>
                      <a:pt x="63" y="12"/>
                      <a:pt x="58" y="7"/>
                    </a:cubicBezTo>
                    <a:cubicBezTo>
                      <a:pt x="54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iśḷïḍè">
                <a:extLst>
                  <a:ext uri="{FF2B5EF4-FFF2-40B4-BE49-F238E27FC236}">
                    <a16:creationId xmlns:a16="http://schemas.microsoft.com/office/drawing/2014/main" id="{5DC85394-42ED-4E82-B1E1-2C9BBCF91D48}"/>
                  </a:ext>
                </a:extLst>
              </p:cNvPr>
              <p:cNvSpPr/>
              <p:nvPr/>
            </p:nvSpPr>
            <p:spPr bwMode="auto">
              <a:xfrm>
                <a:off x="3594" y="1862"/>
                <a:ext cx="123" cy="120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7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50"/>
                      <a:pt x="7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íṩḻîḋê">
                <a:extLst>
                  <a:ext uri="{FF2B5EF4-FFF2-40B4-BE49-F238E27FC236}">
                    <a16:creationId xmlns:a16="http://schemas.microsoft.com/office/drawing/2014/main" id="{32F4841B-4C0B-43E7-AECC-176E47361273}"/>
                  </a:ext>
                </a:extLst>
              </p:cNvPr>
              <p:cNvSpPr/>
              <p:nvPr/>
            </p:nvSpPr>
            <p:spPr bwMode="auto">
              <a:xfrm>
                <a:off x="3739" y="1862"/>
                <a:ext cx="124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ïSľîḋè">
                <a:extLst>
                  <a:ext uri="{FF2B5EF4-FFF2-40B4-BE49-F238E27FC236}">
                    <a16:creationId xmlns:a16="http://schemas.microsoft.com/office/drawing/2014/main" id="{B9030F80-7A52-487B-BB20-783F9FA7E175}"/>
                  </a:ext>
                </a:extLst>
              </p:cNvPr>
              <p:cNvSpPr/>
              <p:nvPr/>
            </p:nvSpPr>
            <p:spPr bwMode="auto">
              <a:xfrm>
                <a:off x="3885" y="1862"/>
                <a:ext cx="124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8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íṧḻîḓé">
                <a:extLst>
                  <a:ext uri="{FF2B5EF4-FFF2-40B4-BE49-F238E27FC236}">
                    <a16:creationId xmlns:a16="http://schemas.microsoft.com/office/drawing/2014/main" id="{5AF52834-EC60-481E-95D7-9411C681B8DC}"/>
                  </a:ext>
                </a:extLst>
              </p:cNvPr>
              <p:cNvSpPr/>
              <p:nvPr/>
            </p:nvSpPr>
            <p:spPr bwMode="auto">
              <a:xfrm>
                <a:off x="4030" y="1862"/>
                <a:ext cx="126" cy="120"/>
              </a:xfrm>
              <a:custGeom>
                <a:avLst/>
                <a:gdLst>
                  <a:gd name="T0" fmla="*/ 8 w 63"/>
                  <a:gd name="T1" fmla="*/ 7 h 60"/>
                  <a:gd name="T2" fmla="*/ 8 w 63"/>
                  <a:gd name="T3" fmla="*/ 54 h 60"/>
                  <a:gd name="T4" fmla="*/ 55 w 63"/>
                  <a:gd name="T5" fmla="*/ 57 h 60"/>
                  <a:gd name="T6" fmla="*/ 58 w 63"/>
                  <a:gd name="T7" fmla="*/ 7 h 60"/>
                  <a:gd name="T8" fmla="*/ 8 w 63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0">
                    <a:moveTo>
                      <a:pt x="8" y="7"/>
                    </a:moveTo>
                    <a:cubicBezTo>
                      <a:pt x="0" y="17"/>
                      <a:pt x="5" y="50"/>
                      <a:pt x="8" y="54"/>
                    </a:cubicBezTo>
                    <a:cubicBezTo>
                      <a:pt x="11" y="59"/>
                      <a:pt x="48" y="60"/>
                      <a:pt x="55" y="57"/>
                    </a:cubicBezTo>
                    <a:cubicBezTo>
                      <a:pt x="62" y="53"/>
                      <a:pt x="63" y="12"/>
                      <a:pt x="58" y="7"/>
                    </a:cubicBezTo>
                    <a:cubicBezTo>
                      <a:pt x="54" y="2"/>
                      <a:pt x="14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ïṡ1ïḍé">
                <a:extLst>
                  <a:ext uri="{FF2B5EF4-FFF2-40B4-BE49-F238E27FC236}">
                    <a16:creationId xmlns:a16="http://schemas.microsoft.com/office/drawing/2014/main" id="{27564331-59AA-489C-8D87-559C7BB96C99}"/>
                  </a:ext>
                </a:extLst>
              </p:cNvPr>
              <p:cNvSpPr/>
              <p:nvPr/>
            </p:nvSpPr>
            <p:spPr bwMode="auto">
              <a:xfrm>
                <a:off x="4178" y="1862"/>
                <a:ext cx="124" cy="120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7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50"/>
                      <a:pt x="7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iṥlïḑe">
                <a:extLst>
                  <a:ext uri="{FF2B5EF4-FFF2-40B4-BE49-F238E27FC236}">
                    <a16:creationId xmlns:a16="http://schemas.microsoft.com/office/drawing/2014/main" id="{DAA668FF-D5DC-4AEE-A71B-FE052940DBE3}"/>
                  </a:ext>
                </a:extLst>
              </p:cNvPr>
              <p:cNvSpPr/>
              <p:nvPr/>
            </p:nvSpPr>
            <p:spPr bwMode="auto">
              <a:xfrm>
                <a:off x="4324" y="1862"/>
                <a:ext cx="123" cy="120"/>
              </a:xfrm>
              <a:custGeom>
                <a:avLst/>
                <a:gdLst>
                  <a:gd name="T0" fmla="*/ 8 w 62"/>
                  <a:gd name="T1" fmla="*/ 7 h 60"/>
                  <a:gd name="T2" fmla="*/ 8 w 62"/>
                  <a:gd name="T3" fmla="*/ 54 h 60"/>
                  <a:gd name="T4" fmla="*/ 54 w 62"/>
                  <a:gd name="T5" fmla="*/ 57 h 60"/>
                  <a:gd name="T6" fmla="*/ 58 w 62"/>
                  <a:gd name="T7" fmla="*/ 7 h 60"/>
                  <a:gd name="T8" fmla="*/ 8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8" y="7"/>
                    </a:moveTo>
                    <a:cubicBezTo>
                      <a:pt x="0" y="17"/>
                      <a:pt x="4" y="50"/>
                      <a:pt x="8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8" y="7"/>
                    </a:cubicBezTo>
                    <a:cubicBezTo>
                      <a:pt x="53" y="2"/>
                      <a:pt x="13" y="0"/>
                      <a:pt x="8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iśḷiḓê">
                <a:extLst>
                  <a:ext uri="{FF2B5EF4-FFF2-40B4-BE49-F238E27FC236}">
                    <a16:creationId xmlns:a16="http://schemas.microsoft.com/office/drawing/2014/main" id="{DAEFC547-49ED-4EDC-B404-B6631EE2C265}"/>
                  </a:ext>
                </a:extLst>
              </p:cNvPr>
              <p:cNvSpPr/>
              <p:nvPr/>
            </p:nvSpPr>
            <p:spPr bwMode="auto">
              <a:xfrm>
                <a:off x="4463" y="1862"/>
                <a:ext cx="244" cy="120"/>
              </a:xfrm>
              <a:custGeom>
                <a:avLst/>
                <a:gdLst>
                  <a:gd name="T0" fmla="*/ 15 w 122"/>
                  <a:gd name="T1" fmla="*/ 7 h 60"/>
                  <a:gd name="T2" fmla="*/ 15 w 122"/>
                  <a:gd name="T3" fmla="*/ 54 h 60"/>
                  <a:gd name="T4" fmla="*/ 106 w 122"/>
                  <a:gd name="T5" fmla="*/ 57 h 60"/>
                  <a:gd name="T6" fmla="*/ 113 w 122"/>
                  <a:gd name="T7" fmla="*/ 7 h 60"/>
                  <a:gd name="T8" fmla="*/ 15 w 12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60">
                    <a:moveTo>
                      <a:pt x="15" y="7"/>
                    </a:moveTo>
                    <a:cubicBezTo>
                      <a:pt x="0" y="17"/>
                      <a:pt x="8" y="50"/>
                      <a:pt x="15" y="54"/>
                    </a:cubicBezTo>
                    <a:cubicBezTo>
                      <a:pt x="22" y="59"/>
                      <a:pt x="93" y="60"/>
                      <a:pt x="106" y="57"/>
                    </a:cubicBezTo>
                    <a:cubicBezTo>
                      <a:pt x="120" y="53"/>
                      <a:pt x="122" y="12"/>
                      <a:pt x="113" y="7"/>
                    </a:cubicBezTo>
                    <a:cubicBezTo>
                      <a:pt x="104" y="2"/>
                      <a:pt x="26" y="0"/>
                      <a:pt x="15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ïšliḓe">
                <a:extLst>
                  <a:ext uri="{FF2B5EF4-FFF2-40B4-BE49-F238E27FC236}">
                    <a16:creationId xmlns:a16="http://schemas.microsoft.com/office/drawing/2014/main" id="{DF05F7FD-CB1A-49A2-9706-CDA7ACDE79B1}"/>
                  </a:ext>
                </a:extLst>
              </p:cNvPr>
              <p:cNvSpPr/>
              <p:nvPr/>
            </p:nvSpPr>
            <p:spPr bwMode="auto">
              <a:xfrm>
                <a:off x="4617" y="1862"/>
                <a:ext cx="124" cy="120"/>
              </a:xfrm>
              <a:custGeom>
                <a:avLst/>
                <a:gdLst>
                  <a:gd name="T0" fmla="*/ 7 w 62"/>
                  <a:gd name="T1" fmla="*/ 7 h 60"/>
                  <a:gd name="T2" fmla="*/ 7 w 62"/>
                  <a:gd name="T3" fmla="*/ 54 h 60"/>
                  <a:gd name="T4" fmla="*/ 54 w 62"/>
                  <a:gd name="T5" fmla="*/ 57 h 60"/>
                  <a:gd name="T6" fmla="*/ 57 w 62"/>
                  <a:gd name="T7" fmla="*/ 7 h 60"/>
                  <a:gd name="T8" fmla="*/ 7 w 62"/>
                  <a:gd name="T9" fmla="*/ 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0">
                    <a:moveTo>
                      <a:pt x="7" y="7"/>
                    </a:moveTo>
                    <a:cubicBezTo>
                      <a:pt x="0" y="17"/>
                      <a:pt x="4" y="50"/>
                      <a:pt x="7" y="54"/>
                    </a:cubicBezTo>
                    <a:cubicBezTo>
                      <a:pt x="11" y="59"/>
                      <a:pt x="47" y="60"/>
                      <a:pt x="54" y="57"/>
                    </a:cubicBezTo>
                    <a:cubicBezTo>
                      <a:pt x="61" y="53"/>
                      <a:pt x="62" y="12"/>
                      <a:pt x="57" y="7"/>
                    </a:cubicBezTo>
                    <a:cubicBezTo>
                      <a:pt x="53" y="2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iṣ1îḑé">
                <a:extLst>
                  <a:ext uri="{FF2B5EF4-FFF2-40B4-BE49-F238E27FC236}">
                    <a16:creationId xmlns:a16="http://schemas.microsoft.com/office/drawing/2014/main" id="{A860C437-BE79-4ABD-BD50-8FD4B73FDAFF}"/>
                  </a:ext>
                </a:extLst>
              </p:cNvPr>
              <p:cNvSpPr/>
              <p:nvPr/>
            </p:nvSpPr>
            <p:spPr bwMode="auto">
              <a:xfrm>
                <a:off x="3009" y="2000"/>
                <a:ext cx="124" cy="121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îṡľiďe">
                <a:extLst>
                  <a:ext uri="{FF2B5EF4-FFF2-40B4-BE49-F238E27FC236}">
                    <a16:creationId xmlns:a16="http://schemas.microsoft.com/office/drawing/2014/main" id="{86F2D189-4D3E-49FC-8664-933B2D9B0A39}"/>
                  </a:ext>
                </a:extLst>
              </p:cNvPr>
              <p:cNvSpPr/>
              <p:nvPr/>
            </p:nvSpPr>
            <p:spPr bwMode="auto">
              <a:xfrm>
                <a:off x="3155" y="2000"/>
                <a:ext cx="123" cy="121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íṥ1iḑê">
                <a:extLst>
                  <a:ext uri="{FF2B5EF4-FFF2-40B4-BE49-F238E27FC236}">
                    <a16:creationId xmlns:a16="http://schemas.microsoft.com/office/drawing/2014/main" id="{8FB70614-C0DE-4AEA-B71F-FDF5CE051915}"/>
                  </a:ext>
                </a:extLst>
              </p:cNvPr>
              <p:cNvSpPr/>
              <p:nvPr/>
            </p:nvSpPr>
            <p:spPr bwMode="auto">
              <a:xfrm>
                <a:off x="3300" y="2000"/>
                <a:ext cx="124" cy="121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îşļiḍê">
                <a:extLst>
                  <a:ext uri="{FF2B5EF4-FFF2-40B4-BE49-F238E27FC236}">
                    <a16:creationId xmlns:a16="http://schemas.microsoft.com/office/drawing/2014/main" id="{A3E0FBB0-9163-449B-9D67-59E0DF1CA4A5}"/>
                  </a:ext>
                </a:extLst>
              </p:cNvPr>
              <p:cNvSpPr/>
              <p:nvPr/>
            </p:nvSpPr>
            <p:spPr bwMode="auto">
              <a:xfrm>
                <a:off x="3422" y="2000"/>
                <a:ext cx="597" cy="121"/>
              </a:xfrm>
              <a:custGeom>
                <a:avLst/>
                <a:gdLst>
                  <a:gd name="T0" fmla="*/ 36 w 299"/>
                  <a:gd name="T1" fmla="*/ 8 h 61"/>
                  <a:gd name="T2" fmla="*/ 36 w 299"/>
                  <a:gd name="T3" fmla="*/ 55 h 61"/>
                  <a:gd name="T4" fmla="*/ 261 w 299"/>
                  <a:gd name="T5" fmla="*/ 57 h 61"/>
                  <a:gd name="T6" fmla="*/ 277 w 299"/>
                  <a:gd name="T7" fmla="*/ 8 h 61"/>
                  <a:gd name="T8" fmla="*/ 36 w 299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9" h="61">
                    <a:moveTo>
                      <a:pt x="36" y="8"/>
                    </a:moveTo>
                    <a:cubicBezTo>
                      <a:pt x="0" y="17"/>
                      <a:pt x="20" y="50"/>
                      <a:pt x="36" y="55"/>
                    </a:cubicBezTo>
                    <a:cubicBezTo>
                      <a:pt x="53" y="60"/>
                      <a:pt x="228" y="61"/>
                      <a:pt x="261" y="57"/>
                    </a:cubicBezTo>
                    <a:cubicBezTo>
                      <a:pt x="293" y="53"/>
                      <a:pt x="299" y="12"/>
                      <a:pt x="277" y="8"/>
                    </a:cubicBezTo>
                    <a:cubicBezTo>
                      <a:pt x="255" y="3"/>
                      <a:pt x="64" y="0"/>
                      <a:pt x="36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î$ḻiḓê">
                <a:extLst>
                  <a:ext uri="{FF2B5EF4-FFF2-40B4-BE49-F238E27FC236}">
                    <a16:creationId xmlns:a16="http://schemas.microsoft.com/office/drawing/2014/main" id="{28300925-4D84-4038-BFEF-1C8EDFC64513}"/>
                  </a:ext>
                </a:extLst>
              </p:cNvPr>
              <p:cNvSpPr/>
              <p:nvPr/>
            </p:nvSpPr>
            <p:spPr bwMode="auto">
              <a:xfrm>
                <a:off x="4030" y="2000"/>
                <a:ext cx="126" cy="121"/>
              </a:xfrm>
              <a:custGeom>
                <a:avLst/>
                <a:gdLst>
                  <a:gd name="T0" fmla="*/ 8 w 63"/>
                  <a:gd name="T1" fmla="*/ 8 h 61"/>
                  <a:gd name="T2" fmla="*/ 8 w 63"/>
                  <a:gd name="T3" fmla="*/ 55 h 61"/>
                  <a:gd name="T4" fmla="*/ 55 w 63"/>
                  <a:gd name="T5" fmla="*/ 57 h 61"/>
                  <a:gd name="T6" fmla="*/ 58 w 63"/>
                  <a:gd name="T7" fmla="*/ 8 h 61"/>
                  <a:gd name="T8" fmla="*/ 8 w 63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1">
                    <a:moveTo>
                      <a:pt x="8" y="8"/>
                    </a:moveTo>
                    <a:cubicBezTo>
                      <a:pt x="0" y="17"/>
                      <a:pt x="5" y="50"/>
                      <a:pt x="8" y="55"/>
                    </a:cubicBezTo>
                    <a:cubicBezTo>
                      <a:pt x="11" y="60"/>
                      <a:pt x="48" y="61"/>
                      <a:pt x="55" y="57"/>
                    </a:cubicBezTo>
                    <a:cubicBezTo>
                      <a:pt x="62" y="53"/>
                      <a:pt x="63" y="12"/>
                      <a:pt x="58" y="8"/>
                    </a:cubicBezTo>
                    <a:cubicBezTo>
                      <a:pt x="54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íšḷïḑê">
                <a:extLst>
                  <a:ext uri="{FF2B5EF4-FFF2-40B4-BE49-F238E27FC236}">
                    <a16:creationId xmlns:a16="http://schemas.microsoft.com/office/drawing/2014/main" id="{620399B4-48B8-4056-94ED-D02CA62EDCFD}"/>
                  </a:ext>
                </a:extLst>
              </p:cNvPr>
              <p:cNvSpPr/>
              <p:nvPr/>
            </p:nvSpPr>
            <p:spPr bwMode="auto">
              <a:xfrm>
                <a:off x="4178" y="2000"/>
                <a:ext cx="124" cy="121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îśḻïḍe">
                <a:extLst>
                  <a:ext uri="{FF2B5EF4-FFF2-40B4-BE49-F238E27FC236}">
                    <a16:creationId xmlns:a16="http://schemas.microsoft.com/office/drawing/2014/main" id="{2C2ABABC-28F4-468F-A240-0426D03A6749}"/>
                  </a:ext>
                </a:extLst>
              </p:cNvPr>
              <p:cNvSpPr/>
              <p:nvPr/>
            </p:nvSpPr>
            <p:spPr bwMode="auto">
              <a:xfrm>
                <a:off x="4324" y="2000"/>
                <a:ext cx="123" cy="121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3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ïSľîḓè">
                <a:extLst>
                  <a:ext uri="{FF2B5EF4-FFF2-40B4-BE49-F238E27FC236}">
                    <a16:creationId xmlns:a16="http://schemas.microsoft.com/office/drawing/2014/main" id="{11A92E71-5600-4D47-8FD5-31B69A542894}"/>
                  </a:ext>
                </a:extLst>
              </p:cNvPr>
              <p:cNvSpPr/>
              <p:nvPr/>
            </p:nvSpPr>
            <p:spPr bwMode="auto">
              <a:xfrm>
                <a:off x="4469" y="2000"/>
                <a:ext cx="124" cy="121"/>
              </a:xfrm>
              <a:custGeom>
                <a:avLst/>
                <a:gdLst>
                  <a:gd name="T0" fmla="*/ 8 w 62"/>
                  <a:gd name="T1" fmla="*/ 8 h 61"/>
                  <a:gd name="T2" fmla="*/ 8 w 62"/>
                  <a:gd name="T3" fmla="*/ 55 h 61"/>
                  <a:gd name="T4" fmla="*/ 54 w 62"/>
                  <a:gd name="T5" fmla="*/ 57 h 61"/>
                  <a:gd name="T6" fmla="*/ 58 w 62"/>
                  <a:gd name="T7" fmla="*/ 8 h 61"/>
                  <a:gd name="T8" fmla="*/ 8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8" y="8"/>
                    </a:moveTo>
                    <a:cubicBezTo>
                      <a:pt x="0" y="17"/>
                      <a:pt x="4" y="50"/>
                      <a:pt x="8" y="55"/>
                    </a:cubicBezTo>
                    <a:cubicBezTo>
                      <a:pt x="11" y="60"/>
                      <a:pt x="48" y="61"/>
                      <a:pt x="54" y="57"/>
                    </a:cubicBezTo>
                    <a:cubicBezTo>
                      <a:pt x="61" y="53"/>
                      <a:pt x="62" y="12"/>
                      <a:pt x="58" y="8"/>
                    </a:cubicBezTo>
                    <a:cubicBezTo>
                      <a:pt x="53" y="3"/>
                      <a:pt x="14" y="0"/>
                      <a:pt x="8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ïṧlíḑê">
                <a:extLst>
                  <a:ext uri="{FF2B5EF4-FFF2-40B4-BE49-F238E27FC236}">
                    <a16:creationId xmlns:a16="http://schemas.microsoft.com/office/drawing/2014/main" id="{FD326290-D67A-40C7-AEDC-83AAEA71A013}"/>
                  </a:ext>
                </a:extLst>
              </p:cNvPr>
              <p:cNvSpPr/>
              <p:nvPr/>
            </p:nvSpPr>
            <p:spPr bwMode="auto">
              <a:xfrm>
                <a:off x="4617" y="2000"/>
                <a:ext cx="124" cy="121"/>
              </a:xfrm>
              <a:custGeom>
                <a:avLst/>
                <a:gdLst>
                  <a:gd name="T0" fmla="*/ 7 w 62"/>
                  <a:gd name="T1" fmla="*/ 8 h 61"/>
                  <a:gd name="T2" fmla="*/ 7 w 62"/>
                  <a:gd name="T3" fmla="*/ 55 h 61"/>
                  <a:gd name="T4" fmla="*/ 54 w 62"/>
                  <a:gd name="T5" fmla="*/ 57 h 61"/>
                  <a:gd name="T6" fmla="*/ 57 w 62"/>
                  <a:gd name="T7" fmla="*/ 8 h 61"/>
                  <a:gd name="T8" fmla="*/ 7 w 62"/>
                  <a:gd name="T9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1">
                    <a:moveTo>
                      <a:pt x="7" y="8"/>
                    </a:moveTo>
                    <a:cubicBezTo>
                      <a:pt x="0" y="17"/>
                      <a:pt x="4" y="50"/>
                      <a:pt x="7" y="55"/>
                    </a:cubicBezTo>
                    <a:cubicBezTo>
                      <a:pt x="11" y="60"/>
                      <a:pt x="47" y="61"/>
                      <a:pt x="54" y="57"/>
                    </a:cubicBezTo>
                    <a:cubicBezTo>
                      <a:pt x="61" y="53"/>
                      <a:pt x="62" y="12"/>
                      <a:pt x="57" y="8"/>
                    </a:cubicBezTo>
                    <a:cubicBezTo>
                      <a:pt x="53" y="3"/>
                      <a:pt x="13" y="0"/>
                      <a:pt x="7" y="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îş1idè">
                <a:extLst>
                  <a:ext uri="{FF2B5EF4-FFF2-40B4-BE49-F238E27FC236}">
                    <a16:creationId xmlns:a16="http://schemas.microsoft.com/office/drawing/2014/main" id="{88515755-B5BC-4A9E-B6B7-2A4428F8F5A1}"/>
                  </a:ext>
                </a:extLst>
              </p:cNvPr>
              <p:cNvSpPr/>
              <p:nvPr/>
            </p:nvSpPr>
            <p:spPr bwMode="auto">
              <a:xfrm>
                <a:off x="3765" y="2288"/>
                <a:ext cx="96" cy="56"/>
              </a:xfrm>
              <a:custGeom>
                <a:avLst/>
                <a:gdLst>
                  <a:gd name="T0" fmla="*/ 41 w 48"/>
                  <a:gd name="T1" fmla="*/ 4 h 28"/>
                  <a:gd name="T2" fmla="*/ 7 w 48"/>
                  <a:gd name="T3" fmla="*/ 15 h 28"/>
                  <a:gd name="T4" fmla="*/ 9 w 48"/>
                  <a:gd name="T5" fmla="*/ 28 h 28"/>
                  <a:gd name="T6" fmla="*/ 26 w 48"/>
                  <a:gd name="T7" fmla="*/ 23 h 28"/>
                  <a:gd name="T8" fmla="*/ 43 w 48"/>
                  <a:gd name="T9" fmla="*/ 17 h 28"/>
                  <a:gd name="T10" fmla="*/ 41 w 48"/>
                  <a:gd name="T11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28">
                    <a:moveTo>
                      <a:pt x="41" y="4"/>
                    </a:moveTo>
                    <a:cubicBezTo>
                      <a:pt x="29" y="0"/>
                      <a:pt x="18" y="12"/>
                      <a:pt x="7" y="15"/>
                    </a:cubicBezTo>
                    <a:cubicBezTo>
                      <a:pt x="0" y="16"/>
                      <a:pt x="1" y="28"/>
                      <a:pt x="9" y="28"/>
                    </a:cubicBezTo>
                    <a:cubicBezTo>
                      <a:pt x="15" y="28"/>
                      <a:pt x="21" y="26"/>
                      <a:pt x="26" y="23"/>
                    </a:cubicBezTo>
                    <a:cubicBezTo>
                      <a:pt x="32" y="21"/>
                      <a:pt x="37" y="20"/>
                      <a:pt x="43" y="17"/>
                    </a:cubicBezTo>
                    <a:cubicBezTo>
                      <a:pt x="48" y="14"/>
                      <a:pt x="46" y="6"/>
                      <a:pt x="41" y="4"/>
                    </a:cubicBezTo>
                    <a:close/>
                  </a:path>
                </a:pathLst>
              </a:custGeom>
              <a:solidFill>
                <a:srgbClr val="C7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ṥļîḓê">
                <a:extLst>
                  <a:ext uri="{FF2B5EF4-FFF2-40B4-BE49-F238E27FC236}">
                    <a16:creationId xmlns:a16="http://schemas.microsoft.com/office/drawing/2014/main" id="{E392F56E-9F3C-4FF5-A976-943DE84D3B09}"/>
                  </a:ext>
                </a:extLst>
              </p:cNvPr>
              <p:cNvSpPr/>
              <p:nvPr/>
            </p:nvSpPr>
            <p:spPr bwMode="auto">
              <a:xfrm>
                <a:off x="3727" y="2280"/>
                <a:ext cx="365" cy="194"/>
              </a:xfrm>
              <a:custGeom>
                <a:avLst/>
                <a:gdLst>
                  <a:gd name="T0" fmla="*/ 178 w 183"/>
                  <a:gd name="T1" fmla="*/ 10 h 97"/>
                  <a:gd name="T2" fmla="*/ 107 w 183"/>
                  <a:gd name="T3" fmla="*/ 31 h 97"/>
                  <a:gd name="T4" fmla="*/ 8 w 183"/>
                  <a:gd name="T5" fmla="*/ 81 h 97"/>
                  <a:gd name="T6" fmla="*/ 16 w 183"/>
                  <a:gd name="T7" fmla="*/ 93 h 97"/>
                  <a:gd name="T8" fmla="*/ 97 w 183"/>
                  <a:gd name="T9" fmla="*/ 57 h 97"/>
                  <a:gd name="T10" fmla="*/ 178 w 183"/>
                  <a:gd name="T11" fmla="*/ 24 h 97"/>
                  <a:gd name="T12" fmla="*/ 178 w 183"/>
                  <a:gd name="T13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3" h="97">
                    <a:moveTo>
                      <a:pt x="178" y="10"/>
                    </a:moveTo>
                    <a:cubicBezTo>
                      <a:pt x="157" y="0"/>
                      <a:pt x="126" y="22"/>
                      <a:pt x="107" y="31"/>
                    </a:cubicBezTo>
                    <a:cubicBezTo>
                      <a:pt x="74" y="47"/>
                      <a:pt x="40" y="63"/>
                      <a:pt x="8" y="81"/>
                    </a:cubicBezTo>
                    <a:cubicBezTo>
                      <a:pt x="0" y="85"/>
                      <a:pt x="7" y="97"/>
                      <a:pt x="16" y="93"/>
                    </a:cubicBezTo>
                    <a:cubicBezTo>
                      <a:pt x="43" y="81"/>
                      <a:pt x="70" y="69"/>
                      <a:pt x="97" y="57"/>
                    </a:cubicBezTo>
                    <a:cubicBezTo>
                      <a:pt x="124" y="46"/>
                      <a:pt x="152" y="36"/>
                      <a:pt x="178" y="24"/>
                    </a:cubicBezTo>
                    <a:cubicBezTo>
                      <a:pt x="183" y="21"/>
                      <a:pt x="183" y="13"/>
                      <a:pt x="178" y="10"/>
                    </a:cubicBezTo>
                    <a:close/>
                  </a:path>
                </a:pathLst>
              </a:custGeom>
              <a:solidFill>
                <a:srgbClr val="C7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íṩḻíḑè">
                <a:extLst>
                  <a:ext uri="{FF2B5EF4-FFF2-40B4-BE49-F238E27FC236}">
                    <a16:creationId xmlns:a16="http://schemas.microsoft.com/office/drawing/2014/main" id="{085A40A1-D945-4CE8-9B8C-C8C57203B882}"/>
                  </a:ext>
                </a:extLst>
              </p:cNvPr>
              <p:cNvSpPr/>
              <p:nvPr/>
            </p:nvSpPr>
            <p:spPr bwMode="auto">
              <a:xfrm>
                <a:off x="3943" y="2426"/>
                <a:ext cx="97" cy="68"/>
              </a:xfrm>
              <a:custGeom>
                <a:avLst/>
                <a:gdLst>
                  <a:gd name="T0" fmla="*/ 36 w 49"/>
                  <a:gd name="T1" fmla="*/ 1 h 34"/>
                  <a:gd name="T2" fmla="*/ 8 w 49"/>
                  <a:gd name="T3" fmla="*/ 14 h 34"/>
                  <a:gd name="T4" fmla="*/ 19 w 49"/>
                  <a:gd name="T5" fmla="*/ 28 h 34"/>
                  <a:gd name="T6" fmla="*/ 42 w 49"/>
                  <a:gd name="T7" fmla="*/ 15 h 34"/>
                  <a:gd name="T8" fmla="*/ 36 w 49"/>
                  <a:gd name="T9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4">
                    <a:moveTo>
                      <a:pt x="36" y="1"/>
                    </a:moveTo>
                    <a:cubicBezTo>
                      <a:pt x="25" y="2"/>
                      <a:pt x="16" y="6"/>
                      <a:pt x="8" y="14"/>
                    </a:cubicBezTo>
                    <a:cubicBezTo>
                      <a:pt x="0" y="20"/>
                      <a:pt x="10" y="34"/>
                      <a:pt x="19" y="28"/>
                    </a:cubicBezTo>
                    <a:cubicBezTo>
                      <a:pt x="26" y="23"/>
                      <a:pt x="34" y="19"/>
                      <a:pt x="42" y="15"/>
                    </a:cubicBezTo>
                    <a:cubicBezTo>
                      <a:pt x="49" y="10"/>
                      <a:pt x="44" y="0"/>
                      <a:pt x="36" y="1"/>
                    </a:cubicBezTo>
                    <a:close/>
                  </a:path>
                </a:pathLst>
              </a:custGeom>
              <a:solidFill>
                <a:srgbClr val="C7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ïŝļíḍè">
                <a:extLst>
                  <a:ext uri="{FF2B5EF4-FFF2-40B4-BE49-F238E27FC236}">
                    <a16:creationId xmlns:a16="http://schemas.microsoft.com/office/drawing/2014/main" id="{887E8702-9608-441B-8A54-147EB41685AA}"/>
                  </a:ext>
                </a:extLst>
              </p:cNvPr>
              <p:cNvSpPr/>
              <p:nvPr/>
            </p:nvSpPr>
            <p:spPr bwMode="auto">
              <a:xfrm>
                <a:off x="4607" y="2446"/>
                <a:ext cx="82" cy="62"/>
              </a:xfrm>
              <a:custGeom>
                <a:avLst/>
                <a:gdLst>
                  <a:gd name="T0" fmla="*/ 34 w 41"/>
                  <a:gd name="T1" fmla="*/ 1 h 31"/>
                  <a:gd name="T2" fmla="*/ 4 w 41"/>
                  <a:gd name="T3" fmla="*/ 21 h 31"/>
                  <a:gd name="T4" fmla="*/ 9 w 41"/>
                  <a:gd name="T5" fmla="*/ 28 h 31"/>
                  <a:gd name="T6" fmla="*/ 26 w 41"/>
                  <a:gd name="T7" fmla="*/ 19 h 31"/>
                  <a:gd name="T8" fmla="*/ 40 w 41"/>
                  <a:gd name="T9" fmla="*/ 7 h 31"/>
                  <a:gd name="T10" fmla="*/ 34 w 41"/>
                  <a:gd name="T11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1">
                    <a:moveTo>
                      <a:pt x="34" y="1"/>
                    </a:moveTo>
                    <a:cubicBezTo>
                      <a:pt x="23" y="4"/>
                      <a:pt x="11" y="12"/>
                      <a:pt x="4" y="21"/>
                    </a:cubicBezTo>
                    <a:cubicBezTo>
                      <a:pt x="0" y="25"/>
                      <a:pt x="5" y="31"/>
                      <a:pt x="9" y="28"/>
                    </a:cubicBezTo>
                    <a:cubicBezTo>
                      <a:pt x="15" y="25"/>
                      <a:pt x="20" y="22"/>
                      <a:pt x="26" y="19"/>
                    </a:cubicBezTo>
                    <a:cubicBezTo>
                      <a:pt x="32" y="17"/>
                      <a:pt x="38" y="14"/>
                      <a:pt x="40" y="7"/>
                    </a:cubicBezTo>
                    <a:cubicBezTo>
                      <a:pt x="41" y="4"/>
                      <a:pt x="37" y="0"/>
                      <a:pt x="34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íSľîḋe">
                <a:extLst>
                  <a:ext uri="{FF2B5EF4-FFF2-40B4-BE49-F238E27FC236}">
                    <a16:creationId xmlns:a16="http://schemas.microsoft.com/office/drawing/2014/main" id="{4D9BEADA-E28C-4739-96DF-ECC3FE36E9B4}"/>
                  </a:ext>
                </a:extLst>
              </p:cNvPr>
              <p:cNvSpPr/>
              <p:nvPr/>
            </p:nvSpPr>
            <p:spPr bwMode="auto">
              <a:xfrm>
                <a:off x="4627" y="2466"/>
                <a:ext cx="136" cy="79"/>
              </a:xfrm>
              <a:custGeom>
                <a:avLst/>
                <a:gdLst>
                  <a:gd name="T0" fmla="*/ 60 w 68"/>
                  <a:gd name="T1" fmla="*/ 1 h 40"/>
                  <a:gd name="T2" fmla="*/ 34 w 68"/>
                  <a:gd name="T3" fmla="*/ 13 h 40"/>
                  <a:gd name="T4" fmla="*/ 5 w 68"/>
                  <a:gd name="T5" fmla="*/ 30 h 40"/>
                  <a:gd name="T6" fmla="*/ 8 w 68"/>
                  <a:gd name="T7" fmla="*/ 38 h 40"/>
                  <a:gd name="T8" fmla="*/ 65 w 68"/>
                  <a:gd name="T9" fmla="*/ 10 h 40"/>
                  <a:gd name="T10" fmla="*/ 60 w 68"/>
                  <a:gd name="T11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40">
                    <a:moveTo>
                      <a:pt x="60" y="1"/>
                    </a:moveTo>
                    <a:cubicBezTo>
                      <a:pt x="50" y="3"/>
                      <a:pt x="42" y="8"/>
                      <a:pt x="34" y="13"/>
                    </a:cubicBezTo>
                    <a:cubicBezTo>
                      <a:pt x="25" y="19"/>
                      <a:pt x="15" y="25"/>
                      <a:pt x="5" y="30"/>
                    </a:cubicBezTo>
                    <a:cubicBezTo>
                      <a:pt x="0" y="32"/>
                      <a:pt x="3" y="40"/>
                      <a:pt x="8" y="38"/>
                    </a:cubicBezTo>
                    <a:cubicBezTo>
                      <a:pt x="27" y="32"/>
                      <a:pt x="50" y="23"/>
                      <a:pt x="65" y="10"/>
                    </a:cubicBezTo>
                    <a:cubicBezTo>
                      <a:pt x="68" y="6"/>
                      <a:pt x="64" y="0"/>
                      <a:pt x="60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šlïḋé">
                <a:extLst>
                  <a:ext uri="{FF2B5EF4-FFF2-40B4-BE49-F238E27FC236}">
                    <a16:creationId xmlns:a16="http://schemas.microsoft.com/office/drawing/2014/main" id="{34F8C3A8-DF0A-4D4B-B1B1-5A22B24CB2C3}"/>
                  </a:ext>
                </a:extLst>
              </p:cNvPr>
              <p:cNvSpPr/>
              <p:nvPr/>
            </p:nvSpPr>
            <p:spPr bwMode="auto">
              <a:xfrm>
                <a:off x="2999" y="2446"/>
                <a:ext cx="88" cy="46"/>
              </a:xfrm>
              <a:custGeom>
                <a:avLst/>
                <a:gdLst>
                  <a:gd name="T0" fmla="*/ 36 w 44"/>
                  <a:gd name="T1" fmla="*/ 2 h 23"/>
                  <a:gd name="T2" fmla="*/ 19 w 44"/>
                  <a:gd name="T3" fmla="*/ 6 h 23"/>
                  <a:gd name="T4" fmla="*/ 12 w 44"/>
                  <a:gd name="T5" fmla="*/ 9 h 23"/>
                  <a:gd name="T6" fmla="*/ 6 w 44"/>
                  <a:gd name="T7" fmla="*/ 13 h 23"/>
                  <a:gd name="T8" fmla="*/ 7 w 44"/>
                  <a:gd name="T9" fmla="*/ 23 h 23"/>
                  <a:gd name="T10" fmla="*/ 21 w 44"/>
                  <a:gd name="T11" fmla="*/ 19 h 23"/>
                  <a:gd name="T12" fmla="*/ 39 w 44"/>
                  <a:gd name="T13" fmla="*/ 10 h 23"/>
                  <a:gd name="T14" fmla="*/ 36 w 44"/>
                  <a:gd name="T15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23">
                    <a:moveTo>
                      <a:pt x="36" y="2"/>
                    </a:moveTo>
                    <a:cubicBezTo>
                      <a:pt x="30" y="3"/>
                      <a:pt x="25" y="4"/>
                      <a:pt x="19" y="6"/>
                    </a:cubicBezTo>
                    <a:cubicBezTo>
                      <a:pt x="17" y="6"/>
                      <a:pt x="14" y="8"/>
                      <a:pt x="12" y="9"/>
                    </a:cubicBezTo>
                    <a:cubicBezTo>
                      <a:pt x="10" y="10"/>
                      <a:pt x="8" y="12"/>
                      <a:pt x="6" y="13"/>
                    </a:cubicBezTo>
                    <a:cubicBezTo>
                      <a:pt x="0" y="15"/>
                      <a:pt x="1" y="23"/>
                      <a:pt x="7" y="23"/>
                    </a:cubicBezTo>
                    <a:cubicBezTo>
                      <a:pt x="12" y="23"/>
                      <a:pt x="16" y="20"/>
                      <a:pt x="21" y="19"/>
                    </a:cubicBezTo>
                    <a:cubicBezTo>
                      <a:pt x="28" y="16"/>
                      <a:pt x="33" y="14"/>
                      <a:pt x="39" y="10"/>
                    </a:cubicBezTo>
                    <a:cubicBezTo>
                      <a:pt x="44" y="7"/>
                      <a:pt x="41" y="0"/>
                      <a:pt x="36" y="2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îṡlîḋê">
                <a:extLst>
                  <a:ext uri="{FF2B5EF4-FFF2-40B4-BE49-F238E27FC236}">
                    <a16:creationId xmlns:a16="http://schemas.microsoft.com/office/drawing/2014/main" id="{47C78442-78C1-488B-ACE0-3261A132EC28}"/>
                  </a:ext>
                </a:extLst>
              </p:cNvPr>
              <p:cNvSpPr/>
              <p:nvPr/>
            </p:nvSpPr>
            <p:spPr bwMode="auto">
              <a:xfrm>
                <a:off x="3029" y="2466"/>
                <a:ext cx="190" cy="81"/>
              </a:xfrm>
              <a:custGeom>
                <a:avLst/>
                <a:gdLst>
                  <a:gd name="T0" fmla="*/ 89 w 95"/>
                  <a:gd name="T1" fmla="*/ 3 h 41"/>
                  <a:gd name="T2" fmla="*/ 56 w 95"/>
                  <a:gd name="T3" fmla="*/ 10 h 41"/>
                  <a:gd name="T4" fmla="*/ 4 w 95"/>
                  <a:gd name="T5" fmla="*/ 32 h 41"/>
                  <a:gd name="T6" fmla="*/ 7 w 95"/>
                  <a:gd name="T7" fmla="*/ 40 h 41"/>
                  <a:gd name="T8" fmla="*/ 89 w 95"/>
                  <a:gd name="T9" fmla="*/ 13 h 41"/>
                  <a:gd name="T10" fmla="*/ 89 w 95"/>
                  <a:gd name="T11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41">
                    <a:moveTo>
                      <a:pt x="89" y="3"/>
                    </a:moveTo>
                    <a:cubicBezTo>
                      <a:pt x="77" y="0"/>
                      <a:pt x="67" y="5"/>
                      <a:pt x="56" y="10"/>
                    </a:cubicBezTo>
                    <a:cubicBezTo>
                      <a:pt x="39" y="18"/>
                      <a:pt x="21" y="24"/>
                      <a:pt x="4" y="32"/>
                    </a:cubicBezTo>
                    <a:cubicBezTo>
                      <a:pt x="0" y="34"/>
                      <a:pt x="3" y="41"/>
                      <a:pt x="7" y="40"/>
                    </a:cubicBezTo>
                    <a:cubicBezTo>
                      <a:pt x="35" y="31"/>
                      <a:pt x="62" y="23"/>
                      <a:pt x="89" y="13"/>
                    </a:cubicBezTo>
                    <a:cubicBezTo>
                      <a:pt x="94" y="11"/>
                      <a:pt x="95" y="4"/>
                      <a:pt x="89" y="3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îślíḋè">
                <a:extLst>
                  <a:ext uri="{FF2B5EF4-FFF2-40B4-BE49-F238E27FC236}">
                    <a16:creationId xmlns:a16="http://schemas.microsoft.com/office/drawing/2014/main" id="{759F04B0-F1EF-413F-AEC3-BA099AA23378}"/>
                  </a:ext>
                </a:extLst>
              </p:cNvPr>
              <p:cNvSpPr/>
              <p:nvPr/>
            </p:nvSpPr>
            <p:spPr bwMode="auto">
              <a:xfrm>
                <a:off x="3173" y="2551"/>
                <a:ext cx="67" cy="32"/>
              </a:xfrm>
              <a:custGeom>
                <a:avLst/>
                <a:gdLst>
                  <a:gd name="T0" fmla="*/ 28 w 34"/>
                  <a:gd name="T1" fmla="*/ 1 h 16"/>
                  <a:gd name="T2" fmla="*/ 18 w 34"/>
                  <a:gd name="T3" fmla="*/ 1 h 16"/>
                  <a:gd name="T4" fmla="*/ 7 w 34"/>
                  <a:gd name="T5" fmla="*/ 4 h 16"/>
                  <a:gd name="T6" fmla="*/ 9 w 34"/>
                  <a:gd name="T7" fmla="*/ 14 h 16"/>
                  <a:gd name="T8" fmla="*/ 19 w 34"/>
                  <a:gd name="T9" fmla="*/ 12 h 16"/>
                  <a:gd name="T10" fmla="*/ 29 w 34"/>
                  <a:gd name="T11" fmla="*/ 9 h 16"/>
                  <a:gd name="T12" fmla="*/ 28 w 34"/>
                  <a:gd name="T13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6">
                    <a:moveTo>
                      <a:pt x="28" y="1"/>
                    </a:moveTo>
                    <a:cubicBezTo>
                      <a:pt x="25" y="1"/>
                      <a:pt x="21" y="0"/>
                      <a:pt x="18" y="1"/>
                    </a:cubicBezTo>
                    <a:cubicBezTo>
                      <a:pt x="14" y="1"/>
                      <a:pt x="10" y="2"/>
                      <a:pt x="7" y="4"/>
                    </a:cubicBezTo>
                    <a:cubicBezTo>
                      <a:pt x="0" y="6"/>
                      <a:pt x="3" y="16"/>
                      <a:pt x="9" y="14"/>
                    </a:cubicBezTo>
                    <a:cubicBezTo>
                      <a:pt x="13" y="13"/>
                      <a:pt x="16" y="13"/>
                      <a:pt x="19" y="12"/>
                    </a:cubicBezTo>
                    <a:cubicBezTo>
                      <a:pt x="23" y="12"/>
                      <a:pt x="26" y="10"/>
                      <a:pt x="29" y="9"/>
                    </a:cubicBezTo>
                    <a:cubicBezTo>
                      <a:pt x="34" y="8"/>
                      <a:pt x="33" y="1"/>
                      <a:pt x="28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íṥ1ïḑê">
                <a:extLst>
                  <a:ext uri="{FF2B5EF4-FFF2-40B4-BE49-F238E27FC236}">
                    <a16:creationId xmlns:a16="http://schemas.microsoft.com/office/drawing/2014/main" id="{82E10394-3578-4067-BD85-A2CDBCDCB729}"/>
                  </a:ext>
                </a:extLst>
              </p:cNvPr>
              <p:cNvSpPr/>
              <p:nvPr/>
            </p:nvSpPr>
            <p:spPr bwMode="auto">
              <a:xfrm>
                <a:off x="2959" y="1480"/>
                <a:ext cx="82" cy="46"/>
              </a:xfrm>
              <a:custGeom>
                <a:avLst/>
                <a:gdLst>
                  <a:gd name="T0" fmla="*/ 32 w 41"/>
                  <a:gd name="T1" fmla="*/ 0 h 23"/>
                  <a:gd name="T2" fmla="*/ 4 w 41"/>
                  <a:gd name="T3" fmla="*/ 14 h 23"/>
                  <a:gd name="T4" fmla="*/ 9 w 41"/>
                  <a:gd name="T5" fmla="*/ 21 h 23"/>
                  <a:gd name="T6" fmla="*/ 35 w 41"/>
                  <a:gd name="T7" fmla="*/ 9 h 23"/>
                  <a:gd name="T8" fmla="*/ 32 w 41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23">
                    <a:moveTo>
                      <a:pt x="32" y="0"/>
                    </a:moveTo>
                    <a:cubicBezTo>
                      <a:pt x="22" y="2"/>
                      <a:pt x="11" y="6"/>
                      <a:pt x="4" y="14"/>
                    </a:cubicBezTo>
                    <a:cubicBezTo>
                      <a:pt x="0" y="18"/>
                      <a:pt x="5" y="23"/>
                      <a:pt x="9" y="21"/>
                    </a:cubicBezTo>
                    <a:cubicBezTo>
                      <a:pt x="18" y="17"/>
                      <a:pt x="27" y="13"/>
                      <a:pt x="35" y="9"/>
                    </a:cubicBezTo>
                    <a:cubicBezTo>
                      <a:pt x="41" y="7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iṡļîḓe">
                <a:extLst>
                  <a:ext uri="{FF2B5EF4-FFF2-40B4-BE49-F238E27FC236}">
                    <a16:creationId xmlns:a16="http://schemas.microsoft.com/office/drawing/2014/main" id="{0CE29930-D736-44A2-94CC-4295DDD9450F}"/>
                  </a:ext>
                </a:extLst>
              </p:cNvPr>
              <p:cNvSpPr/>
              <p:nvPr/>
            </p:nvSpPr>
            <p:spPr bwMode="auto">
              <a:xfrm>
                <a:off x="3031" y="1508"/>
                <a:ext cx="48" cy="32"/>
              </a:xfrm>
              <a:custGeom>
                <a:avLst/>
                <a:gdLst>
                  <a:gd name="T0" fmla="*/ 18 w 24"/>
                  <a:gd name="T1" fmla="*/ 1 h 16"/>
                  <a:gd name="T2" fmla="*/ 4 w 24"/>
                  <a:gd name="T3" fmla="*/ 6 h 16"/>
                  <a:gd name="T4" fmla="*/ 0 w 24"/>
                  <a:gd name="T5" fmla="*/ 12 h 16"/>
                  <a:gd name="T6" fmla="*/ 6 w 24"/>
                  <a:gd name="T7" fmla="*/ 16 h 16"/>
                  <a:gd name="T8" fmla="*/ 21 w 24"/>
                  <a:gd name="T9" fmla="*/ 9 h 16"/>
                  <a:gd name="T10" fmla="*/ 18 w 24"/>
                  <a:gd name="T1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18" y="1"/>
                    </a:moveTo>
                    <a:cubicBezTo>
                      <a:pt x="13" y="3"/>
                      <a:pt x="8" y="5"/>
                      <a:pt x="4" y="6"/>
                    </a:cubicBezTo>
                    <a:cubicBezTo>
                      <a:pt x="1" y="7"/>
                      <a:pt x="0" y="10"/>
                      <a:pt x="0" y="12"/>
                    </a:cubicBezTo>
                    <a:cubicBezTo>
                      <a:pt x="1" y="15"/>
                      <a:pt x="4" y="16"/>
                      <a:pt x="6" y="16"/>
                    </a:cubicBezTo>
                    <a:cubicBezTo>
                      <a:pt x="12" y="14"/>
                      <a:pt x="17" y="12"/>
                      <a:pt x="21" y="9"/>
                    </a:cubicBezTo>
                    <a:cubicBezTo>
                      <a:pt x="24" y="6"/>
                      <a:pt x="23" y="0"/>
                      <a:pt x="18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5" name="ïšlîḓê">
                <a:extLst>
                  <a:ext uri="{FF2B5EF4-FFF2-40B4-BE49-F238E27FC236}">
                    <a16:creationId xmlns:a16="http://schemas.microsoft.com/office/drawing/2014/main" id="{4763C0FA-E115-48F9-A93C-6A3E6BA5F7B0}"/>
                  </a:ext>
                </a:extLst>
              </p:cNvPr>
              <p:cNvSpPr/>
              <p:nvPr/>
            </p:nvSpPr>
            <p:spPr bwMode="auto">
              <a:xfrm>
                <a:off x="4699" y="1478"/>
                <a:ext cx="84" cy="38"/>
              </a:xfrm>
              <a:custGeom>
                <a:avLst/>
                <a:gdLst>
                  <a:gd name="T0" fmla="*/ 36 w 42"/>
                  <a:gd name="T1" fmla="*/ 1 h 19"/>
                  <a:gd name="T2" fmla="*/ 4 w 42"/>
                  <a:gd name="T3" fmla="*/ 9 h 19"/>
                  <a:gd name="T4" fmla="*/ 7 w 42"/>
                  <a:gd name="T5" fmla="*/ 19 h 19"/>
                  <a:gd name="T6" fmla="*/ 22 w 42"/>
                  <a:gd name="T7" fmla="*/ 16 h 19"/>
                  <a:gd name="T8" fmla="*/ 36 w 42"/>
                  <a:gd name="T9" fmla="*/ 11 h 19"/>
                  <a:gd name="T10" fmla="*/ 36 w 42"/>
                  <a:gd name="T11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9">
                    <a:moveTo>
                      <a:pt x="36" y="1"/>
                    </a:moveTo>
                    <a:cubicBezTo>
                      <a:pt x="26" y="0"/>
                      <a:pt x="13" y="3"/>
                      <a:pt x="4" y="9"/>
                    </a:cubicBezTo>
                    <a:cubicBezTo>
                      <a:pt x="0" y="12"/>
                      <a:pt x="1" y="19"/>
                      <a:pt x="7" y="19"/>
                    </a:cubicBezTo>
                    <a:cubicBezTo>
                      <a:pt x="12" y="19"/>
                      <a:pt x="17" y="17"/>
                      <a:pt x="22" y="16"/>
                    </a:cubicBezTo>
                    <a:cubicBezTo>
                      <a:pt x="26" y="14"/>
                      <a:pt x="31" y="12"/>
                      <a:pt x="36" y="11"/>
                    </a:cubicBezTo>
                    <a:cubicBezTo>
                      <a:pt x="41" y="10"/>
                      <a:pt x="42" y="2"/>
                      <a:pt x="36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6" name="îṡliḑe">
                <a:extLst>
                  <a:ext uri="{FF2B5EF4-FFF2-40B4-BE49-F238E27FC236}">
                    <a16:creationId xmlns:a16="http://schemas.microsoft.com/office/drawing/2014/main" id="{242F17B2-7E3B-4EB0-993E-EE057451A2A5}"/>
                  </a:ext>
                </a:extLst>
              </p:cNvPr>
              <p:cNvSpPr/>
              <p:nvPr/>
            </p:nvSpPr>
            <p:spPr bwMode="auto">
              <a:xfrm>
                <a:off x="4757" y="1528"/>
                <a:ext cx="30" cy="22"/>
              </a:xfrm>
              <a:custGeom>
                <a:avLst/>
                <a:gdLst>
                  <a:gd name="T0" fmla="*/ 12 w 15"/>
                  <a:gd name="T1" fmla="*/ 1 h 11"/>
                  <a:gd name="T2" fmla="*/ 7 w 15"/>
                  <a:gd name="T3" fmla="*/ 1 h 11"/>
                  <a:gd name="T4" fmla="*/ 3 w 15"/>
                  <a:gd name="T5" fmla="*/ 3 h 11"/>
                  <a:gd name="T6" fmla="*/ 0 w 15"/>
                  <a:gd name="T7" fmla="*/ 7 h 11"/>
                  <a:gd name="T8" fmla="*/ 4 w 15"/>
                  <a:gd name="T9" fmla="*/ 11 h 11"/>
                  <a:gd name="T10" fmla="*/ 14 w 15"/>
                  <a:gd name="T11" fmla="*/ 7 h 11"/>
                  <a:gd name="T12" fmla="*/ 12 w 15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1">
                    <a:moveTo>
                      <a:pt x="12" y="1"/>
                    </a:moveTo>
                    <a:cubicBezTo>
                      <a:pt x="11" y="0"/>
                      <a:pt x="9" y="0"/>
                      <a:pt x="7" y="1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0" y="9"/>
                      <a:pt x="2" y="11"/>
                      <a:pt x="4" y="11"/>
                    </a:cubicBezTo>
                    <a:cubicBezTo>
                      <a:pt x="8" y="11"/>
                      <a:pt x="12" y="10"/>
                      <a:pt x="14" y="7"/>
                    </a:cubicBezTo>
                    <a:cubicBezTo>
                      <a:pt x="15" y="5"/>
                      <a:pt x="14" y="3"/>
                      <a:pt x="12" y="1"/>
                    </a:cubicBezTo>
                    <a:close/>
                  </a:path>
                </a:pathLst>
              </a:custGeom>
              <a:solidFill>
                <a:srgbClr val="9B9B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i$ļîḓe">
                <a:extLst>
                  <a:ext uri="{FF2B5EF4-FFF2-40B4-BE49-F238E27FC236}">
                    <a16:creationId xmlns:a16="http://schemas.microsoft.com/office/drawing/2014/main" id="{3E44CF21-4B02-4A9D-9ADF-BB7D3A23F5AC}"/>
                  </a:ext>
                </a:extLst>
              </p:cNvPr>
              <p:cNvSpPr/>
              <p:nvPr/>
            </p:nvSpPr>
            <p:spPr bwMode="auto">
              <a:xfrm>
                <a:off x="2877" y="478"/>
                <a:ext cx="1892" cy="908"/>
              </a:xfrm>
              <a:custGeom>
                <a:avLst/>
                <a:gdLst>
                  <a:gd name="T0" fmla="*/ 818 w 948"/>
                  <a:gd name="T1" fmla="*/ 417 h 456"/>
                  <a:gd name="T2" fmla="*/ 657 w 948"/>
                  <a:gd name="T3" fmla="*/ 383 h 456"/>
                  <a:gd name="T4" fmla="*/ 540 w 948"/>
                  <a:gd name="T5" fmla="*/ 342 h 456"/>
                  <a:gd name="T6" fmla="*/ 368 w 948"/>
                  <a:gd name="T7" fmla="*/ 284 h 456"/>
                  <a:gd name="T8" fmla="*/ 217 w 948"/>
                  <a:gd name="T9" fmla="*/ 216 h 456"/>
                  <a:gd name="T10" fmla="*/ 75 w 948"/>
                  <a:gd name="T11" fmla="*/ 94 h 456"/>
                  <a:gd name="T12" fmla="*/ 4 w 948"/>
                  <a:gd name="T13" fmla="*/ 0 h 456"/>
                  <a:gd name="T14" fmla="*/ 2 w 948"/>
                  <a:gd name="T15" fmla="*/ 38 h 456"/>
                  <a:gd name="T16" fmla="*/ 18 w 948"/>
                  <a:gd name="T17" fmla="*/ 172 h 456"/>
                  <a:gd name="T18" fmla="*/ 47 w 948"/>
                  <a:gd name="T19" fmla="*/ 428 h 456"/>
                  <a:gd name="T20" fmla="*/ 88 w 948"/>
                  <a:gd name="T21" fmla="*/ 454 h 456"/>
                  <a:gd name="T22" fmla="*/ 96 w 948"/>
                  <a:gd name="T23" fmla="*/ 454 h 456"/>
                  <a:gd name="T24" fmla="*/ 154 w 948"/>
                  <a:gd name="T25" fmla="*/ 453 h 456"/>
                  <a:gd name="T26" fmla="*/ 813 w 948"/>
                  <a:gd name="T27" fmla="*/ 456 h 456"/>
                  <a:gd name="T28" fmla="*/ 919 w 948"/>
                  <a:gd name="T29" fmla="*/ 456 h 456"/>
                  <a:gd name="T30" fmla="*/ 948 w 948"/>
                  <a:gd name="T31" fmla="*/ 440 h 456"/>
                  <a:gd name="T32" fmla="*/ 818 w 948"/>
                  <a:gd name="T33" fmla="*/ 417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8" h="456">
                    <a:moveTo>
                      <a:pt x="818" y="417"/>
                    </a:moveTo>
                    <a:cubicBezTo>
                      <a:pt x="764" y="405"/>
                      <a:pt x="709" y="401"/>
                      <a:pt x="657" y="383"/>
                    </a:cubicBezTo>
                    <a:cubicBezTo>
                      <a:pt x="618" y="370"/>
                      <a:pt x="579" y="355"/>
                      <a:pt x="540" y="342"/>
                    </a:cubicBezTo>
                    <a:cubicBezTo>
                      <a:pt x="482" y="324"/>
                      <a:pt x="426" y="301"/>
                      <a:pt x="368" y="284"/>
                    </a:cubicBezTo>
                    <a:cubicBezTo>
                      <a:pt x="313" y="268"/>
                      <a:pt x="265" y="248"/>
                      <a:pt x="217" y="216"/>
                    </a:cubicBezTo>
                    <a:cubicBezTo>
                      <a:pt x="166" y="181"/>
                      <a:pt x="119" y="137"/>
                      <a:pt x="75" y="94"/>
                    </a:cubicBezTo>
                    <a:cubicBezTo>
                      <a:pt x="51" y="71"/>
                      <a:pt x="19" y="36"/>
                      <a:pt x="4" y="0"/>
                    </a:cubicBezTo>
                    <a:cubicBezTo>
                      <a:pt x="1" y="7"/>
                      <a:pt x="0" y="19"/>
                      <a:pt x="2" y="38"/>
                    </a:cubicBezTo>
                    <a:cubicBezTo>
                      <a:pt x="4" y="52"/>
                      <a:pt x="10" y="108"/>
                      <a:pt x="18" y="172"/>
                    </a:cubicBezTo>
                    <a:cubicBezTo>
                      <a:pt x="30" y="280"/>
                      <a:pt x="46" y="414"/>
                      <a:pt x="47" y="428"/>
                    </a:cubicBezTo>
                    <a:cubicBezTo>
                      <a:pt x="48" y="445"/>
                      <a:pt x="55" y="454"/>
                      <a:pt x="88" y="454"/>
                    </a:cubicBezTo>
                    <a:cubicBezTo>
                      <a:pt x="91" y="454"/>
                      <a:pt x="94" y="454"/>
                      <a:pt x="96" y="454"/>
                    </a:cubicBezTo>
                    <a:cubicBezTo>
                      <a:pt x="102" y="453"/>
                      <a:pt x="121" y="453"/>
                      <a:pt x="154" y="453"/>
                    </a:cubicBezTo>
                    <a:cubicBezTo>
                      <a:pt x="291" y="453"/>
                      <a:pt x="631" y="455"/>
                      <a:pt x="813" y="456"/>
                    </a:cubicBezTo>
                    <a:cubicBezTo>
                      <a:pt x="874" y="456"/>
                      <a:pt x="914" y="456"/>
                      <a:pt x="919" y="456"/>
                    </a:cubicBezTo>
                    <a:cubicBezTo>
                      <a:pt x="936" y="456"/>
                      <a:pt x="943" y="456"/>
                      <a:pt x="948" y="440"/>
                    </a:cubicBezTo>
                    <a:cubicBezTo>
                      <a:pt x="904" y="435"/>
                      <a:pt x="859" y="427"/>
                      <a:pt x="818" y="417"/>
                    </a:cubicBezTo>
                    <a:close/>
                  </a:path>
                </a:pathLst>
              </a:custGeom>
              <a:solidFill>
                <a:srgbClr val="90C2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işḷiḋé">
                <a:extLst>
                  <a:ext uri="{FF2B5EF4-FFF2-40B4-BE49-F238E27FC236}">
                    <a16:creationId xmlns:a16="http://schemas.microsoft.com/office/drawing/2014/main" id="{32CA742F-D9FB-4500-A75E-AF4129DE2E76}"/>
                  </a:ext>
                </a:extLst>
              </p:cNvPr>
              <p:cNvSpPr/>
              <p:nvPr/>
            </p:nvSpPr>
            <p:spPr bwMode="auto">
              <a:xfrm>
                <a:off x="3885" y="544"/>
                <a:ext cx="758" cy="456"/>
              </a:xfrm>
              <a:custGeom>
                <a:avLst/>
                <a:gdLst>
                  <a:gd name="T0" fmla="*/ 357 w 380"/>
                  <a:gd name="T1" fmla="*/ 171 h 229"/>
                  <a:gd name="T2" fmla="*/ 375 w 380"/>
                  <a:gd name="T3" fmla="*/ 105 h 229"/>
                  <a:gd name="T4" fmla="*/ 311 w 380"/>
                  <a:gd name="T5" fmla="*/ 30 h 229"/>
                  <a:gd name="T6" fmla="*/ 193 w 380"/>
                  <a:gd name="T7" fmla="*/ 0 h 229"/>
                  <a:gd name="T8" fmla="*/ 103 w 380"/>
                  <a:gd name="T9" fmla="*/ 18 h 229"/>
                  <a:gd name="T10" fmla="*/ 71 w 380"/>
                  <a:gd name="T11" fmla="*/ 37 h 229"/>
                  <a:gd name="T12" fmla="*/ 28 w 380"/>
                  <a:gd name="T13" fmla="*/ 152 h 229"/>
                  <a:gd name="T14" fmla="*/ 54 w 380"/>
                  <a:gd name="T15" fmla="*/ 186 h 229"/>
                  <a:gd name="T16" fmla="*/ 54 w 380"/>
                  <a:gd name="T17" fmla="*/ 188 h 229"/>
                  <a:gd name="T18" fmla="*/ 11 w 380"/>
                  <a:gd name="T19" fmla="*/ 226 h 229"/>
                  <a:gd name="T20" fmla="*/ 42 w 380"/>
                  <a:gd name="T21" fmla="*/ 229 h 229"/>
                  <a:gd name="T22" fmla="*/ 102 w 380"/>
                  <a:gd name="T23" fmla="*/ 215 h 229"/>
                  <a:gd name="T24" fmla="*/ 104 w 380"/>
                  <a:gd name="T25" fmla="*/ 214 h 229"/>
                  <a:gd name="T26" fmla="*/ 191 w 380"/>
                  <a:gd name="T27" fmla="*/ 229 h 229"/>
                  <a:gd name="T28" fmla="*/ 193 w 380"/>
                  <a:gd name="T29" fmla="*/ 229 h 229"/>
                  <a:gd name="T30" fmla="*/ 357 w 380"/>
                  <a:gd name="T31" fmla="*/ 17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0" h="229">
                    <a:moveTo>
                      <a:pt x="357" y="171"/>
                    </a:moveTo>
                    <a:cubicBezTo>
                      <a:pt x="374" y="150"/>
                      <a:pt x="380" y="128"/>
                      <a:pt x="375" y="105"/>
                    </a:cubicBezTo>
                    <a:cubicBezTo>
                      <a:pt x="369" y="77"/>
                      <a:pt x="346" y="49"/>
                      <a:pt x="311" y="30"/>
                    </a:cubicBezTo>
                    <a:cubicBezTo>
                      <a:pt x="275" y="10"/>
                      <a:pt x="234" y="0"/>
                      <a:pt x="193" y="0"/>
                    </a:cubicBezTo>
                    <a:cubicBezTo>
                      <a:pt x="161" y="0"/>
                      <a:pt x="131" y="6"/>
                      <a:pt x="103" y="18"/>
                    </a:cubicBezTo>
                    <a:cubicBezTo>
                      <a:pt x="92" y="23"/>
                      <a:pt x="81" y="30"/>
                      <a:pt x="71" y="37"/>
                    </a:cubicBezTo>
                    <a:cubicBezTo>
                      <a:pt x="49" y="52"/>
                      <a:pt x="0" y="95"/>
                      <a:pt x="28" y="152"/>
                    </a:cubicBezTo>
                    <a:cubicBezTo>
                      <a:pt x="34" y="164"/>
                      <a:pt x="43" y="176"/>
                      <a:pt x="54" y="186"/>
                    </a:cubicBezTo>
                    <a:cubicBezTo>
                      <a:pt x="55" y="186"/>
                      <a:pt x="55" y="187"/>
                      <a:pt x="54" y="188"/>
                    </a:cubicBezTo>
                    <a:cubicBezTo>
                      <a:pt x="40" y="205"/>
                      <a:pt x="25" y="218"/>
                      <a:pt x="11" y="226"/>
                    </a:cubicBezTo>
                    <a:cubicBezTo>
                      <a:pt x="17" y="227"/>
                      <a:pt x="28" y="229"/>
                      <a:pt x="42" y="229"/>
                    </a:cubicBezTo>
                    <a:cubicBezTo>
                      <a:pt x="64" y="229"/>
                      <a:pt x="85" y="224"/>
                      <a:pt x="102" y="215"/>
                    </a:cubicBezTo>
                    <a:cubicBezTo>
                      <a:pt x="103" y="214"/>
                      <a:pt x="103" y="214"/>
                      <a:pt x="104" y="214"/>
                    </a:cubicBezTo>
                    <a:cubicBezTo>
                      <a:pt x="130" y="224"/>
                      <a:pt x="160" y="229"/>
                      <a:pt x="191" y="229"/>
                    </a:cubicBezTo>
                    <a:cubicBezTo>
                      <a:pt x="193" y="229"/>
                      <a:pt x="193" y="229"/>
                      <a:pt x="193" y="229"/>
                    </a:cubicBezTo>
                    <a:cubicBezTo>
                      <a:pt x="272" y="228"/>
                      <a:pt x="327" y="209"/>
                      <a:pt x="357" y="1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ïšlíḓê">
                <a:extLst>
                  <a:ext uri="{FF2B5EF4-FFF2-40B4-BE49-F238E27FC236}">
                    <a16:creationId xmlns:a16="http://schemas.microsoft.com/office/drawing/2014/main" id="{21DD2395-A47D-4E84-8DAF-80F1EAAD7E77}"/>
                  </a:ext>
                </a:extLst>
              </p:cNvPr>
              <p:cNvSpPr/>
              <p:nvPr/>
            </p:nvSpPr>
            <p:spPr bwMode="auto">
              <a:xfrm>
                <a:off x="4162" y="625"/>
                <a:ext cx="236" cy="16"/>
              </a:xfrm>
              <a:custGeom>
                <a:avLst/>
                <a:gdLst>
                  <a:gd name="T0" fmla="*/ 114 w 118"/>
                  <a:gd name="T1" fmla="*/ 1 h 8"/>
                  <a:gd name="T2" fmla="*/ 58 w 118"/>
                  <a:gd name="T3" fmla="*/ 1 h 8"/>
                  <a:gd name="T4" fmla="*/ 2 w 118"/>
                  <a:gd name="T5" fmla="*/ 2 h 8"/>
                  <a:gd name="T6" fmla="*/ 2 w 118"/>
                  <a:gd name="T7" fmla="*/ 5 h 8"/>
                  <a:gd name="T8" fmla="*/ 58 w 118"/>
                  <a:gd name="T9" fmla="*/ 6 h 8"/>
                  <a:gd name="T10" fmla="*/ 114 w 118"/>
                  <a:gd name="T11" fmla="*/ 7 h 8"/>
                  <a:gd name="T12" fmla="*/ 114 w 118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8">
                    <a:moveTo>
                      <a:pt x="114" y="1"/>
                    </a:moveTo>
                    <a:cubicBezTo>
                      <a:pt x="95" y="0"/>
                      <a:pt x="76" y="1"/>
                      <a:pt x="58" y="1"/>
                    </a:cubicBezTo>
                    <a:cubicBezTo>
                      <a:pt x="39" y="2"/>
                      <a:pt x="21" y="2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21" y="6"/>
                      <a:pt x="39" y="6"/>
                      <a:pt x="58" y="6"/>
                    </a:cubicBezTo>
                    <a:cubicBezTo>
                      <a:pt x="76" y="7"/>
                      <a:pt x="95" y="8"/>
                      <a:pt x="114" y="7"/>
                    </a:cubicBezTo>
                    <a:cubicBezTo>
                      <a:pt x="118" y="6"/>
                      <a:pt x="117" y="1"/>
                      <a:pt x="114" y="1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işḷiḑè">
                <a:extLst>
                  <a:ext uri="{FF2B5EF4-FFF2-40B4-BE49-F238E27FC236}">
                    <a16:creationId xmlns:a16="http://schemas.microsoft.com/office/drawing/2014/main" id="{AE990BA1-35A3-428D-8D46-07A386689858}"/>
                  </a:ext>
                </a:extLst>
              </p:cNvPr>
              <p:cNvSpPr/>
              <p:nvPr/>
            </p:nvSpPr>
            <p:spPr bwMode="auto">
              <a:xfrm>
                <a:off x="4162" y="928"/>
                <a:ext cx="236" cy="16"/>
              </a:xfrm>
              <a:custGeom>
                <a:avLst/>
                <a:gdLst>
                  <a:gd name="T0" fmla="*/ 114 w 118"/>
                  <a:gd name="T1" fmla="*/ 1 h 8"/>
                  <a:gd name="T2" fmla="*/ 58 w 118"/>
                  <a:gd name="T3" fmla="*/ 1 h 8"/>
                  <a:gd name="T4" fmla="*/ 2 w 118"/>
                  <a:gd name="T5" fmla="*/ 2 h 8"/>
                  <a:gd name="T6" fmla="*/ 2 w 118"/>
                  <a:gd name="T7" fmla="*/ 5 h 8"/>
                  <a:gd name="T8" fmla="*/ 58 w 118"/>
                  <a:gd name="T9" fmla="*/ 6 h 8"/>
                  <a:gd name="T10" fmla="*/ 114 w 118"/>
                  <a:gd name="T11" fmla="*/ 7 h 8"/>
                  <a:gd name="T12" fmla="*/ 114 w 118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8">
                    <a:moveTo>
                      <a:pt x="114" y="1"/>
                    </a:moveTo>
                    <a:cubicBezTo>
                      <a:pt x="95" y="0"/>
                      <a:pt x="76" y="1"/>
                      <a:pt x="58" y="1"/>
                    </a:cubicBezTo>
                    <a:cubicBezTo>
                      <a:pt x="39" y="2"/>
                      <a:pt x="21" y="2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ubicBezTo>
                      <a:pt x="21" y="6"/>
                      <a:pt x="39" y="6"/>
                      <a:pt x="58" y="6"/>
                    </a:cubicBezTo>
                    <a:cubicBezTo>
                      <a:pt x="76" y="7"/>
                      <a:pt x="95" y="8"/>
                      <a:pt x="114" y="7"/>
                    </a:cubicBezTo>
                    <a:cubicBezTo>
                      <a:pt x="118" y="6"/>
                      <a:pt x="117" y="1"/>
                      <a:pt x="114" y="1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îşľíḓê">
                <a:extLst>
                  <a:ext uri="{FF2B5EF4-FFF2-40B4-BE49-F238E27FC236}">
                    <a16:creationId xmlns:a16="http://schemas.microsoft.com/office/drawing/2014/main" id="{6860F3D1-9105-4711-983D-21A34B606043}"/>
                  </a:ext>
                </a:extLst>
              </p:cNvPr>
              <p:cNvSpPr/>
              <p:nvPr/>
            </p:nvSpPr>
            <p:spPr bwMode="auto">
              <a:xfrm>
                <a:off x="4036" y="713"/>
                <a:ext cx="495" cy="20"/>
              </a:xfrm>
              <a:custGeom>
                <a:avLst/>
                <a:gdLst>
                  <a:gd name="T0" fmla="*/ 244 w 248"/>
                  <a:gd name="T1" fmla="*/ 2 h 10"/>
                  <a:gd name="T2" fmla="*/ 184 w 248"/>
                  <a:gd name="T3" fmla="*/ 2 h 10"/>
                  <a:gd name="T4" fmla="*/ 125 w 248"/>
                  <a:gd name="T5" fmla="*/ 2 h 10"/>
                  <a:gd name="T6" fmla="*/ 2 w 248"/>
                  <a:gd name="T7" fmla="*/ 3 h 10"/>
                  <a:gd name="T8" fmla="*/ 2 w 248"/>
                  <a:gd name="T9" fmla="*/ 6 h 10"/>
                  <a:gd name="T10" fmla="*/ 121 w 248"/>
                  <a:gd name="T11" fmla="*/ 8 h 10"/>
                  <a:gd name="T12" fmla="*/ 180 w 248"/>
                  <a:gd name="T13" fmla="*/ 8 h 10"/>
                  <a:gd name="T14" fmla="*/ 244 w 248"/>
                  <a:gd name="T15" fmla="*/ 8 h 10"/>
                  <a:gd name="T16" fmla="*/ 244 w 248"/>
                  <a:gd name="T17" fmla="*/ 8 h 10"/>
                  <a:gd name="T18" fmla="*/ 244 w 248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10">
                    <a:moveTo>
                      <a:pt x="244" y="2"/>
                    </a:moveTo>
                    <a:cubicBezTo>
                      <a:pt x="224" y="0"/>
                      <a:pt x="204" y="2"/>
                      <a:pt x="184" y="2"/>
                    </a:cubicBezTo>
                    <a:cubicBezTo>
                      <a:pt x="165" y="2"/>
                      <a:pt x="145" y="2"/>
                      <a:pt x="125" y="2"/>
                    </a:cubicBezTo>
                    <a:cubicBezTo>
                      <a:pt x="84" y="2"/>
                      <a:pt x="43" y="2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42" y="7"/>
                      <a:pt x="81" y="7"/>
                      <a:pt x="121" y="8"/>
                    </a:cubicBezTo>
                    <a:cubicBezTo>
                      <a:pt x="141" y="8"/>
                      <a:pt x="161" y="8"/>
                      <a:pt x="180" y="8"/>
                    </a:cubicBezTo>
                    <a:cubicBezTo>
                      <a:pt x="201" y="8"/>
                      <a:pt x="223" y="10"/>
                      <a:pt x="244" y="8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7" y="8"/>
                      <a:pt x="248" y="2"/>
                      <a:pt x="244" y="2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isḻïḓè">
                <a:extLst>
                  <a:ext uri="{FF2B5EF4-FFF2-40B4-BE49-F238E27FC236}">
                    <a16:creationId xmlns:a16="http://schemas.microsoft.com/office/drawing/2014/main" id="{33F73336-4373-474E-8481-6E0AABFA279B}"/>
                  </a:ext>
                </a:extLst>
              </p:cNvPr>
              <p:cNvSpPr/>
              <p:nvPr/>
            </p:nvSpPr>
            <p:spPr bwMode="auto">
              <a:xfrm>
                <a:off x="4036" y="825"/>
                <a:ext cx="495" cy="19"/>
              </a:xfrm>
              <a:custGeom>
                <a:avLst/>
                <a:gdLst>
                  <a:gd name="T0" fmla="*/ 244 w 248"/>
                  <a:gd name="T1" fmla="*/ 2 h 10"/>
                  <a:gd name="T2" fmla="*/ 184 w 248"/>
                  <a:gd name="T3" fmla="*/ 2 h 10"/>
                  <a:gd name="T4" fmla="*/ 125 w 248"/>
                  <a:gd name="T5" fmla="*/ 2 h 10"/>
                  <a:gd name="T6" fmla="*/ 2 w 248"/>
                  <a:gd name="T7" fmla="*/ 3 h 10"/>
                  <a:gd name="T8" fmla="*/ 2 w 248"/>
                  <a:gd name="T9" fmla="*/ 6 h 10"/>
                  <a:gd name="T10" fmla="*/ 121 w 248"/>
                  <a:gd name="T11" fmla="*/ 8 h 10"/>
                  <a:gd name="T12" fmla="*/ 180 w 248"/>
                  <a:gd name="T13" fmla="*/ 8 h 10"/>
                  <a:gd name="T14" fmla="*/ 244 w 248"/>
                  <a:gd name="T15" fmla="*/ 8 h 10"/>
                  <a:gd name="T16" fmla="*/ 244 w 248"/>
                  <a:gd name="T17" fmla="*/ 8 h 10"/>
                  <a:gd name="T18" fmla="*/ 244 w 248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10">
                    <a:moveTo>
                      <a:pt x="244" y="2"/>
                    </a:moveTo>
                    <a:cubicBezTo>
                      <a:pt x="224" y="0"/>
                      <a:pt x="204" y="2"/>
                      <a:pt x="184" y="2"/>
                    </a:cubicBezTo>
                    <a:cubicBezTo>
                      <a:pt x="165" y="2"/>
                      <a:pt x="145" y="2"/>
                      <a:pt x="125" y="2"/>
                    </a:cubicBezTo>
                    <a:cubicBezTo>
                      <a:pt x="84" y="2"/>
                      <a:pt x="43" y="2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42" y="7"/>
                      <a:pt x="81" y="7"/>
                      <a:pt x="121" y="8"/>
                    </a:cubicBezTo>
                    <a:cubicBezTo>
                      <a:pt x="141" y="8"/>
                      <a:pt x="161" y="8"/>
                      <a:pt x="180" y="8"/>
                    </a:cubicBezTo>
                    <a:cubicBezTo>
                      <a:pt x="201" y="8"/>
                      <a:pt x="223" y="10"/>
                      <a:pt x="244" y="8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7" y="8"/>
                      <a:pt x="248" y="2"/>
                      <a:pt x="244" y="2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íṩļíḑê">
                <a:extLst>
                  <a:ext uri="{FF2B5EF4-FFF2-40B4-BE49-F238E27FC236}">
                    <a16:creationId xmlns:a16="http://schemas.microsoft.com/office/drawing/2014/main" id="{B04904BC-23A6-4CA7-A2AD-37EC746C3558}"/>
                  </a:ext>
                </a:extLst>
              </p:cNvPr>
              <p:cNvSpPr/>
              <p:nvPr/>
            </p:nvSpPr>
            <p:spPr bwMode="auto">
              <a:xfrm>
                <a:off x="3560" y="1070"/>
                <a:ext cx="99" cy="342"/>
              </a:xfrm>
              <a:custGeom>
                <a:avLst/>
                <a:gdLst>
                  <a:gd name="T0" fmla="*/ 18 w 50"/>
                  <a:gd name="T1" fmla="*/ 28 h 172"/>
                  <a:gd name="T2" fmla="*/ 18 w 50"/>
                  <a:gd name="T3" fmla="*/ 28 h 172"/>
                  <a:gd name="T4" fmla="*/ 16 w 50"/>
                  <a:gd name="T5" fmla="*/ 27 h 172"/>
                  <a:gd name="T6" fmla="*/ 10 w 50"/>
                  <a:gd name="T7" fmla="*/ 22 h 172"/>
                  <a:gd name="T8" fmla="*/ 0 w 50"/>
                  <a:gd name="T9" fmla="*/ 33 h 172"/>
                  <a:gd name="T10" fmla="*/ 18 w 50"/>
                  <a:gd name="T11" fmla="*/ 172 h 172"/>
                  <a:gd name="T12" fmla="*/ 50 w 50"/>
                  <a:gd name="T13" fmla="*/ 0 h 172"/>
                  <a:gd name="T14" fmla="*/ 18 w 50"/>
                  <a:gd name="T15" fmla="*/ 2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172">
                    <a:moveTo>
                      <a:pt x="18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7" y="28"/>
                      <a:pt x="17" y="27"/>
                      <a:pt x="16" y="27"/>
                    </a:cubicBezTo>
                    <a:cubicBezTo>
                      <a:pt x="14" y="26"/>
                      <a:pt x="12" y="25"/>
                      <a:pt x="10" y="22"/>
                    </a:cubicBezTo>
                    <a:cubicBezTo>
                      <a:pt x="8" y="27"/>
                      <a:pt x="4" y="31"/>
                      <a:pt x="0" y="33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0" y="13"/>
                      <a:pt x="25" y="28"/>
                      <a:pt x="18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íşļíḓê">
                <a:extLst>
                  <a:ext uri="{FF2B5EF4-FFF2-40B4-BE49-F238E27FC236}">
                    <a16:creationId xmlns:a16="http://schemas.microsoft.com/office/drawing/2014/main" id="{34881355-9F5D-4B99-9559-15D4364AA8D9}"/>
                  </a:ext>
                </a:extLst>
              </p:cNvPr>
              <p:cNvSpPr/>
              <p:nvPr/>
            </p:nvSpPr>
            <p:spPr bwMode="auto">
              <a:xfrm>
                <a:off x="3418" y="1074"/>
                <a:ext cx="102" cy="338"/>
              </a:xfrm>
              <a:custGeom>
                <a:avLst/>
                <a:gdLst>
                  <a:gd name="T0" fmla="*/ 31 w 51"/>
                  <a:gd name="T1" fmla="*/ 26 h 170"/>
                  <a:gd name="T2" fmla="*/ 0 w 51"/>
                  <a:gd name="T3" fmla="*/ 0 h 170"/>
                  <a:gd name="T4" fmla="*/ 32 w 51"/>
                  <a:gd name="T5" fmla="*/ 170 h 170"/>
                  <a:gd name="T6" fmla="*/ 51 w 51"/>
                  <a:gd name="T7" fmla="*/ 31 h 170"/>
                  <a:gd name="T8" fmla="*/ 40 w 51"/>
                  <a:gd name="T9" fmla="*/ 20 h 170"/>
                  <a:gd name="T10" fmla="*/ 33 w 51"/>
                  <a:gd name="T11" fmla="*/ 25 h 170"/>
                  <a:gd name="T12" fmla="*/ 31 w 51"/>
                  <a:gd name="T13" fmla="*/ 2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70">
                    <a:moveTo>
                      <a:pt x="31" y="26"/>
                    </a:moveTo>
                    <a:cubicBezTo>
                      <a:pt x="25" y="26"/>
                      <a:pt x="11" y="12"/>
                      <a:pt x="0" y="0"/>
                    </a:cubicBezTo>
                    <a:cubicBezTo>
                      <a:pt x="32" y="170"/>
                      <a:pt x="32" y="170"/>
                      <a:pt x="32" y="170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6" y="29"/>
                      <a:pt x="42" y="24"/>
                      <a:pt x="40" y="20"/>
                    </a:cubicBezTo>
                    <a:cubicBezTo>
                      <a:pt x="37" y="23"/>
                      <a:pt x="35" y="24"/>
                      <a:pt x="33" y="25"/>
                    </a:cubicBezTo>
                    <a:cubicBezTo>
                      <a:pt x="33" y="25"/>
                      <a:pt x="32" y="26"/>
                      <a:pt x="31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îsļídé">
                <a:extLst>
                  <a:ext uri="{FF2B5EF4-FFF2-40B4-BE49-F238E27FC236}">
                    <a16:creationId xmlns:a16="http://schemas.microsoft.com/office/drawing/2014/main" id="{58338795-0EE3-4ABB-A7E1-A015D14063B3}"/>
                  </a:ext>
                </a:extLst>
              </p:cNvPr>
              <p:cNvSpPr/>
              <p:nvPr/>
            </p:nvSpPr>
            <p:spPr bwMode="auto">
              <a:xfrm>
                <a:off x="3151" y="1074"/>
                <a:ext cx="271" cy="366"/>
              </a:xfrm>
              <a:custGeom>
                <a:avLst/>
                <a:gdLst>
                  <a:gd name="T0" fmla="*/ 136 w 136"/>
                  <a:gd name="T1" fmla="*/ 178 h 184"/>
                  <a:gd name="T2" fmla="*/ 101 w 136"/>
                  <a:gd name="T3" fmla="*/ 92 h 184"/>
                  <a:gd name="T4" fmla="*/ 69 w 136"/>
                  <a:gd name="T5" fmla="*/ 0 h 184"/>
                  <a:gd name="T6" fmla="*/ 39 w 136"/>
                  <a:gd name="T7" fmla="*/ 12 h 184"/>
                  <a:gd name="T8" fmla="*/ 0 w 136"/>
                  <a:gd name="T9" fmla="*/ 184 h 184"/>
                  <a:gd name="T10" fmla="*/ 136 w 136"/>
                  <a:gd name="T11" fmla="*/ 178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84">
                    <a:moveTo>
                      <a:pt x="136" y="178"/>
                    </a:moveTo>
                    <a:cubicBezTo>
                      <a:pt x="128" y="161"/>
                      <a:pt x="109" y="113"/>
                      <a:pt x="101" y="92"/>
                    </a:cubicBezTo>
                    <a:cubicBezTo>
                      <a:pt x="87" y="56"/>
                      <a:pt x="71" y="12"/>
                      <a:pt x="69" y="0"/>
                    </a:cubicBezTo>
                    <a:cubicBezTo>
                      <a:pt x="60" y="3"/>
                      <a:pt x="47" y="7"/>
                      <a:pt x="39" y="12"/>
                    </a:cubicBezTo>
                    <a:cubicBezTo>
                      <a:pt x="32" y="17"/>
                      <a:pt x="12" y="119"/>
                      <a:pt x="0" y="184"/>
                    </a:cubicBezTo>
                    <a:lnTo>
                      <a:pt x="136" y="178"/>
                    </a:ln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îSļidê">
                <a:extLst>
                  <a:ext uri="{FF2B5EF4-FFF2-40B4-BE49-F238E27FC236}">
                    <a16:creationId xmlns:a16="http://schemas.microsoft.com/office/drawing/2014/main" id="{8D2AD1EE-E323-4B04-9915-8A7A87A210CF}"/>
                  </a:ext>
                </a:extLst>
              </p:cNvPr>
              <p:cNvSpPr/>
              <p:nvPr/>
            </p:nvSpPr>
            <p:spPr bwMode="auto">
              <a:xfrm>
                <a:off x="3488" y="1139"/>
                <a:ext cx="102" cy="295"/>
              </a:xfrm>
              <a:custGeom>
                <a:avLst/>
                <a:gdLst>
                  <a:gd name="T0" fmla="*/ 32 w 51"/>
                  <a:gd name="T1" fmla="*/ 0 h 148"/>
                  <a:gd name="T2" fmla="*/ 26 w 51"/>
                  <a:gd name="T3" fmla="*/ 1 h 148"/>
                  <a:gd name="T4" fmla="*/ 20 w 51"/>
                  <a:gd name="T5" fmla="*/ 0 h 148"/>
                  <a:gd name="T6" fmla="*/ 0 w 51"/>
                  <a:gd name="T7" fmla="*/ 148 h 148"/>
                  <a:gd name="T8" fmla="*/ 51 w 51"/>
                  <a:gd name="T9" fmla="*/ 148 h 148"/>
                  <a:gd name="T10" fmla="*/ 32 w 51"/>
                  <a:gd name="T11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148">
                    <a:moveTo>
                      <a:pt x="32" y="0"/>
                    </a:moveTo>
                    <a:cubicBezTo>
                      <a:pt x="30" y="0"/>
                      <a:pt x="28" y="1"/>
                      <a:pt x="26" y="1"/>
                    </a:cubicBezTo>
                    <a:cubicBezTo>
                      <a:pt x="24" y="1"/>
                      <a:pt x="22" y="0"/>
                      <a:pt x="20" y="0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51" y="148"/>
                      <a:pt x="51" y="148"/>
                      <a:pt x="51" y="148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77A0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îṣ1îďe">
                <a:extLst>
                  <a:ext uri="{FF2B5EF4-FFF2-40B4-BE49-F238E27FC236}">
                    <a16:creationId xmlns:a16="http://schemas.microsoft.com/office/drawing/2014/main" id="{B1D7A8D8-7AAD-48FE-85B4-FE1CB0B51750}"/>
                  </a:ext>
                </a:extLst>
              </p:cNvPr>
              <p:cNvSpPr/>
              <p:nvPr/>
            </p:nvSpPr>
            <p:spPr bwMode="auto">
              <a:xfrm>
                <a:off x="3504" y="1062"/>
                <a:ext cx="70" cy="71"/>
              </a:xfrm>
              <a:custGeom>
                <a:avLst/>
                <a:gdLst>
                  <a:gd name="T0" fmla="*/ 17 w 35"/>
                  <a:gd name="T1" fmla="*/ 0 h 36"/>
                  <a:gd name="T2" fmla="*/ 0 w 35"/>
                  <a:gd name="T3" fmla="*/ 23 h 36"/>
                  <a:gd name="T4" fmla="*/ 18 w 35"/>
                  <a:gd name="T5" fmla="*/ 36 h 36"/>
                  <a:gd name="T6" fmla="*/ 35 w 35"/>
                  <a:gd name="T7" fmla="*/ 23 h 36"/>
                  <a:gd name="T8" fmla="*/ 17 w 35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17" y="0"/>
                    </a:moveTo>
                    <a:cubicBezTo>
                      <a:pt x="14" y="5"/>
                      <a:pt x="6" y="15"/>
                      <a:pt x="0" y="23"/>
                    </a:cubicBezTo>
                    <a:cubicBezTo>
                      <a:pt x="3" y="29"/>
                      <a:pt x="9" y="36"/>
                      <a:pt x="18" y="36"/>
                    </a:cubicBezTo>
                    <a:cubicBezTo>
                      <a:pt x="27" y="36"/>
                      <a:pt x="32" y="30"/>
                      <a:pt x="35" y="23"/>
                    </a:cubicBezTo>
                    <a:cubicBezTo>
                      <a:pt x="28" y="16"/>
                      <a:pt x="21" y="5"/>
                      <a:pt x="17" y="0"/>
                    </a:cubicBezTo>
                    <a:close/>
                  </a:path>
                </a:pathLst>
              </a:custGeom>
              <a:solidFill>
                <a:srgbClr val="77A0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ïš1ïḋè">
                <a:extLst>
                  <a:ext uri="{FF2B5EF4-FFF2-40B4-BE49-F238E27FC236}">
                    <a16:creationId xmlns:a16="http://schemas.microsoft.com/office/drawing/2014/main" id="{92D92D0E-CB71-4B9D-8437-349B8CCF7C77}"/>
                  </a:ext>
                </a:extLst>
              </p:cNvPr>
              <p:cNvSpPr/>
              <p:nvPr/>
            </p:nvSpPr>
            <p:spPr bwMode="auto">
              <a:xfrm>
                <a:off x="3292" y="1034"/>
                <a:ext cx="186" cy="404"/>
              </a:xfrm>
              <a:custGeom>
                <a:avLst/>
                <a:gdLst>
                  <a:gd name="T0" fmla="*/ 93 w 93"/>
                  <a:gd name="T1" fmla="*/ 201 h 203"/>
                  <a:gd name="T2" fmla="*/ 58 w 93"/>
                  <a:gd name="T3" fmla="*/ 13 h 203"/>
                  <a:gd name="T4" fmla="*/ 51 w 93"/>
                  <a:gd name="T5" fmla="*/ 0 h 203"/>
                  <a:gd name="T6" fmla="*/ 1 w 93"/>
                  <a:gd name="T7" fmla="*/ 18 h 203"/>
                  <a:gd name="T8" fmla="*/ 72 w 93"/>
                  <a:gd name="T9" fmla="*/ 202 h 203"/>
                  <a:gd name="T10" fmla="*/ 79 w 93"/>
                  <a:gd name="T11" fmla="*/ 203 h 203"/>
                  <a:gd name="T12" fmla="*/ 93 w 93"/>
                  <a:gd name="T13" fmla="*/ 20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03">
                    <a:moveTo>
                      <a:pt x="93" y="201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55" y="8"/>
                      <a:pt x="52" y="3"/>
                      <a:pt x="51" y="0"/>
                    </a:cubicBezTo>
                    <a:cubicBezTo>
                      <a:pt x="27" y="6"/>
                      <a:pt x="3" y="14"/>
                      <a:pt x="1" y="18"/>
                    </a:cubicBezTo>
                    <a:cubicBezTo>
                      <a:pt x="0" y="29"/>
                      <a:pt x="67" y="196"/>
                      <a:pt x="72" y="202"/>
                    </a:cubicBezTo>
                    <a:cubicBezTo>
                      <a:pt x="72" y="202"/>
                      <a:pt x="74" y="203"/>
                      <a:pt x="79" y="203"/>
                    </a:cubicBezTo>
                    <a:cubicBezTo>
                      <a:pt x="84" y="203"/>
                      <a:pt x="90" y="202"/>
                      <a:pt x="93" y="201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íṧľïḓé">
                <a:extLst>
                  <a:ext uri="{FF2B5EF4-FFF2-40B4-BE49-F238E27FC236}">
                    <a16:creationId xmlns:a16="http://schemas.microsoft.com/office/drawing/2014/main" id="{3ACD9981-701B-463D-B88D-3EB3ECE34B78}"/>
                  </a:ext>
                </a:extLst>
              </p:cNvPr>
              <p:cNvSpPr/>
              <p:nvPr/>
            </p:nvSpPr>
            <p:spPr bwMode="auto">
              <a:xfrm>
                <a:off x="3655" y="1074"/>
                <a:ext cx="272" cy="366"/>
              </a:xfrm>
              <a:custGeom>
                <a:avLst/>
                <a:gdLst>
                  <a:gd name="T0" fmla="*/ 98 w 136"/>
                  <a:gd name="T1" fmla="*/ 12 h 184"/>
                  <a:gd name="T2" fmla="*/ 68 w 136"/>
                  <a:gd name="T3" fmla="*/ 0 h 184"/>
                  <a:gd name="T4" fmla="*/ 35 w 136"/>
                  <a:gd name="T5" fmla="*/ 92 h 184"/>
                  <a:gd name="T6" fmla="*/ 0 w 136"/>
                  <a:gd name="T7" fmla="*/ 178 h 184"/>
                  <a:gd name="T8" fmla="*/ 136 w 136"/>
                  <a:gd name="T9" fmla="*/ 184 h 184"/>
                  <a:gd name="T10" fmla="*/ 98 w 136"/>
                  <a:gd name="T11" fmla="*/ 1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84">
                    <a:moveTo>
                      <a:pt x="98" y="12"/>
                    </a:moveTo>
                    <a:cubicBezTo>
                      <a:pt x="89" y="7"/>
                      <a:pt x="77" y="3"/>
                      <a:pt x="68" y="0"/>
                    </a:cubicBezTo>
                    <a:cubicBezTo>
                      <a:pt x="65" y="12"/>
                      <a:pt x="49" y="56"/>
                      <a:pt x="35" y="92"/>
                    </a:cubicBezTo>
                    <a:cubicBezTo>
                      <a:pt x="27" y="113"/>
                      <a:pt x="8" y="161"/>
                      <a:pt x="0" y="178"/>
                    </a:cubicBezTo>
                    <a:cubicBezTo>
                      <a:pt x="136" y="184"/>
                      <a:pt x="136" y="184"/>
                      <a:pt x="136" y="184"/>
                    </a:cubicBezTo>
                    <a:cubicBezTo>
                      <a:pt x="124" y="119"/>
                      <a:pt x="104" y="17"/>
                      <a:pt x="98" y="12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ïslíďé">
                <a:extLst>
                  <a:ext uri="{FF2B5EF4-FFF2-40B4-BE49-F238E27FC236}">
                    <a16:creationId xmlns:a16="http://schemas.microsoft.com/office/drawing/2014/main" id="{477EB94E-6F37-4FB7-BE34-8ADA4CAC8246}"/>
                  </a:ext>
                </a:extLst>
              </p:cNvPr>
              <p:cNvSpPr/>
              <p:nvPr/>
            </p:nvSpPr>
            <p:spPr bwMode="auto">
              <a:xfrm>
                <a:off x="3143" y="504"/>
                <a:ext cx="792" cy="944"/>
              </a:xfrm>
              <a:custGeom>
                <a:avLst/>
                <a:gdLst>
                  <a:gd name="T0" fmla="*/ 324 w 397"/>
                  <a:gd name="T1" fmla="*/ 281 h 474"/>
                  <a:gd name="T2" fmla="*/ 245 w 397"/>
                  <a:gd name="T3" fmla="*/ 243 h 474"/>
                  <a:gd name="T4" fmla="*/ 280 w 397"/>
                  <a:gd name="T5" fmla="*/ 182 h 474"/>
                  <a:gd name="T6" fmla="*/ 288 w 397"/>
                  <a:gd name="T7" fmla="*/ 49 h 474"/>
                  <a:gd name="T8" fmla="*/ 122 w 397"/>
                  <a:gd name="T9" fmla="*/ 28 h 474"/>
                  <a:gd name="T10" fmla="*/ 89 w 397"/>
                  <a:gd name="T11" fmla="*/ 164 h 474"/>
                  <a:gd name="T12" fmla="*/ 151 w 397"/>
                  <a:gd name="T13" fmla="*/ 243 h 474"/>
                  <a:gd name="T14" fmla="*/ 74 w 397"/>
                  <a:gd name="T15" fmla="*/ 281 h 474"/>
                  <a:gd name="T16" fmla="*/ 0 w 397"/>
                  <a:gd name="T17" fmla="*/ 474 h 474"/>
                  <a:gd name="T18" fmla="*/ 142 w 397"/>
                  <a:gd name="T19" fmla="*/ 468 h 474"/>
                  <a:gd name="T20" fmla="*/ 171 w 397"/>
                  <a:gd name="T21" fmla="*/ 471 h 474"/>
                  <a:gd name="T22" fmla="*/ 253 w 397"/>
                  <a:gd name="T23" fmla="*/ 471 h 474"/>
                  <a:gd name="T24" fmla="*/ 395 w 397"/>
                  <a:gd name="T25" fmla="*/ 474 h 474"/>
                  <a:gd name="T26" fmla="*/ 397 w 397"/>
                  <a:gd name="T27" fmla="*/ 472 h 474"/>
                  <a:gd name="T28" fmla="*/ 265 w 397"/>
                  <a:gd name="T29" fmla="*/ 277 h 474"/>
                  <a:gd name="T30" fmla="*/ 251 w 397"/>
                  <a:gd name="T31" fmla="*/ 468 h 474"/>
                  <a:gd name="T32" fmla="*/ 76 w 397"/>
                  <a:gd name="T33" fmla="*/ 284 h 474"/>
                  <a:gd name="T34" fmla="*/ 168 w 397"/>
                  <a:gd name="T35" fmla="*/ 467 h 474"/>
                  <a:gd name="T36" fmla="*/ 73 w 397"/>
                  <a:gd name="T37" fmla="*/ 286 h 474"/>
                  <a:gd name="T38" fmla="*/ 4 w 397"/>
                  <a:gd name="T39" fmla="*/ 470 h 474"/>
                  <a:gd name="T40" fmla="*/ 125 w 397"/>
                  <a:gd name="T41" fmla="*/ 31 h 474"/>
                  <a:gd name="T42" fmla="*/ 285 w 397"/>
                  <a:gd name="T43" fmla="*/ 50 h 474"/>
                  <a:gd name="T44" fmla="*/ 270 w 397"/>
                  <a:gd name="T45" fmla="*/ 114 h 474"/>
                  <a:gd name="T46" fmla="*/ 191 w 397"/>
                  <a:gd name="T47" fmla="*/ 81 h 474"/>
                  <a:gd name="T48" fmla="*/ 110 w 397"/>
                  <a:gd name="T49" fmla="*/ 113 h 474"/>
                  <a:gd name="T50" fmla="*/ 124 w 397"/>
                  <a:gd name="T51" fmla="*/ 32 h 474"/>
                  <a:gd name="T52" fmla="*/ 291 w 397"/>
                  <a:gd name="T53" fmla="*/ 141 h 474"/>
                  <a:gd name="T54" fmla="*/ 281 w 397"/>
                  <a:gd name="T55" fmla="*/ 177 h 474"/>
                  <a:gd name="T56" fmla="*/ 111 w 397"/>
                  <a:gd name="T57" fmla="*/ 178 h 474"/>
                  <a:gd name="T58" fmla="*/ 103 w 397"/>
                  <a:gd name="T59" fmla="*/ 147 h 474"/>
                  <a:gd name="T60" fmla="*/ 123 w 397"/>
                  <a:gd name="T61" fmla="*/ 70 h 474"/>
                  <a:gd name="T62" fmla="*/ 224 w 397"/>
                  <a:gd name="T63" fmla="*/ 84 h 474"/>
                  <a:gd name="T64" fmla="*/ 283 w 397"/>
                  <a:gd name="T65" fmla="*/ 146 h 474"/>
                  <a:gd name="T66" fmla="*/ 199 w 397"/>
                  <a:gd name="T67" fmla="*/ 236 h 474"/>
                  <a:gd name="T68" fmla="*/ 200 w 397"/>
                  <a:gd name="T69" fmla="*/ 240 h 474"/>
                  <a:gd name="T70" fmla="*/ 198 w 397"/>
                  <a:gd name="T71" fmla="*/ 275 h 474"/>
                  <a:gd name="T72" fmla="*/ 157 w 397"/>
                  <a:gd name="T73" fmla="*/ 232 h 474"/>
                  <a:gd name="T74" fmla="*/ 189 w 397"/>
                  <a:gd name="T75" fmla="*/ 317 h 474"/>
                  <a:gd name="T76" fmla="*/ 169 w 397"/>
                  <a:gd name="T77" fmla="*/ 312 h 474"/>
                  <a:gd name="T78" fmla="*/ 199 w 397"/>
                  <a:gd name="T79" fmla="*/ 316 h 474"/>
                  <a:gd name="T80" fmla="*/ 216 w 397"/>
                  <a:gd name="T81" fmla="*/ 303 h 474"/>
                  <a:gd name="T82" fmla="*/ 219 w 397"/>
                  <a:gd name="T83" fmla="*/ 306 h 474"/>
                  <a:gd name="T84" fmla="*/ 227 w 397"/>
                  <a:gd name="T85" fmla="*/ 312 h 474"/>
                  <a:gd name="T86" fmla="*/ 209 w 397"/>
                  <a:gd name="T87" fmla="*/ 317 h 474"/>
                  <a:gd name="T88" fmla="*/ 205 w 397"/>
                  <a:gd name="T89" fmla="*/ 319 h 474"/>
                  <a:gd name="T90" fmla="*/ 193 w 397"/>
                  <a:gd name="T91" fmla="*/ 319 h 474"/>
                  <a:gd name="T92" fmla="*/ 227 w 397"/>
                  <a:gd name="T93" fmla="*/ 308 h 474"/>
                  <a:gd name="T94" fmla="*/ 266 w 397"/>
                  <a:gd name="T95" fmla="*/ 265 h 474"/>
                  <a:gd name="T96" fmla="*/ 170 w 397"/>
                  <a:gd name="T97" fmla="*/ 308 h 474"/>
                  <a:gd name="T98" fmla="*/ 152 w 397"/>
                  <a:gd name="T99" fmla="*/ 247 h 474"/>
                  <a:gd name="T100" fmla="*/ 355 w 397"/>
                  <a:gd name="T101" fmla="*/ 298 h 474"/>
                  <a:gd name="T102" fmla="*/ 292 w 397"/>
                  <a:gd name="T103" fmla="*/ 378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7" h="474">
                    <a:moveTo>
                      <a:pt x="397" y="472"/>
                    </a:moveTo>
                    <a:cubicBezTo>
                      <a:pt x="392" y="442"/>
                      <a:pt x="366" y="300"/>
                      <a:pt x="357" y="295"/>
                    </a:cubicBezTo>
                    <a:cubicBezTo>
                      <a:pt x="347" y="289"/>
                      <a:pt x="333" y="284"/>
                      <a:pt x="324" y="281"/>
                    </a:cubicBezTo>
                    <a:cubicBezTo>
                      <a:pt x="318" y="274"/>
                      <a:pt x="286" y="266"/>
                      <a:pt x="270" y="262"/>
                    </a:cubicBezTo>
                    <a:cubicBezTo>
                      <a:pt x="269" y="252"/>
                      <a:pt x="253" y="246"/>
                      <a:pt x="246" y="243"/>
                    </a:cubicBezTo>
                    <a:cubicBezTo>
                      <a:pt x="246" y="243"/>
                      <a:pt x="246" y="243"/>
                      <a:pt x="245" y="243"/>
                    </a:cubicBezTo>
                    <a:cubicBezTo>
                      <a:pt x="241" y="231"/>
                      <a:pt x="241" y="231"/>
                      <a:pt x="241" y="231"/>
                    </a:cubicBezTo>
                    <a:cubicBezTo>
                      <a:pt x="250" y="226"/>
                      <a:pt x="258" y="220"/>
                      <a:pt x="264" y="212"/>
                    </a:cubicBezTo>
                    <a:cubicBezTo>
                      <a:pt x="271" y="203"/>
                      <a:pt x="276" y="192"/>
                      <a:pt x="280" y="182"/>
                    </a:cubicBezTo>
                    <a:cubicBezTo>
                      <a:pt x="287" y="180"/>
                      <a:pt x="295" y="176"/>
                      <a:pt x="299" y="164"/>
                    </a:cubicBezTo>
                    <a:cubicBezTo>
                      <a:pt x="305" y="145"/>
                      <a:pt x="300" y="135"/>
                      <a:pt x="295" y="130"/>
                    </a:cubicBezTo>
                    <a:cubicBezTo>
                      <a:pt x="300" y="111"/>
                      <a:pt x="301" y="78"/>
                      <a:pt x="288" y="49"/>
                    </a:cubicBezTo>
                    <a:cubicBezTo>
                      <a:pt x="270" y="6"/>
                      <a:pt x="235" y="0"/>
                      <a:pt x="202" y="0"/>
                    </a:cubicBezTo>
                    <a:cubicBezTo>
                      <a:pt x="199" y="0"/>
                      <a:pt x="195" y="0"/>
                      <a:pt x="191" y="0"/>
                    </a:cubicBezTo>
                    <a:cubicBezTo>
                      <a:pt x="143" y="2"/>
                      <a:pt x="125" y="23"/>
                      <a:pt x="122" y="28"/>
                    </a:cubicBezTo>
                    <a:cubicBezTo>
                      <a:pt x="116" y="29"/>
                      <a:pt x="81" y="38"/>
                      <a:pt x="85" y="80"/>
                    </a:cubicBezTo>
                    <a:cubicBezTo>
                      <a:pt x="87" y="103"/>
                      <a:pt x="90" y="119"/>
                      <a:pt x="93" y="130"/>
                    </a:cubicBezTo>
                    <a:cubicBezTo>
                      <a:pt x="88" y="135"/>
                      <a:pt x="83" y="146"/>
                      <a:pt x="89" y="164"/>
                    </a:cubicBezTo>
                    <a:cubicBezTo>
                      <a:pt x="93" y="178"/>
                      <a:pt x="104" y="182"/>
                      <a:pt x="112" y="182"/>
                    </a:cubicBezTo>
                    <a:cubicBezTo>
                      <a:pt x="119" y="200"/>
                      <a:pt x="132" y="219"/>
                      <a:pt x="153" y="230"/>
                    </a:cubicBezTo>
                    <a:cubicBezTo>
                      <a:pt x="151" y="243"/>
                      <a:pt x="151" y="243"/>
                      <a:pt x="151" y="243"/>
                    </a:cubicBezTo>
                    <a:cubicBezTo>
                      <a:pt x="151" y="243"/>
                      <a:pt x="150" y="243"/>
                      <a:pt x="150" y="243"/>
                    </a:cubicBezTo>
                    <a:cubicBezTo>
                      <a:pt x="143" y="246"/>
                      <a:pt x="127" y="252"/>
                      <a:pt x="126" y="262"/>
                    </a:cubicBezTo>
                    <a:cubicBezTo>
                      <a:pt x="110" y="266"/>
                      <a:pt x="79" y="274"/>
                      <a:pt x="74" y="281"/>
                    </a:cubicBezTo>
                    <a:cubicBezTo>
                      <a:pt x="64" y="284"/>
                      <a:pt x="50" y="289"/>
                      <a:pt x="41" y="295"/>
                    </a:cubicBezTo>
                    <a:cubicBezTo>
                      <a:pt x="31" y="300"/>
                      <a:pt x="5" y="443"/>
                      <a:pt x="0" y="472"/>
                    </a:cubicBezTo>
                    <a:cubicBezTo>
                      <a:pt x="0" y="473"/>
                      <a:pt x="0" y="473"/>
                      <a:pt x="0" y="474"/>
                    </a:cubicBezTo>
                    <a:cubicBezTo>
                      <a:pt x="1" y="474"/>
                      <a:pt x="1" y="474"/>
                      <a:pt x="2" y="474"/>
                    </a:cubicBezTo>
                    <a:cubicBezTo>
                      <a:pt x="2" y="474"/>
                      <a:pt x="2" y="474"/>
                      <a:pt x="2" y="474"/>
                    </a:cubicBezTo>
                    <a:cubicBezTo>
                      <a:pt x="142" y="468"/>
                      <a:pt x="142" y="468"/>
                      <a:pt x="142" y="468"/>
                    </a:cubicBezTo>
                    <a:cubicBezTo>
                      <a:pt x="143" y="469"/>
                      <a:pt x="144" y="470"/>
                      <a:pt x="144" y="471"/>
                    </a:cubicBezTo>
                    <a:cubicBezTo>
                      <a:pt x="146" y="472"/>
                      <a:pt x="149" y="473"/>
                      <a:pt x="154" y="473"/>
                    </a:cubicBezTo>
                    <a:cubicBezTo>
                      <a:pt x="161" y="473"/>
                      <a:pt x="170" y="471"/>
                      <a:pt x="171" y="471"/>
                    </a:cubicBezTo>
                    <a:cubicBezTo>
                      <a:pt x="227" y="471"/>
                      <a:pt x="227" y="471"/>
                      <a:pt x="227" y="471"/>
                    </a:cubicBezTo>
                    <a:cubicBezTo>
                      <a:pt x="228" y="471"/>
                      <a:pt x="236" y="473"/>
                      <a:pt x="243" y="473"/>
                    </a:cubicBezTo>
                    <a:cubicBezTo>
                      <a:pt x="248" y="473"/>
                      <a:pt x="252" y="472"/>
                      <a:pt x="253" y="471"/>
                    </a:cubicBezTo>
                    <a:cubicBezTo>
                      <a:pt x="254" y="470"/>
                      <a:pt x="254" y="469"/>
                      <a:pt x="255" y="468"/>
                    </a:cubicBezTo>
                    <a:cubicBezTo>
                      <a:pt x="395" y="474"/>
                      <a:pt x="395" y="474"/>
                      <a:pt x="395" y="474"/>
                    </a:cubicBezTo>
                    <a:cubicBezTo>
                      <a:pt x="395" y="474"/>
                      <a:pt x="395" y="474"/>
                      <a:pt x="395" y="474"/>
                    </a:cubicBezTo>
                    <a:cubicBezTo>
                      <a:pt x="395" y="474"/>
                      <a:pt x="395" y="474"/>
                      <a:pt x="395" y="474"/>
                    </a:cubicBezTo>
                    <a:cubicBezTo>
                      <a:pt x="397" y="474"/>
                      <a:pt x="397" y="474"/>
                      <a:pt x="397" y="472"/>
                    </a:cubicBezTo>
                    <a:cubicBezTo>
                      <a:pt x="397" y="472"/>
                      <a:pt x="397" y="472"/>
                      <a:pt x="397" y="472"/>
                    </a:cubicBezTo>
                    <a:close/>
                    <a:moveTo>
                      <a:pt x="243" y="469"/>
                    </a:moveTo>
                    <a:cubicBezTo>
                      <a:pt x="238" y="469"/>
                      <a:pt x="232" y="468"/>
                      <a:pt x="229" y="467"/>
                    </a:cubicBezTo>
                    <a:cubicBezTo>
                      <a:pt x="265" y="277"/>
                      <a:pt x="265" y="277"/>
                      <a:pt x="265" y="277"/>
                    </a:cubicBezTo>
                    <a:cubicBezTo>
                      <a:pt x="268" y="272"/>
                      <a:pt x="270" y="269"/>
                      <a:pt x="270" y="266"/>
                    </a:cubicBezTo>
                    <a:cubicBezTo>
                      <a:pt x="295" y="272"/>
                      <a:pt x="319" y="280"/>
                      <a:pt x="321" y="284"/>
                    </a:cubicBezTo>
                    <a:cubicBezTo>
                      <a:pt x="322" y="295"/>
                      <a:pt x="256" y="462"/>
                      <a:pt x="251" y="468"/>
                    </a:cubicBezTo>
                    <a:cubicBezTo>
                      <a:pt x="250" y="468"/>
                      <a:pt x="249" y="469"/>
                      <a:pt x="243" y="469"/>
                    </a:cubicBezTo>
                    <a:close/>
                    <a:moveTo>
                      <a:pt x="147" y="468"/>
                    </a:moveTo>
                    <a:cubicBezTo>
                      <a:pt x="142" y="462"/>
                      <a:pt x="75" y="295"/>
                      <a:pt x="76" y="284"/>
                    </a:cubicBezTo>
                    <a:cubicBezTo>
                      <a:pt x="78" y="280"/>
                      <a:pt x="102" y="272"/>
                      <a:pt x="126" y="266"/>
                    </a:cubicBezTo>
                    <a:cubicBezTo>
                      <a:pt x="127" y="269"/>
                      <a:pt x="130" y="274"/>
                      <a:pt x="133" y="279"/>
                    </a:cubicBezTo>
                    <a:cubicBezTo>
                      <a:pt x="168" y="467"/>
                      <a:pt x="168" y="467"/>
                      <a:pt x="168" y="467"/>
                    </a:cubicBezTo>
                    <a:cubicBezTo>
                      <a:pt x="165" y="468"/>
                      <a:pt x="159" y="469"/>
                      <a:pt x="154" y="469"/>
                    </a:cubicBezTo>
                    <a:cubicBezTo>
                      <a:pt x="149" y="469"/>
                      <a:pt x="147" y="468"/>
                      <a:pt x="147" y="468"/>
                    </a:cubicBezTo>
                    <a:close/>
                    <a:moveTo>
                      <a:pt x="73" y="286"/>
                    </a:moveTo>
                    <a:cubicBezTo>
                      <a:pt x="75" y="298"/>
                      <a:pt x="91" y="342"/>
                      <a:pt x="105" y="378"/>
                    </a:cubicBezTo>
                    <a:cubicBezTo>
                      <a:pt x="113" y="399"/>
                      <a:pt x="132" y="447"/>
                      <a:pt x="140" y="464"/>
                    </a:cubicBezTo>
                    <a:cubicBezTo>
                      <a:pt x="4" y="470"/>
                      <a:pt x="4" y="470"/>
                      <a:pt x="4" y="470"/>
                    </a:cubicBezTo>
                    <a:cubicBezTo>
                      <a:pt x="16" y="405"/>
                      <a:pt x="36" y="303"/>
                      <a:pt x="43" y="298"/>
                    </a:cubicBezTo>
                    <a:cubicBezTo>
                      <a:pt x="51" y="293"/>
                      <a:pt x="64" y="289"/>
                      <a:pt x="73" y="286"/>
                    </a:cubicBezTo>
                    <a:close/>
                    <a:moveTo>
                      <a:pt x="125" y="31"/>
                    </a:moveTo>
                    <a:cubicBezTo>
                      <a:pt x="125" y="30"/>
                      <a:pt x="141" y="7"/>
                      <a:pt x="191" y="4"/>
                    </a:cubicBezTo>
                    <a:cubicBezTo>
                      <a:pt x="195" y="4"/>
                      <a:pt x="199" y="4"/>
                      <a:pt x="202" y="4"/>
                    </a:cubicBezTo>
                    <a:cubicBezTo>
                      <a:pt x="247" y="4"/>
                      <a:pt x="271" y="18"/>
                      <a:pt x="285" y="50"/>
                    </a:cubicBezTo>
                    <a:cubicBezTo>
                      <a:pt x="300" y="85"/>
                      <a:pt x="294" y="126"/>
                      <a:pt x="287" y="139"/>
                    </a:cubicBezTo>
                    <a:cubicBezTo>
                      <a:pt x="286" y="141"/>
                      <a:pt x="285" y="142"/>
                      <a:pt x="284" y="142"/>
                    </a:cubicBezTo>
                    <a:cubicBezTo>
                      <a:pt x="280" y="142"/>
                      <a:pt x="274" y="125"/>
                      <a:pt x="270" y="114"/>
                    </a:cubicBezTo>
                    <a:cubicBezTo>
                      <a:pt x="266" y="102"/>
                      <a:pt x="262" y="92"/>
                      <a:pt x="259" y="89"/>
                    </a:cubicBezTo>
                    <a:cubicBezTo>
                      <a:pt x="251" y="82"/>
                      <a:pt x="239" y="78"/>
                      <a:pt x="199" y="81"/>
                    </a:cubicBezTo>
                    <a:cubicBezTo>
                      <a:pt x="196" y="81"/>
                      <a:pt x="193" y="81"/>
                      <a:pt x="191" y="81"/>
                    </a:cubicBezTo>
                    <a:cubicBezTo>
                      <a:pt x="156" y="81"/>
                      <a:pt x="124" y="66"/>
                      <a:pt x="123" y="66"/>
                    </a:cubicBezTo>
                    <a:cubicBezTo>
                      <a:pt x="123" y="65"/>
                      <a:pt x="122" y="65"/>
                      <a:pt x="121" y="66"/>
                    </a:cubicBezTo>
                    <a:cubicBezTo>
                      <a:pt x="114" y="72"/>
                      <a:pt x="112" y="93"/>
                      <a:pt x="110" y="113"/>
                    </a:cubicBezTo>
                    <a:cubicBezTo>
                      <a:pt x="109" y="125"/>
                      <a:pt x="107" y="141"/>
                      <a:pt x="105" y="143"/>
                    </a:cubicBezTo>
                    <a:cubicBezTo>
                      <a:pt x="95" y="143"/>
                      <a:pt x="91" y="97"/>
                      <a:pt x="89" y="79"/>
                    </a:cubicBezTo>
                    <a:cubicBezTo>
                      <a:pt x="85" y="38"/>
                      <a:pt x="122" y="32"/>
                      <a:pt x="124" y="32"/>
                    </a:cubicBezTo>
                    <a:cubicBezTo>
                      <a:pt x="124" y="31"/>
                      <a:pt x="125" y="31"/>
                      <a:pt x="125" y="31"/>
                    </a:cubicBezTo>
                    <a:close/>
                    <a:moveTo>
                      <a:pt x="287" y="145"/>
                    </a:moveTo>
                    <a:cubicBezTo>
                      <a:pt x="288" y="145"/>
                      <a:pt x="289" y="143"/>
                      <a:pt x="291" y="141"/>
                    </a:cubicBezTo>
                    <a:cubicBezTo>
                      <a:pt x="292" y="139"/>
                      <a:pt x="293" y="137"/>
                      <a:pt x="293" y="135"/>
                    </a:cubicBezTo>
                    <a:cubicBezTo>
                      <a:pt x="297" y="139"/>
                      <a:pt x="300" y="148"/>
                      <a:pt x="295" y="162"/>
                    </a:cubicBezTo>
                    <a:cubicBezTo>
                      <a:pt x="292" y="170"/>
                      <a:pt x="288" y="175"/>
                      <a:pt x="281" y="177"/>
                    </a:cubicBezTo>
                    <a:cubicBezTo>
                      <a:pt x="284" y="167"/>
                      <a:pt x="286" y="156"/>
                      <a:pt x="287" y="145"/>
                    </a:cubicBezTo>
                    <a:close/>
                    <a:moveTo>
                      <a:pt x="103" y="147"/>
                    </a:moveTo>
                    <a:cubicBezTo>
                      <a:pt x="104" y="155"/>
                      <a:pt x="106" y="166"/>
                      <a:pt x="111" y="178"/>
                    </a:cubicBezTo>
                    <a:cubicBezTo>
                      <a:pt x="102" y="177"/>
                      <a:pt x="96" y="172"/>
                      <a:pt x="92" y="162"/>
                    </a:cubicBezTo>
                    <a:cubicBezTo>
                      <a:pt x="88" y="148"/>
                      <a:pt x="90" y="139"/>
                      <a:pt x="94" y="135"/>
                    </a:cubicBezTo>
                    <a:cubicBezTo>
                      <a:pt x="97" y="142"/>
                      <a:pt x="99" y="146"/>
                      <a:pt x="103" y="147"/>
                    </a:cubicBezTo>
                    <a:close/>
                    <a:moveTo>
                      <a:pt x="107" y="146"/>
                    </a:moveTo>
                    <a:cubicBezTo>
                      <a:pt x="111" y="144"/>
                      <a:pt x="112" y="133"/>
                      <a:pt x="114" y="114"/>
                    </a:cubicBezTo>
                    <a:cubicBezTo>
                      <a:pt x="116" y="97"/>
                      <a:pt x="118" y="76"/>
                      <a:pt x="123" y="70"/>
                    </a:cubicBezTo>
                    <a:cubicBezTo>
                      <a:pt x="130" y="73"/>
                      <a:pt x="159" y="85"/>
                      <a:pt x="191" y="85"/>
                    </a:cubicBezTo>
                    <a:cubicBezTo>
                      <a:pt x="194" y="85"/>
                      <a:pt x="196" y="85"/>
                      <a:pt x="199" y="85"/>
                    </a:cubicBezTo>
                    <a:cubicBezTo>
                      <a:pt x="209" y="84"/>
                      <a:pt x="217" y="84"/>
                      <a:pt x="224" y="84"/>
                    </a:cubicBezTo>
                    <a:cubicBezTo>
                      <a:pt x="244" y="84"/>
                      <a:pt x="251" y="87"/>
                      <a:pt x="256" y="92"/>
                    </a:cubicBezTo>
                    <a:cubicBezTo>
                      <a:pt x="259" y="94"/>
                      <a:pt x="263" y="105"/>
                      <a:pt x="266" y="115"/>
                    </a:cubicBezTo>
                    <a:cubicBezTo>
                      <a:pt x="273" y="133"/>
                      <a:pt x="277" y="145"/>
                      <a:pt x="283" y="146"/>
                    </a:cubicBezTo>
                    <a:cubicBezTo>
                      <a:pt x="281" y="167"/>
                      <a:pt x="275" y="191"/>
                      <a:pt x="261" y="209"/>
                    </a:cubicBezTo>
                    <a:cubicBezTo>
                      <a:pt x="247" y="227"/>
                      <a:pt x="226" y="236"/>
                      <a:pt x="200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125" y="236"/>
                      <a:pt x="110" y="174"/>
                      <a:pt x="107" y="146"/>
                    </a:cubicBezTo>
                    <a:close/>
                    <a:moveTo>
                      <a:pt x="199" y="240"/>
                    </a:moveTo>
                    <a:cubicBezTo>
                      <a:pt x="200" y="240"/>
                      <a:pt x="200" y="240"/>
                      <a:pt x="200" y="240"/>
                    </a:cubicBezTo>
                    <a:cubicBezTo>
                      <a:pt x="214" y="240"/>
                      <a:pt x="227" y="238"/>
                      <a:pt x="238" y="232"/>
                    </a:cubicBezTo>
                    <a:cubicBezTo>
                      <a:pt x="242" y="244"/>
                      <a:pt x="242" y="244"/>
                      <a:pt x="242" y="244"/>
                    </a:cubicBezTo>
                    <a:cubicBezTo>
                      <a:pt x="240" y="248"/>
                      <a:pt x="232" y="268"/>
                      <a:pt x="198" y="275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64" y="268"/>
                      <a:pt x="156" y="247"/>
                      <a:pt x="155" y="244"/>
                    </a:cubicBezTo>
                    <a:cubicBezTo>
                      <a:pt x="157" y="232"/>
                      <a:pt x="157" y="232"/>
                      <a:pt x="157" y="232"/>
                    </a:cubicBezTo>
                    <a:cubicBezTo>
                      <a:pt x="169" y="237"/>
                      <a:pt x="182" y="240"/>
                      <a:pt x="199" y="240"/>
                    </a:cubicBezTo>
                    <a:close/>
                    <a:moveTo>
                      <a:pt x="178" y="306"/>
                    </a:moveTo>
                    <a:cubicBezTo>
                      <a:pt x="180" y="310"/>
                      <a:pt x="184" y="315"/>
                      <a:pt x="189" y="317"/>
                    </a:cubicBezTo>
                    <a:cubicBezTo>
                      <a:pt x="170" y="456"/>
                      <a:pt x="170" y="456"/>
                      <a:pt x="170" y="456"/>
                    </a:cubicBezTo>
                    <a:cubicBezTo>
                      <a:pt x="138" y="286"/>
                      <a:pt x="138" y="286"/>
                      <a:pt x="138" y="286"/>
                    </a:cubicBezTo>
                    <a:cubicBezTo>
                      <a:pt x="149" y="298"/>
                      <a:pt x="163" y="312"/>
                      <a:pt x="169" y="312"/>
                    </a:cubicBezTo>
                    <a:cubicBezTo>
                      <a:pt x="170" y="312"/>
                      <a:pt x="171" y="311"/>
                      <a:pt x="171" y="311"/>
                    </a:cubicBezTo>
                    <a:cubicBezTo>
                      <a:pt x="173" y="310"/>
                      <a:pt x="175" y="309"/>
                      <a:pt x="178" y="306"/>
                    </a:cubicBezTo>
                    <a:close/>
                    <a:moveTo>
                      <a:pt x="199" y="316"/>
                    </a:moveTo>
                    <a:cubicBezTo>
                      <a:pt x="190" y="316"/>
                      <a:pt x="184" y="309"/>
                      <a:pt x="181" y="303"/>
                    </a:cubicBezTo>
                    <a:cubicBezTo>
                      <a:pt x="187" y="295"/>
                      <a:pt x="195" y="285"/>
                      <a:pt x="198" y="280"/>
                    </a:cubicBezTo>
                    <a:cubicBezTo>
                      <a:pt x="202" y="285"/>
                      <a:pt x="209" y="296"/>
                      <a:pt x="216" y="303"/>
                    </a:cubicBezTo>
                    <a:cubicBezTo>
                      <a:pt x="213" y="310"/>
                      <a:pt x="208" y="316"/>
                      <a:pt x="199" y="316"/>
                    </a:cubicBezTo>
                    <a:close/>
                    <a:moveTo>
                      <a:pt x="209" y="317"/>
                    </a:moveTo>
                    <a:cubicBezTo>
                      <a:pt x="213" y="315"/>
                      <a:pt x="217" y="311"/>
                      <a:pt x="219" y="306"/>
                    </a:cubicBezTo>
                    <a:cubicBezTo>
                      <a:pt x="221" y="309"/>
                      <a:pt x="223" y="310"/>
                      <a:pt x="225" y="311"/>
                    </a:cubicBezTo>
                    <a:cubicBezTo>
                      <a:pt x="226" y="311"/>
                      <a:pt x="226" y="312"/>
                      <a:pt x="227" y="312"/>
                    </a:cubicBezTo>
                    <a:cubicBezTo>
                      <a:pt x="227" y="312"/>
                      <a:pt x="227" y="312"/>
                      <a:pt x="227" y="312"/>
                    </a:cubicBezTo>
                    <a:cubicBezTo>
                      <a:pt x="234" y="312"/>
                      <a:pt x="249" y="297"/>
                      <a:pt x="259" y="284"/>
                    </a:cubicBezTo>
                    <a:cubicBezTo>
                      <a:pt x="227" y="456"/>
                      <a:pt x="227" y="456"/>
                      <a:pt x="227" y="456"/>
                    </a:cubicBezTo>
                    <a:lnTo>
                      <a:pt x="209" y="317"/>
                    </a:lnTo>
                    <a:close/>
                    <a:moveTo>
                      <a:pt x="193" y="319"/>
                    </a:moveTo>
                    <a:cubicBezTo>
                      <a:pt x="195" y="319"/>
                      <a:pt x="197" y="320"/>
                      <a:pt x="199" y="320"/>
                    </a:cubicBezTo>
                    <a:cubicBezTo>
                      <a:pt x="201" y="320"/>
                      <a:pt x="203" y="319"/>
                      <a:pt x="205" y="319"/>
                    </a:cubicBezTo>
                    <a:cubicBezTo>
                      <a:pt x="224" y="467"/>
                      <a:pt x="224" y="467"/>
                      <a:pt x="224" y="467"/>
                    </a:cubicBezTo>
                    <a:cubicBezTo>
                      <a:pt x="173" y="467"/>
                      <a:pt x="173" y="467"/>
                      <a:pt x="173" y="467"/>
                    </a:cubicBezTo>
                    <a:lnTo>
                      <a:pt x="193" y="319"/>
                    </a:lnTo>
                    <a:close/>
                    <a:moveTo>
                      <a:pt x="266" y="265"/>
                    </a:moveTo>
                    <a:cubicBezTo>
                      <a:pt x="264" y="276"/>
                      <a:pt x="235" y="308"/>
                      <a:pt x="227" y="308"/>
                    </a:cubicBezTo>
                    <a:cubicBezTo>
                      <a:pt x="227" y="308"/>
                      <a:pt x="227" y="308"/>
                      <a:pt x="227" y="308"/>
                    </a:cubicBezTo>
                    <a:cubicBezTo>
                      <a:pt x="221" y="305"/>
                      <a:pt x="208" y="288"/>
                      <a:pt x="202" y="278"/>
                    </a:cubicBezTo>
                    <a:cubicBezTo>
                      <a:pt x="233" y="271"/>
                      <a:pt x="242" y="253"/>
                      <a:pt x="245" y="247"/>
                    </a:cubicBezTo>
                    <a:cubicBezTo>
                      <a:pt x="251" y="249"/>
                      <a:pt x="268" y="256"/>
                      <a:pt x="266" y="265"/>
                    </a:cubicBezTo>
                    <a:close/>
                    <a:moveTo>
                      <a:pt x="152" y="247"/>
                    </a:moveTo>
                    <a:cubicBezTo>
                      <a:pt x="154" y="253"/>
                      <a:pt x="164" y="271"/>
                      <a:pt x="195" y="278"/>
                    </a:cubicBezTo>
                    <a:cubicBezTo>
                      <a:pt x="188" y="288"/>
                      <a:pt x="175" y="305"/>
                      <a:pt x="170" y="308"/>
                    </a:cubicBezTo>
                    <a:cubicBezTo>
                      <a:pt x="170" y="308"/>
                      <a:pt x="170" y="308"/>
                      <a:pt x="169" y="308"/>
                    </a:cubicBezTo>
                    <a:cubicBezTo>
                      <a:pt x="162" y="308"/>
                      <a:pt x="133" y="276"/>
                      <a:pt x="130" y="265"/>
                    </a:cubicBezTo>
                    <a:cubicBezTo>
                      <a:pt x="128" y="256"/>
                      <a:pt x="145" y="249"/>
                      <a:pt x="152" y="247"/>
                    </a:cubicBezTo>
                    <a:close/>
                    <a:moveTo>
                      <a:pt x="292" y="378"/>
                    </a:moveTo>
                    <a:cubicBezTo>
                      <a:pt x="306" y="342"/>
                      <a:pt x="322" y="298"/>
                      <a:pt x="325" y="286"/>
                    </a:cubicBezTo>
                    <a:cubicBezTo>
                      <a:pt x="334" y="289"/>
                      <a:pt x="346" y="293"/>
                      <a:pt x="355" y="298"/>
                    </a:cubicBezTo>
                    <a:cubicBezTo>
                      <a:pt x="361" y="303"/>
                      <a:pt x="381" y="405"/>
                      <a:pt x="393" y="470"/>
                    </a:cubicBezTo>
                    <a:cubicBezTo>
                      <a:pt x="257" y="464"/>
                      <a:pt x="257" y="464"/>
                      <a:pt x="257" y="464"/>
                    </a:cubicBezTo>
                    <a:cubicBezTo>
                      <a:pt x="265" y="447"/>
                      <a:pt x="284" y="399"/>
                      <a:pt x="292" y="378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íŝ1íḍé">
                <a:extLst>
                  <a:ext uri="{FF2B5EF4-FFF2-40B4-BE49-F238E27FC236}">
                    <a16:creationId xmlns:a16="http://schemas.microsoft.com/office/drawing/2014/main" id="{D4AE7B18-77E1-4497-A3B1-084BB08DD677}"/>
                  </a:ext>
                </a:extLst>
              </p:cNvPr>
              <p:cNvSpPr/>
              <p:nvPr/>
            </p:nvSpPr>
            <p:spPr bwMode="auto">
              <a:xfrm>
                <a:off x="3600" y="1034"/>
                <a:ext cx="185" cy="404"/>
              </a:xfrm>
              <a:custGeom>
                <a:avLst/>
                <a:gdLst>
                  <a:gd name="T0" fmla="*/ 92 w 93"/>
                  <a:gd name="T1" fmla="*/ 18 h 203"/>
                  <a:gd name="T2" fmla="*/ 41 w 93"/>
                  <a:gd name="T3" fmla="*/ 0 h 203"/>
                  <a:gd name="T4" fmla="*/ 36 w 93"/>
                  <a:gd name="T5" fmla="*/ 11 h 203"/>
                  <a:gd name="T6" fmla="*/ 0 w 93"/>
                  <a:gd name="T7" fmla="*/ 201 h 203"/>
                  <a:gd name="T8" fmla="*/ 14 w 93"/>
                  <a:gd name="T9" fmla="*/ 203 h 203"/>
                  <a:gd name="T10" fmla="*/ 22 w 93"/>
                  <a:gd name="T11" fmla="*/ 202 h 203"/>
                  <a:gd name="T12" fmla="*/ 92 w 93"/>
                  <a:gd name="T13" fmla="*/ 1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203">
                    <a:moveTo>
                      <a:pt x="92" y="18"/>
                    </a:moveTo>
                    <a:cubicBezTo>
                      <a:pt x="90" y="14"/>
                      <a:pt x="66" y="6"/>
                      <a:pt x="41" y="0"/>
                    </a:cubicBezTo>
                    <a:cubicBezTo>
                      <a:pt x="41" y="3"/>
                      <a:pt x="39" y="6"/>
                      <a:pt x="36" y="1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" y="202"/>
                      <a:pt x="9" y="203"/>
                      <a:pt x="14" y="203"/>
                    </a:cubicBezTo>
                    <a:cubicBezTo>
                      <a:pt x="20" y="203"/>
                      <a:pt x="21" y="202"/>
                      <a:pt x="22" y="202"/>
                    </a:cubicBezTo>
                    <a:cubicBezTo>
                      <a:pt x="27" y="196"/>
                      <a:pt x="93" y="29"/>
                      <a:pt x="92" y="18"/>
                    </a:cubicBezTo>
                    <a:close/>
                  </a:path>
                </a:pathLst>
              </a:custGeom>
              <a:solidFill>
                <a:srgbClr val="6261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ïslîḑê">
                <a:extLst>
                  <a:ext uri="{FF2B5EF4-FFF2-40B4-BE49-F238E27FC236}">
                    <a16:creationId xmlns:a16="http://schemas.microsoft.com/office/drawing/2014/main" id="{45E65A3F-31D5-4EE1-B3EA-88F51DAB2368}"/>
                  </a:ext>
                </a:extLst>
              </p:cNvPr>
              <p:cNvSpPr/>
              <p:nvPr/>
            </p:nvSpPr>
            <p:spPr bwMode="auto">
              <a:xfrm>
                <a:off x="3452" y="966"/>
                <a:ext cx="174" cy="86"/>
              </a:xfrm>
              <a:custGeom>
                <a:avLst/>
                <a:gdLst>
                  <a:gd name="T0" fmla="*/ 43 w 87"/>
                  <a:gd name="T1" fmla="*/ 43 h 43"/>
                  <a:gd name="T2" fmla="*/ 43 w 87"/>
                  <a:gd name="T3" fmla="*/ 43 h 43"/>
                  <a:gd name="T4" fmla="*/ 87 w 87"/>
                  <a:gd name="T5" fmla="*/ 12 h 43"/>
                  <a:gd name="T6" fmla="*/ 83 w 87"/>
                  <a:gd name="T7" fmla="*/ 0 h 43"/>
                  <a:gd name="T8" fmla="*/ 45 w 87"/>
                  <a:gd name="T9" fmla="*/ 8 h 43"/>
                  <a:gd name="T10" fmla="*/ 44 w 87"/>
                  <a:gd name="T11" fmla="*/ 8 h 43"/>
                  <a:gd name="T12" fmla="*/ 2 w 87"/>
                  <a:gd name="T13" fmla="*/ 0 h 43"/>
                  <a:gd name="T14" fmla="*/ 0 w 87"/>
                  <a:gd name="T15" fmla="*/ 12 h 43"/>
                  <a:gd name="T16" fmla="*/ 43 w 87"/>
                  <a:gd name="T1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43">
                    <a:moveTo>
                      <a:pt x="43" y="43"/>
                    </a:moveTo>
                    <a:cubicBezTo>
                      <a:pt x="43" y="43"/>
                      <a:pt x="43" y="43"/>
                      <a:pt x="43" y="43"/>
                    </a:cubicBezTo>
                    <a:cubicBezTo>
                      <a:pt x="77" y="36"/>
                      <a:pt x="85" y="16"/>
                      <a:pt x="87" y="12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2" y="6"/>
                      <a:pt x="59" y="8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27" y="8"/>
                      <a:pt x="14" y="5"/>
                      <a:pt x="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5"/>
                      <a:pt x="9" y="36"/>
                      <a:pt x="43" y="43"/>
                    </a:cubicBezTo>
                    <a:close/>
                  </a:path>
                </a:pathLst>
              </a:custGeom>
              <a:solidFill>
                <a:srgbClr val="FFD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îṣḻíḓê">
                <a:extLst>
                  <a:ext uri="{FF2B5EF4-FFF2-40B4-BE49-F238E27FC236}">
                    <a16:creationId xmlns:a16="http://schemas.microsoft.com/office/drawing/2014/main" id="{B0E1F019-0F59-48DA-95C8-B4F8EAFE2B52}"/>
                  </a:ext>
                </a:extLst>
              </p:cNvPr>
              <p:cNvSpPr/>
              <p:nvPr/>
            </p:nvSpPr>
            <p:spPr bwMode="auto">
              <a:xfrm>
                <a:off x="3318" y="773"/>
                <a:ext cx="46" cy="85"/>
              </a:xfrm>
              <a:custGeom>
                <a:avLst/>
                <a:gdLst>
                  <a:gd name="T0" fmla="*/ 4 w 23"/>
                  <a:gd name="T1" fmla="*/ 27 h 43"/>
                  <a:gd name="T2" fmla="*/ 23 w 23"/>
                  <a:gd name="T3" fmla="*/ 43 h 43"/>
                  <a:gd name="T4" fmla="*/ 15 w 23"/>
                  <a:gd name="T5" fmla="*/ 12 h 43"/>
                  <a:gd name="T6" fmla="*/ 6 w 23"/>
                  <a:gd name="T7" fmla="*/ 0 h 43"/>
                  <a:gd name="T8" fmla="*/ 4 w 23"/>
                  <a:gd name="T9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3">
                    <a:moveTo>
                      <a:pt x="4" y="27"/>
                    </a:moveTo>
                    <a:cubicBezTo>
                      <a:pt x="8" y="37"/>
                      <a:pt x="14" y="42"/>
                      <a:pt x="23" y="43"/>
                    </a:cubicBezTo>
                    <a:cubicBezTo>
                      <a:pt x="18" y="31"/>
                      <a:pt x="16" y="20"/>
                      <a:pt x="15" y="12"/>
                    </a:cubicBezTo>
                    <a:cubicBezTo>
                      <a:pt x="11" y="11"/>
                      <a:pt x="9" y="7"/>
                      <a:pt x="6" y="0"/>
                    </a:cubicBezTo>
                    <a:cubicBezTo>
                      <a:pt x="2" y="4"/>
                      <a:pt x="0" y="13"/>
                      <a:pt x="4" y="27"/>
                    </a:cubicBezTo>
                    <a:close/>
                  </a:path>
                </a:pathLst>
              </a:custGeom>
              <a:solidFill>
                <a:srgbClr val="FFD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ïṣḻidè">
                <a:extLst>
                  <a:ext uri="{FF2B5EF4-FFF2-40B4-BE49-F238E27FC236}">
                    <a16:creationId xmlns:a16="http://schemas.microsoft.com/office/drawing/2014/main" id="{6D866A1E-1762-4239-81D4-4A336ED88320}"/>
                  </a:ext>
                </a:extLst>
              </p:cNvPr>
              <p:cNvSpPr/>
              <p:nvPr/>
            </p:nvSpPr>
            <p:spPr bwMode="auto">
              <a:xfrm>
                <a:off x="3703" y="773"/>
                <a:ext cx="38" cy="83"/>
              </a:xfrm>
              <a:custGeom>
                <a:avLst/>
                <a:gdLst>
                  <a:gd name="T0" fmla="*/ 14 w 19"/>
                  <a:gd name="T1" fmla="*/ 27 h 42"/>
                  <a:gd name="T2" fmla="*/ 12 w 19"/>
                  <a:gd name="T3" fmla="*/ 0 h 42"/>
                  <a:gd name="T4" fmla="*/ 10 w 19"/>
                  <a:gd name="T5" fmla="*/ 6 h 42"/>
                  <a:gd name="T6" fmla="*/ 6 w 19"/>
                  <a:gd name="T7" fmla="*/ 10 h 42"/>
                  <a:gd name="T8" fmla="*/ 0 w 19"/>
                  <a:gd name="T9" fmla="*/ 42 h 42"/>
                  <a:gd name="T10" fmla="*/ 14 w 19"/>
                  <a:gd name="T11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42">
                    <a:moveTo>
                      <a:pt x="14" y="27"/>
                    </a:moveTo>
                    <a:cubicBezTo>
                      <a:pt x="19" y="13"/>
                      <a:pt x="16" y="4"/>
                      <a:pt x="12" y="0"/>
                    </a:cubicBezTo>
                    <a:cubicBezTo>
                      <a:pt x="12" y="2"/>
                      <a:pt x="11" y="4"/>
                      <a:pt x="10" y="6"/>
                    </a:cubicBezTo>
                    <a:cubicBezTo>
                      <a:pt x="8" y="8"/>
                      <a:pt x="7" y="10"/>
                      <a:pt x="6" y="10"/>
                    </a:cubicBezTo>
                    <a:cubicBezTo>
                      <a:pt x="5" y="21"/>
                      <a:pt x="3" y="32"/>
                      <a:pt x="0" y="42"/>
                    </a:cubicBezTo>
                    <a:cubicBezTo>
                      <a:pt x="7" y="40"/>
                      <a:pt x="11" y="35"/>
                      <a:pt x="14" y="27"/>
                    </a:cubicBezTo>
                    <a:close/>
                  </a:path>
                </a:pathLst>
              </a:custGeom>
              <a:solidFill>
                <a:srgbClr val="FFD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iṣlïḍê">
                <a:extLst>
                  <a:ext uri="{FF2B5EF4-FFF2-40B4-BE49-F238E27FC236}">
                    <a16:creationId xmlns:a16="http://schemas.microsoft.com/office/drawing/2014/main" id="{7B85425C-DE56-4A0D-A2A3-EBF93256C76A}"/>
                  </a:ext>
                </a:extLst>
              </p:cNvPr>
              <p:cNvSpPr/>
              <p:nvPr/>
            </p:nvSpPr>
            <p:spPr bwMode="auto">
              <a:xfrm>
                <a:off x="3356" y="643"/>
                <a:ext cx="351" cy="331"/>
              </a:xfrm>
              <a:custGeom>
                <a:avLst/>
                <a:gdLst>
                  <a:gd name="T0" fmla="*/ 92 w 176"/>
                  <a:gd name="T1" fmla="*/ 166 h 166"/>
                  <a:gd name="T2" fmla="*/ 93 w 176"/>
                  <a:gd name="T3" fmla="*/ 166 h 166"/>
                  <a:gd name="T4" fmla="*/ 154 w 176"/>
                  <a:gd name="T5" fmla="*/ 139 h 166"/>
                  <a:gd name="T6" fmla="*/ 176 w 176"/>
                  <a:gd name="T7" fmla="*/ 76 h 166"/>
                  <a:gd name="T8" fmla="*/ 159 w 176"/>
                  <a:gd name="T9" fmla="*/ 45 h 166"/>
                  <a:gd name="T10" fmla="*/ 149 w 176"/>
                  <a:gd name="T11" fmla="*/ 22 h 166"/>
                  <a:gd name="T12" fmla="*/ 117 w 176"/>
                  <a:gd name="T13" fmla="*/ 14 h 166"/>
                  <a:gd name="T14" fmla="*/ 92 w 176"/>
                  <a:gd name="T15" fmla="*/ 15 h 166"/>
                  <a:gd name="T16" fmla="*/ 84 w 176"/>
                  <a:gd name="T17" fmla="*/ 15 h 166"/>
                  <a:gd name="T18" fmla="*/ 16 w 176"/>
                  <a:gd name="T19" fmla="*/ 0 h 166"/>
                  <a:gd name="T20" fmla="*/ 7 w 176"/>
                  <a:gd name="T21" fmla="*/ 44 h 166"/>
                  <a:gd name="T22" fmla="*/ 0 w 176"/>
                  <a:gd name="T23" fmla="*/ 76 h 166"/>
                  <a:gd name="T24" fmla="*/ 92 w 176"/>
                  <a:gd name="T25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6" h="166">
                    <a:moveTo>
                      <a:pt x="92" y="166"/>
                    </a:moveTo>
                    <a:cubicBezTo>
                      <a:pt x="93" y="166"/>
                      <a:pt x="93" y="166"/>
                      <a:pt x="93" y="166"/>
                    </a:cubicBezTo>
                    <a:cubicBezTo>
                      <a:pt x="119" y="166"/>
                      <a:pt x="140" y="157"/>
                      <a:pt x="154" y="139"/>
                    </a:cubicBezTo>
                    <a:cubicBezTo>
                      <a:pt x="168" y="121"/>
                      <a:pt x="174" y="97"/>
                      <a:pt x="176" y="76"/>
                    </a:cubicBezTo>
                    <a:cubicBezTo>
                      <a:pt x="170" y="75"/>
                      <a:pt x="166" y="63"/>
                      <a:pt x="159" y="45"/>
                    </a:cubicBezTo>
                    <a:cubicBezTo>
                      <a:pt x="156" y="35"/>
                      <a:pt x="152" y="24"/>
                      <a:pt x="149" y="22"/>
                    </a:cubicBezTo>
                    <a:cubicBezTo>
                      <a:pt x="144" y="17"/>
                      <a:pt x="137" y="14"/>
                      <a:pt x="117" y="14"/>
                    </a:cubicBezTo>
                    <a:cubicBezTo>
                      <a:pt x="110" y="14"/>
                      <a:pt x="102" y="14"/>
                      <a:pt x="92" y="15"/>
                    </a:cubicBezTo>
                    <a:cubicBezTo>
                      <a:pt x="89" y="15"/>
                      <a:pt x="87" y="15"/>
                      <a:pt x="84" y="15"/>
                    </a:cubicBezTo>
                    <a:cubicBezTo>
                      <a:pt x="52" y="15"/>
                      <a:pt x="23" y="3"/>
                      <a:pt x="16" y="0"/>
                    </a:cubicBezTo>
                    <a:cubicBezTo>
                      <a:pt x="11" y="6"/>
                      <a:pt x="9" y="27"/>
                      <a:pt x="7" y="44"/>
                    </a:cubicBezTo>
                    <a:cubicBezTo>
                      <a:pt x="5" y="63"/>
                      <a:pt x="4" y="74"/>
                      <a:pt x="0" y="76"/>
                    </a:cubicBezTo>
                    <a:cubicBezTo>
                      <a:pt x="3" y="104"/>
                      <a:pt x="18" y="166"/>
                      <a:pt x="92" y="166"/>
                    </a:cubicBezTo>
                    <a:close/>
                  </a:path>
                </a:pathLst>
              </a:custGeom>
              <a:solidFill>
                <a:srgbClr val="FFD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îśḷîḍè">
                <a:extLst>
                  <a:ext uri="{FF2B5EF4-FFF2-40B4-BE49-F238E27FC236}">
                    <a16:creationId xmlns:a16="http://schemas.microsoft.com/office/drawing/2014/main" id="{16D73784-9AA8-4094-858C-095B299AE659}"/>
                  </a:ext>
                </a:extLst>
              </p:cNvPr>
              <p:cNvSpPr/>
              <p:nvPr/>
            </p:nvSpPr>
            <p:spPr bwMode="auto">
              <a:xfrm>
                <a:off x="3312" y="512"/>
                <a:ext cx="429" cy="277"/>
              </a:xfrm>
              <a:custGeom>
                <a:avLst/>
                <a:gdLst>
                  <a:gd name="T0" fmla="*/ 4 w 215"/>
                  <a:gd name="T1" fmla="*/ 75 h 139"/>
                  <a:gd name="T2" fmla="*/ 20 w 215"/>
                  <a:gd name="T3" fmla="*/ 139 h 139"/>
                  <a:gd name="T4" fmla="*/ 25 w 215"/>
                  <a:gd name="T5" fmla="*/ 109 h 139"/>
                  <a:gd name="T6" fmla="*/ 36 w 215"/>
                  <a:gd name="T7" fmla="*/ 62 h 139"/>
                  <a:gd name="T8" fmla="*/ 38 w 215"/>
                  <a:gd name="T9" fmla="*/ 62 h 139"/>
                  <a:gd name="T10" fmla="*/ 106 w 215"/>
                  <a:gd name="T11" fmla="*/ 77 h 139"/>
                  <a:gd name="T12" fmla="*/ 114 w 215"/>
                  <a:gd name="T13" fmla="*/ 77 h 139"/>
                  <a:gd name="T14" fmla="*/ 174 w 215"/>
                  <a:gd name="T15" fmla="*/ 85 h 139"/>
                  <a:gd name="T16" fmla="*/ 185 w 215"/>
                  <a:gd name="T17" fmla="*/ 110 h 139"/>
                  <a:gd name="T18" fmla="*/ 199 w 215"/>
                  <a:gd name="T19" fmla="*/ 138 h 139"/>
                  <a:gd name="T20" fmla="*/ 202 w 215"/>
                  <a:gd name="T21" fmla="*/ 135 h 139"/>
                  <a:gd name="T22" fmla="*/ 200 w 215"/>
                  <a:gd name="T23" fmla="*/ 46 h 139"/>
                  <a:gd name="T24" fmla="*/ 117 w 215"/>
                  <a:gd name="T25" fmla="*/ 0 h 139"/>
                  <a:gd name="T26" fmla="*/ 106 w 215"/>
                  <a:gd name="T27" fmla="*/ 0 h 139"/>
                  <a:gd name="T28" fmla="*/ 40 w 215"/>
                  <a:gd name="T29" fmla="*/ 27 h 139"/>
                  <a:gd name="T30" fmla="*/ 39 w 215"/>
                  <a:gd name="T31" fmla="*/ 28 h 139"/>
                  <a:gd name="T32" fmla="*/ 4 w 215"/>
                  <a:gd name="T33" fmla="*/ 7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" h="139">
                    <a:moveTo>
                      <a:pt x="4" y="75"/>
                    </a:moveTo>
                    <a:cubicBezTo>
                      <a:pt x="6" y="93"/>
                      <a:pt x="10" y="139"/>
                      <a:pt x="20" y="139"/>
                    </a:cubicBezTo>
                    <a:cubicBezTo>
                      <a:pt x="22" y="137"/>
                      <a:pt x="24" y="121"/>
                      <a:pt x="25" y="109"/>
                    </a:cubicBezTo>
                    <a:cubicBezTo>
                      <a:pt x="27" y="89"/>
                      <a:pt x="29" y="68"/>
                      <a:pt x="36" y="62"/>
                    </a:cubicBezTo>
                    <a:cubicBezTo>
                      <a:pt x="37" y="61"/>
                      <a:pt x="38" y="61"/>
                      <a:pt x="38" y="62"/>
                    </a:cubicBezTo>
                    <a:cubicBezTo>
                      <a:pt x="39" y="62"/>
                      <a:pt x="71" y="77"/>
                      <a:pt x="106" y="77"/>
                    </a:cubicBezTo>
                    <a:cubicBezTo>
                      <a:pt x="108" y="77"/>
                      <a:pt x="111" y="77"/>
                      <a:pt x="114" y="77"/>
                    </a:cubicBezTo>
                    <a:cubicBezTo>
                      <a:pt x="154" y="74"/>
                      <a:pt x="166" y="78"/>
                      <a:pt x="174" y="85"/>
                    </a:cubicBezTo>
                    <a:cubicBezTo>
                      <a:pt x="177" y="88"/>
                      <a:pt x="181" y="98"/>
                      <a:pt x="185" y="110"/>
                    </a:cubicBezTo>
                    <a:cubicBezTo>
                      <a:pt x="189" y="121"/>
                      <a:pt x="195" y="138"/>
                      <a:pt x="199" y="138"/>
                    </a:cubicBezTo>
                    <a:cubicBezTo>
                      <a:pt x="200" y="138"/>
                      <a:pt x="201" y="137"/>
                      <a:pt x="202" y="135"/>
                    </a:cubicBezTo>
                    <a:cubicBezTo>
                      <a:pt x="209" y="122"/>
                      <a:pt x="215" y="81"/>
                      <a:pt x="200" y="46"/>
                    </a:cubicBezTo>
                    <a:cubicBezTo>
                      <a:pt x="186" y="14"/>
                      <a:pt x="162" y="0"/>
                      <a:pt x="117" y="0"/>
                    </a:cubicBezTo>
                    <a:cubicBezTo>
                      <a:pt x="114" y="0"/>
                      <a:pt x="110" y="0"/>
                      <a:pt x="106" y="0"/>
                    </a:cubicBezTo>
                    <a:cubicBezTo>
                      <a:pt x="56" y="3"/>
                      <a:pt x="40" y="26"/>
                      <a:pt x="40" y="27"/>
                    </a:cubicBezTo>
                    <a:cubicBezTo>
                      <a:pt x="40" y="27"/>
                      <a:pt x="39" y="27"/>
                      <a:pt x="39" y="28"/>
                    </a:cubicBezTo>
                    <a:cubicBezTo>
                      <a:pt x="37" y="28"/>
                      <a:pt x="0" y="34"/>
                      <a:pt x="4" y="75"/>
                    </a:cubicBezTo>
                    <a:close/>
                  </a:path>
                </a:pathLst>
              </a:custGeom>
              <a:solidFill>
                <a:srgbClr val="5245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iṩļíḋe">
                <a:extLst>
                  <a:ext uri="{FF2B5EF4-FFF2-40B4-BE49-F238E27FC236}">
                    <a16:creationId xmlns:a16="http://schemas.microsoft.com/office/drawing/2014/main" id="{260FCBC5-0D46-41D1-8B58-1E06A8E3783A}"/>
                  </a:ext>
                </a:extLst>
              </p:cNvPr>
              <p:cNvSpPr/>
              <p:nvPr/>
            </p:nvSpPr>
            <p:spPr bwMode="auto">
              <a:xfrm>
                <a:off x="3398" y="996"/>
                <a:ext cx="134" cy="121"/>
              </a:xfrm>
              <a:custGeom>
                <a:avLst/>
                <a:gdLst>
                  <a:gd name="T0" fmla="*/ 2 w 67"/>
                  <a:gd name="T1" fmla="*/ 18 h 61"/>
                  <a:gd name="T2" fmla="*/ 41 w 67"/>
                  <a:gd name="T3" fmla="*/ 61 h 61"/>
                  <a:gd name="T4" fmla="*/ 42 w 67"/>
                  <a:gd name="T5" fmla="*/ 61 h 61"/>
                  <a:gd name="T6" fmla="*/ 67 w 67"/>
                  <a:gd name="T7" fmla="*/ 31 h 61"/>
                  <a:gd name="T8" fmla="*/ 24 w 67"/>
                  <a:gd name="T9" fmla="*/ 0 h 61"/>
                  <a:gd name="T10" fmla="*/ 2 w 67"/>
                  <a:gd name="T11" fmla="*/ 1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61">
                    <a:moveTo>
                      <a:pt x="2" y="18"/>
                    </a:moveTo>
                    <a:cubicBezTo>
                      <a:pt x="5" y="29"/>
                      <a:pt x="34" y="61"/>
                      <a:pt x="41" y="61"/>
                    </a:cubicBezTo>
                    <a:cubicBezTo>
                      <a:pt x="42" y="61"/>
                      <a:pt x="42" y="61"/>
                      <a:pt x="42" y="61"/>
                    </a:cubicBezTo>
                    <a:cubicBezTo>
                      <a:pt x="47" y="58"/>
                      <a:pt x="60" y="41"/>
                      <a:pt x="67" y="31"/>
                    </a:cubicBezTo>
                    <a:cubicBezTo>
                      <a:pt x="36" y="24"/>
                      <a:pt x="26" y="6"/>
                      <a:pt x="24" y="0"/>
                    </a:cubicBezTo>
                    <a:cubicBezTo>
                      <a:pt x="17" y="2"/>
                      <a:pt x="0" y="9"/>
                      <a:pt x="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iṣ1íḋe">
                <a:extLst>
                  <a:ext uri="{FF2B5EF4-FFF2-40B4-BE49-F238E27FC236}">
                    <a16:creationId xmlns:a16="http://schemas.microsoft.com/office/drawing/2014/main" id="{F6BC82DC-4311-43B4-92C4-A760F8165F87}"/>
                  </a:ext>
                </a:extLst>
              </p:cNvPr>
              <p:cNvSpPr/>
              <p:nvPr/>
            </p:nvSpPr>
            <p:spPr bwMode="auto">
              <a:xfrm>
                <a:off x="3546" y="996"/>
                <a:ext cx="131" cy="121"/>
              </a:xfrm>
              <a:custGeom>
                <a:avLst/>
                <a:gdLst>
                  <a:gd name="T0" fmla="*/ 43 w 66"/>
                  <a:gd name="T1" fmla="*/ 0 h 61"/>
                  <a:gd name="T2" fmla="*/ 0 w 66"/>
                  <a:gd name="T3" fmla="*/ 31 h 61"/>
                  <a:gd name="T4" fmla="*/ 25 w 66"/>
                  <a:gd name="T5" fmla="*/ 61 h 61"/>
                  <a:gd name="T6" fmla="*/ 25 w 66"/>
                  <a:gd name="T7" fmla="*/ 61 h 61"/>
                  <a:gd name="T8" fmla="*/ 64 w 66"/>
                  <a:gd name="T9" fmla="*/ 18 h 61"/>
                  <a:gd name="T10" fmla="*/ 43 w 66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61">
                    <a:moveTo>
                      <a:pt x="43" y="0"/>
                    </a:moveTo>
                    <a:cubicBezTo>
                      <a:pt x="40" y="6"/>
                      <a:pt x="31" y="24"/>
                      <a:pt x="0" y="31"/>
                    </a:cubicBezTo>
                    <a:cubicBezTo>
                      <a:pt x="6" y="41"/>
                      <a:pt x="19" y="58"/>
                      <a:pt x="25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33" y="61"/>
                      <a:pt x="62" y="29"/>
                      <a:pt x="64" y="18"/>
                    </a:cubicBezTo>
                    <a:cubicBezTo>
                      <a:pt x="66" y="9"/>
                      <a:pt x="49" y="2"/>
                      <a:pt x="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îṡľíḑè">
                <a:extLst>
                  <a:ext uri="{FF2B5EF4-FFF2-40B4-BE49-F238E27FC236}">
                    <a16:creationId xmlns:a16="http://schemas.microsoft.com/office/drawing/2014/main" id="{1F7AE736-81E9-47BE-9CE2-019B5519EA05}"/>
                  </a:ext>
                </a:extLst>
              </p:cNvPr>
              <p:cNvSpPr/>
              <p:nvPr/>
            </p:nvSpPr>
            <p:spPr bwMode="auto">
              <a:xfrm>
                <a:off x="3356" y="643"/>
                <a:ext cx="339" cy="331"/>
              </a:xfrm>
              <a:custGeom>
                <a:avLst/>
                <a:gdLst>
                  <a:gd name="T0" fmla="*/ 149 w 170"/>
                  <a:gd name="T1" fmla="*/ 22 h 166"/>
                  <a:gd name="T2" fmla="*/ 117 w 170"/>
                  <a:gd name="T3" fmla="*/ 14 h 166"/>
                  <a:gd name="T4" fmla="*/ 92 w 170"/>
                  <a:gd name="T5" fmla="*/ 15 h 166"/>
                  <a:gd name="T6" fmla="*/ 84 w 170"/>
                  <a:gd name="T7" fmla="*/ 15 h 166"/>
                  <a:gd name="T8" fmla="*/ 16 w 170"/>
                  <a:gd name="T9" fmla="*/ 0 h 166"/>
                  <a:gd name="T10" fmla="*/ 7 w 170"/>
                  <a:gd name="T11" fmla="*/ 44 h 166"/>
                  <a:gd name="T12" fmla="*/ 0 w 170"/>
                  <a:gd name="T13" fmla="*/ 76 h 166"/>
                  <a:gd name="T14" fmla="*/ 83 w 170"/>
                  <a:gd name="T15" fmla="*/ 166 h 166"/>
                  <a:gd name="T16" fmla="*/ 67 w 170"/>
                  <a:gd name="T17" fmla="*/ 155 h 166"/>
                  <a:gd name="T18" fmla="*/ 34 w 170"/>
                  <a:gd name="T19" fmla="*/ 107 h 166"/>
                  <a:gd name="T20" fmla="*/ 37 w 170"/>
                  <a:gd name="T21" fmla="*/ 51 h 166"/>
                  <a:gd name="T22" fmla="*/ 65 w 170"/>
                  <a:gd name="T23" fmla="*/ 29 h 166"/>
                  <a:gd name="T24" fmla="*/ 101 w 170"/>
                  <a:gd name="T25" fmla="*/ 30 h 166"/>
                  <a:gd name="T26" fmla="*/ 139 w 170"/>
                  <a:gd name="T27" fmla="*/ 35 h 166"/>
                  <a:gd name="T28" fmla="*/ 157 w 170"/>
                  <a:gd name="T29" fmla="*/ 58 h 166"/>
                  <a:gd name="T30" fmla="*/ 167 w 170"/>
                  <a:gd name="T31" fmla="*/ 68 h 166"/>
                  <a:gd name="T32" fmla="*/ 170 w 170"/>
                  <a:gd name="T33" fmla="*/ 70 h 166"/>
                  <a:gd name="T34" fmla="*/ 159 w 170"/>
                  <a:gd name="T35" fmla="*/ 45 h 166"/>
                  <a:gd name="T36" fmla="*/ 149 w 170"/>
                  <a:gd name="T37" fmla="*/ 2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0" h="166">
                    <a:moveTo>
                      <a:pt x="149" y="22"/>
                    </a:moveTo>
                    <a:cubicBezTo>
                      <a:pt x="144" y="17"/>
                      <a:pt x="137" y="14"/>
                      <a:pt x="117" y="14"/>
                    </a:cubicBezTo>
                    <a:cubicBezTo>
                      <a:pt x="110" y="14"/>
                      <a:pt x="102" y="14"/>
                      <a:pt x="92" y="15"/>
                    </a:cubicBezTo>
                    <a:cubicBezTo>
                      <a:pt x="89" y="15"/>
                      <a:pt x="87" y="15"/>
                      <a:pt x="84" y="15"/>
                    </a:cubicBezTo>
                    <a:cubicBezTo>
                      <a:pt x="52" y="15"/>
                      <a:pt x="23" y="3"/>
                      <a:pt x="16" y="0"/>
                    </a:cubicBezTo>
                    <a:cubicBezTo>
                      <a:pt x="11" y="6"/>
                      <a:pt x="9" y="27"/>
                      <a:pt x="7" y="44"/>
                    </a:cubicBezTo>
                    <a:cubicBezTo>
                      <a:pt x="5" y="63"/>
                      <a:pt x="4" y="74"/>
                      <a:pt x="0" y="76"/>
                    </a:cubicBezTo>
                    <a:cubicBezTo>
                      <a:pt x="3" y="103"/>
                      <a:pt x="17" y="161"/>
                      <a:pt x="83" y="166"/>
                    </a:cubicBezTo>
                    <a:cubicBezTo>
                      <a:pt x="78" y="163"/>
                      <a:pt x="73" y="160"/>
                      <a:pt x="67" y="155"/>
                    </a:cubicBezTo>
                    <a:cubicBezTo>
                      <a:pt x="53" y="143"/>
                      <a:pt x="41" y="125"/>
                      <a:pt x="34" y="107"/>
                    </a:cubicBezTo>
                    <a:cubicBezTo>
                      <a:pt x="27" y="89"/>
                      <a:pt x="30" y="68"/>
                      <a:pt x="37" y="51"/>
                    </a:cubicBezTo>
                    <a:cubicBezTo>
                      <a:pt x="42" y="38"/>
                      <a:pt x="49" y="27"/>
                      <a:pt x="65" y="29"/>
                    </a:cubicBezTo>
                    <a:cubicBezTo>
                      <a:pt x="77" y="30"/>
                      <a:pt x="88" y="31"/>
                      <a:pt x="101" y="30"/>
                    </a:cubicBezTo>
                    <a:cubicBezTo>
                      <a:pt x="113" y="29"/>
                      <a:pt x="128" y="28"/>
                      <a:pt x="139" y="35"/>
                    </a:cubicBezTo>
                    <a:cubicBezTo>
                      <a:pt x="147" y="40"/>
                      <a:pt x="152" y="50"/>
                      <a:pt x="157" y="58"/>
                    </a:cubicBezTo>
                    <a:cubicBezTo>
                      <a:pt x="160" y="62"/>
                      <a:pt x="163" y="65"/>
                      <a:pt x="167" y="68"/>
                    </a:cubicBezTo>
                    <a:cubicBezTo>
                      <a:pt x="168" y="69"/>
                      <a:pt x="169" y="70"/>
                      <a:pt x="170" y="70"/>
                    </a:cubicBezTo>
                    <a:cubicBezTo>
                      <a:pt x="166" y="65"/>
                      <a:pt x="163" y="56"/>
                      <a:pt x="159" y="45"/>
                    </a:cubicBezTo>
                    <a:cubicBezTo>
                      <a:pt x="156" y="35"/>
                      <a:pt x="152" y="24"/>
                      <a:pt x="149" y="22"/>
                    </a:cubicBezTo>
                    <a:close/>
                  </a:path>
                </a:pathLst>
              </a:custGeom>
              <a:solidFill>
                <a:srgbClr val="FAB3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î$ļîdê">
                <a:extLst>
                  <a:ext uri="{FF2B5EF4-FFF2-40B4-BE49-F238E27FC236}">
                    <a16:creationId xmlns:a16="http://schemas.microsoft.com/office/drawing/2014/main" id="{893DA28A-E16F-4DE8-94F9-F2850947E6A4}"/>
                  </a:ext>
                </a:extLst>
              </p:cNvPr>
              <p:cNvSpPr/>
              <p:nvPr/>
            </p:nvSpPr>
            <p:spPr bwMode="auto">
              <a:xfrm>
                <a:off x="3340" y="791"/>
                <a:ext cx="24" cy="67"/>
              </a:xfrm>
              <a:custGeom>
                <a:avLst/>
                <a:gdLst>
                  <a:gd name="T0" fmla="*/ 12 w 12"/>
                  <a:gd name="T1" fmla="*/ 34 h 34"/>
                  <a:gd name="T2" fmla="*/ 4 w 12"/>
                  <a:gd name="T3" fmla="*/ 3 h 34"/>
                  <a:gd name="T4" fmla="*/ 0 w 12"/>
                  <a:gd name="T5" fmla="*/ 0 h 34"/>
                  <a:gd name="T6" fmla="*/ 3 w 12"/>
                  <a:gd name="T7" fmla="*/ 21 h 34"/>
                  <a:gd name="T8" fmla="*/ 2 w 12"/>
                  <a:gd name="T9" fmla="*/ 31 h 34"/>
                  <a:gd name="T10" fmla="*/ 12 w 12"/>
                  <a:gd name="T1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4">
                    <a:moveTo>
                      <a:pt x="12" y="34"/>
                    </a:moveTo>
                    <a:cubicBezTo>
                      <a:pt x="7" y="22"/>
                      <a:pt x="5" y="11"/>
                      <a:pt x="4" y="3"/>
                    </a:cubicBezTo>
                    <a:cubicBezTo>
                      <a:pt x="2" y="2"/>
                      <a:pt x="1" y="1"/>
                      <a:pt x="0" y="0"/>
                    </a:cubicBezTo>
                    <a:cubicBezTo>
                      <a:pt x="2" y="7"/>
                      <a:pt x="3" y="14"/>
                      <a:pt x="3" y="21"/>
                    </a:cubicBezTo>
                    <a:cubicBezTo>
                      <a:pt x="3" y="25"/>
                      <a:pt x="3" y="28"/>
                      <a:pt x="2" y="31"/>
                    </a:cubicBezTo>
                    <a:cubicBezTo>
                      <a:pt x="5" y="33"/>
                      <a:pt x="8" y="34"/>
                      <a:pt x="12" y="34"/>
                    </a:cubicBezTo>
                    <a:close/>
                  </a:path>
                </a:pathLst>
              </a:custGeom>
              <a:solidFill>
                <a:srgbClr val="FAB3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íṧḷídè">
                <a:extLst>
                  <a:ext uri="{FF2B5EF4-FFF2-40B4-BE49-F238E27FC236}">
                    <a16:creationId xmlns:a16="http://schemas.microsoft.com/office/drawing/2014/main" id="{E17F4E6F-039F-4892-9869-C93B2C104AB7}"/>
                  </a:ext>
                </a:extLst>
              </p:cNvPr>
              <p:cNvSpPr/>
              <p:nvPr/>
            </p:nvSpPr>
            <p:spPr bwMode="auto">
              <a:xfrm>
                <a:off x="3703" y="793"/>
                <a:ext cx="24" cy="63"/>
              </a:xfrm>
              <a:custGeom>
                <a:avLst/>
                <a:gdLst>
                  <a:gd name="T0" fmla="*/ 12 w 12"/>
                  <a:gd name="T1" fmla="*/ 22 h 32"/>
                  <a:gd name="T2" fmla="*/ 8 w 12"/>
                  <a:gd name="T3" fmla="*/ 15 h 32"/>
                  <a:gd name="T4" fmla="*/ 7 w 12"/>
                  <a:gd name="T5" fmla="*/ 0 h 32"/>
                  <a:gd name="T6" fmla="*/ 6 w 12"/>
                  <a:gd name="T7" fmla="*/ 0 h 32"/>
                  <a:gd name="T8" fmla="*/ 0 w 12"/>
                  <a:gd name="T9" fmla="*/ 32 h 32"/>
                  <a:gd name="T10" fmla="*/ 12 w 12"/>
                  <a:gd name="T11" fmla="*/ 2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32">
                    <a:moveTo>
                      <a:pt x="12" y="22"/>
                    </a:moveTo>
                    <a:cubicBezTo>
                      <a:pt x="10" y="19"/>
                      <a:pt x="9" y="17"/>
                      <a:pt x="8" y="15"/>
                    </a:cubicBezTo>
                    <a:cubicBezTo>
                      <a:pt x="6" y="9"/>
                      <a:pt x="7" y="5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11"/>
                      <a:pt x="3" y="22"/>
                      <a:pt x="0" y="32"/>
                    </a:cubicBezTo>
                    <a:cubicBezTo>
                      <a:pt x="5" y="31"/>
                      <a:pt x="9" y="27"/>
                      <a:pt x="12" y="22"/>
                    </a:cubicBezTo>
                    <a:close/>
                  </a:path>
                </a:pathLst>
              </a:custGeom>
              <a:solidFill>
                <a:srgbClr val="FAB3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iSlîḋè">
                <a:extLst>
                  <a:ext uri="{FF2B5EF4-FFF2-40B4-BE49-F238E27FC236}">
                    <a16:creationId xmlns:a16="http://schemas.microsoft.com/office/drawing/2014/main" id="{5EA8FCD7-1D75-4E27-BD69-1593F4F570B9}"/>
                  </a:ext>
                </a:extLst>
              </p:cNvPr>
              <p:cNvSpPr/>
              <p:nvPr/>
            </p:nvSpPr>
            <p:spPr bwMode="auto">
              <a:xfrm>
                <a:off x="3334" y="596"/>
                <a:ext cx="391" cy="193"/>
              </a:xfrm>
              <a:custGeom>
                <a:avLst/>
                <a:gdLst>
                  <a:gd name="T0" fmla="*/ 191 w 196"/>
                  <a:gd name="T1" fmla="*/ 71 h 97"/>
                  <a:gd name="T2" fmla="*/ 167 w 196"/>
                  <a:gd name="T3" fmla="*/ 24 h 97"/>
                  <a:gd name="T4" fmla="*/ 93 w 196"/>
                  <a:gd name="T5" fmla="*/ 19 h 97"/>
                  <a:gd name="T6" fmla="*/ 53 w 196"/>
                  <a:gd name="T7" fmla="*/ 16 h 97"/>
                  <a:gd name="T8" fmla="*/ 28 w 196"/>
                  <a:gd name="T9" fmla="*/ 0 h 97"/>
                  <a:gd name="T10" fmla="*/ 7 w 196"/>
                  <a:gd name="T11" fmla="*/ 38 h 97"/>
                  <a:gd name="T12" fmla="*/ 5 w 196"/>
                  <a:gd name="T13" fmla="*/ 70 h 97"/>
                  <a:gd name="T14" fmla="*/ 1 w 196"/>
                  <a:gd name="T15" fmla="*/ 83 h 97"/>
                  <a:gd name="T16" fmla="*/ 0 w 196"/>
                  <a:gd name="T17" fmla="*/ 83 h 97"/>
                  <a:gd name="T18" fmla="*/ 9 w 196"/>
                  <a:gd name="T19" fmla="*/ 97 h 97"/>
                  <a:gd name="T20" fmla="*/ 14 w 196"/>
                  <a:gd name="T21" fmla="*/ 67 h 97"/>
                  <a:gd name="T22" fmla="*/ 25 w 196"/>
                  <a:gd name="T23" fmla="*/ 20 h 97"/>
                  <a:gd name="T24" fmla="*/ 27 w 196"/>
                  <a:gd name="T25" fmla="*/ 20 h 97"/>
                  <a:gd name="T26" fmla="*/ 95 w 196"/>
                  <a:gd name="T27" fmla="*/ 35 h 97"/>
                  <a:gd name="T28" fmla="*/ 103 w 196"/>
                  <a:gd name="T29" fmla="*/ 35 h 97"/>
                  <a:gd name="T30" fmla="*/ 163 w 196"/>
                  <a:gd name="T31" fmla="*/ 43 h 97"/>
                  <a:gd name="T32" fmla="*/ 174 w 196"/>
                  <a:gd name="T33" fmla="*/ 68 h 97"/>
                  <a:gd name="T34" fmla="*/ 188 w 196"/>
                  <a:gd name="T35" fmla="*/ 96 h 97"/>
                  <a:gd name="T36" fmla="*/ 191 w 196"/>
                  <a:gd name="T37" fmla="*/ 93 h 97"/>
                  <a:gd name="T38" fmla="*/ 196 w 196"/>
                  <a:gd name="T39" fmla="*/ 78 h 97"/>
                  <a:gd name="T40" fmla="*/ 191 w 196"/>
                  <a:gd name="T41" fmla="*/ 7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6" h="97">
                    <a:moveTo>
                      <a:pt x="191" y="71"/>
                    </a:moveTo>
                    <a:cubicBezTo>
                      <a:pt x="182" y="55"/>
                      <a:pt x="183" y="35"/>
                      <a:pt x="167" y="24"/>
                    </a:cubicBezTo>
                    <a:cubicBezTo>
                      <a:pt x="146" y="10"/>
                      <a:pt x="116" y="18"/>
                      <a:pt x="93" y="19"/>
                    </a:cubicBezTo>
                    <a:cubicBezTo>
                      <a:pt x="79" y="20"/>
                      <a:pt x="66" y="18"/>
                      <a:pt x="53" y="16"/>
                    </a:cubicBezTo>
                    <a:cubicBezTo>
                      <a:pt x="43" y="15"/>
                      <a:pt x="31" y="11"/>
                      <a:pt x="28" y="0"/>
                    </a:cubicBezTo>
                    <a:cubicBezTo>
                      <a:pt x="15" y="10"/>
                      <a:pt x="9" y="22"/>
                      <a:pt x="7" y="38"/>
                    </a:cubicBezTo>
                    <a:cubicBezTo>
                      <a:pt x="6" y="49"/>
                      <a:pt x="5" y="59"/>
                      <a:pt x="5" y="70"/>
                    </a:cubicBezTo>
                    <a:cubicBezTo>
                      <a:pt x="4" y="73"/>
                      <a:pt x="5" y="81"/>
                      <a:pt x="1" y="83"/>
                    </a:cubicBezTo>
                    <a:cubicBezTo>
                      <a:pt x="1" y="83"/>
                      <a:pt x="1" y="83"/>
                      <a:pt x="0" y="83"/>
                    </a:cubicBezTo>
                    <a:cubicBezTo>
                      <a:pt x="3" y="91"/>
                      <a:pt x="5" y="97"/>
                      <a:pt x="9" y="97"/>
                    </a:cubicBezTo>
                    <a:cubicBezTo>
                      <a:pt x="11" y="95"/>
                      <a:pt x="13" y="79"/>
                      <a:pt x="14" y="67"/>
                    </a:cubicBezTo>
                    <a:cubicBezTo>
                      <a:pt x="16" y="47"/>
                      <a:pt x="18" y="26"/>
                      <a:pt x="25" y="20"/>
                    </a:cubicBezTo>
                    <a:cubicBezTo>
                      <a:pt x="26" y="19"/>
                      <a:pt x="27" y="19"/>
                      <a:pt x="27" y="20"/>
                    </a:cubicBezTo>
                    <a:cubicBezTo>
                      <a:pt x="28" y="20"/>
                      <a:pt x="60" y="35"/>
                      <a:pt x="95" y="35"/>
                    </a:cubicBezTo>
                    <a:cubicBezTo>
                      <a:pt x="97" y="35"/>
                      <a:pt x="100" y="35"/>
                      <a:pt x="103" y="35"/>
                    </a:cubicBezTo>
                    <a:cubicBezTo>
                      <a:pt x="143" y="32"/>
                      <a:pt x="155" y="36"/>
                      <a:pt x="163" y="43"/>
                    </a:cubicBezTo>
                    <a:cubicBezTo>
                      <a:pt x="166" y="46"/>
                      <a:pt x="170" y="56"/>
                      <a:pt x="174" y="68"/>
                    </a:cubicBezTo>
                    <a:cubicBezTo>
                      <a:pt x="178" y="79"/>
                      <a:pt x="184" y="96"/>
                      <a:pt x="188" y="96"/>
                    </a:cubicBezTo>
                    <a:cubicBezTo>
                      <a:pt x="189" y="96"/>
                      <a:pt x="190" y="95"/>
                      <a:pt x="191" y="93"/>
                    </a:cubicBezTo>
                    <a:cubicBezTo>
                      <a:pt x="193" y="90"/>
                      <a:pt x="195" y="85"/>
                      <a:pt x="196" y="78"/>
                    </a:cubicBezTo>
                    <a:cubicBezTo>
                      <a:pt x="194" y="76"/>
                      <a:pt x="193" y="73"/>
                      <a:pt x="191" y="71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íṡľïḋè">
                <a:extLst>
                  <a:ext uri="{FF2B5EF4-FFF2-40B4-BE49-F238E27FC236}">
                    <a16:creationId xmlns:a16="http://schemas.microsoft.com/office/drawing/2014/main" id="{EBD16912-1076-487A-9275-E1F00164FB73}"/>
                  </a:ext>
                </a:extLst>
              </p:cNvPr>
              <p:cNvSpPr/>
              <p:nvPr/>
            </p:nvSpPr>
            <p:spPr bwMode="auto">
              <a:xfrm>
                <a:off x="3346" y="590"/>
                <a:ext cx="42" cy="35"/>
              </a:xfrm>
              <a:custGeom>
                <a:avLst/>
                <a:gdLst>
                  <a:gd name="T0" fmla="*/ 19 w 21"/>
                  <a:gd name="T1" fmla="*/ 0 h 18"/>
                  <a:gd name="T2" fmla="*/ 0 w 21"/>
                  <a:gd name="T3" fmla="*/ 15 h 18"/>
                  <a:gd name="T4" fmla="*/ 2 w 21"/>
                  <a:gd name="T5" fmla="*/ 16 h 18"/>
                  <a:gd name="T6" fmla="*/ 19 w 21"/>
                  <a:gd name="T7" fmla="*/ 2 h 18"/>
                  <a:gd name="T8" fmla="*/ 19 w 2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19" y="0"/>
                    </a:moveTo>
                    <a:cubicBezTo>
                      <a:pt x="11" y="0"/>
                      <a:pt x="3" y="8"/>
                      <a:pt x="0" y="15"/>
                    </a:cubicBezTo>
                    <a:cubicBezTo>
                      <a:pt x="0" y="17"/>
                      <a:pt x="1" y="18"/>
                      <a:pt x="2" y="16"/>
                    </a:cubicBezTo>
                    <a:cubicBezTo>
                      <a:pt x="6" y="10"/>
                      <a:pt x="12" y="3"/>
                      <a:pt x="19" y="2"/>
                    </a:cubicBezTo>
                    <a:cubicBezTo>
                      <a:pt x="21" y="2"/>
                      <a:pt x="20" y="0"/>
                      <a:pt x="19" y="0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iṧliḋê">
                <a:extLst>
                  <a:ext uri="{FF2B5EF4-FFF2-40B4-BE49-F238E27FC236}">
                    <a16:creationId xmlns:a16="http://schemas.microsoft.com/office/drawing/2014/main" id="{E7E0DDE6-689E-47C5-B5C1-F64D35641943}"/>
                  </a:ext>
                </a:extLst>
              </p:cNvPr>
              <p:cNvSpPr/>
              <p:nvPr/>
            </p:nvSpPr>
            <p:spPr bwMode="auto">
              <a:xfrm>
                <a:off x="3364" y="574"/>
                <a:ext cx="20" cy="10"/>
              </a:xfrm>
              <a:custGeom>
                <a:avLst/>
                <a:gdLst>
                  <a:gd name="T0" fmla="*/ 10 w 10"/>
                  <a:gd name="T1" fmla="*/ 2 h 5"/>
                  <a:gd name="T2" fmla="*/ 1 w 10"/>
                  <a:gd name="T3" fmla="*/ 4 h 5"/>
                  <a:gd name="T4" fmla="*/ 1 w 10"/>
                  <a:gd name="T5" fmla="*/ 5 h 5"/>
                  <a:gd name="T6" fmla="*/ 9 w 10"/>
                  <a:gd name="T7" fmla="*/ 3 h 5"/>
                  <a:gd name="T8" fmla="*/ 10 w 10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10" y="2"/>
                    </a:moveTo>
                    <a:cubicBezTo>
                      <a:pt x="7" y="0"/>
                      <a:pt x="3" y="3"/>
                      <a:pt x="1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4" y="5"/>
                      <a:pt x="7" y="4"/>
                      <a:pt x="9" y="3"/>
                    </a:cubicBezTo>
                    <a:cubicBezTo>
                      <a:pt x="10" y="3"/>
                      <a:pt x="10" y="2"/>
                      <a:pt x="10" y="2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î$ļîḓe">
                <a:extLst>
                  <a:ext uri="{FF2B5EF4-FFF2-40B4-BE49-F238E27FC236}">
                    <a16:creationId xmlns:a16="http://schemas.microsoft.com/office/drawing/2014/main" id="{D4743C2F-09C2-40AF-8B23-D489D1A38391}"/>
                  </a:ext>
                </a:extLst>
              </p:cNvPr>
              <p:cNvSpPr/>
              <p:nvPr/>
            </p:nvSpPr>
            <p:spPr bwMode="auto">
              <a:xfrm>
                <a:off x="3408" y="590"/>
                <a:ext cx="194" cy="27"/>
              </a:xfrm>
              <a:custGeom>
                <a:avLst/>
                <a:gdLst>
                  <a:gd name="T0" fmla="*/ 94 w 97"/>
                  <a:gd name="T1" fmla="*/ 4 h 14"/>
                  <a:gd name="T2" fmla="*/ 45 w 97"/>
                  <a:gd name="T3" fmla="*/ 10 h 14"/>
                  <a:gd name="T4" fmla="*/ 20 w 97"/>
                  <a:gd name="T5" fmla="*/ 7 h 14"/>
                  <a:gd name="T6" fmla="*/ 1 w 97"/>
                  <a:gd name="T7" fmla="*/ 0 h 14"/>
                  <a:gd name="T8" fmla="*/ 1 w 97"/>
                  <a:gd name="T9" fmla="*/ 2 h 14"/>
                  <a:gd name="T10" fmla="*/ 20 w 97"/>
                  <a:gd name="T11" fmla="*/ 9 h 14"/>
                  <a:gd name="T12" fmla="*/ 45 w 97"/>
                  <a:gd name="T13" fmla="*/ 13 h 14"/>
                  <a:gd name="T14" fmla="*/ 95 w 97"/>
                  <a:gd name="T15" fmla="*/ 6 h 14"/>
                  <a:gd name="T16" fmla="*/ 94 w 97"/>
                  <a:gd name="T1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14">
                    <a:moveTo>
                      <a:pt x="94" y="4"/>
                    </a:moveTo>
                    <a:cubicBezTo>
                      <a:pt x="78" y="9"/>
                      <a:pt x="62" y="11"/>
                      <a:pt x="45" y="10"/>
                    </a:cubicBezTo>
                    <a:cubicBezTo>
                      <a:pt x="37" y="10"/>
                      <a:pt x="28" y="9"/>
                      <a:pt x="20" y="7"/>
                    </a:cubicBezTo>
                    <a:cubicBezTo>
                      <a:pt x="14" y="5"/>
                      <a:pt x="8" y="2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7" y="4"/>
                      <a:pt x="13" y="7"/>
                      <a:pt x="20" y="9"/>
                    </a:cubicBezTo>
                    <a:cubicBezTo>
                      <a:pt x="28" y="12"/>
                      <a:pt x="37" y="12"/>
                      <a:pt x="45" y="13"/>
                    </a:cubicBezTo>
                    <a:cubicBezTo>
                      <a:pt x="63" y="14"/>
                      <a:pt x="79" y="13"/>
                      <a:pt x="95" y="6"/>
                    </a:cubicBezTo>
                    <a:cubicBezTo>
                      <a:pt x="97" y="5"/>
                      <a:pt x="96" y="3"/>
                      <a:pt x="94" y="4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îṩlîďè">
                <a:extLst>
                  <a:ext uri="{FF2B5EF4-FFF2-40B4-BE49-F238E27FC236}">
                    <a16:creationId xmlns:a16="http://schemas.microsoft.com/office/drawing/2014/main" id="{866212F7-D338-4446-943D-C399E977BAC9}"/>
                  </a:ext>
                </a:extLst>
              </p:cNvPr>
              <p:cNvSpPr/>
              <p:nvPr/>
            </p:nvSpPr>
            <p:spPr bwMode="auto">
              <a:xfrm>
                <a:off x="3410" y="568"/>
                <a:ext cx="152" cy="30"/>
              </a:xfrm>
              <a:custGeom>
                <a:avLst/>
                <a:gdLst>
                  <a:gd name="T0" fmla="*/ 74 w 76"/>
                  <a:gd name="T1" fmla="*/ 0 h 15"/>
                  <a:gd name="T2" fmla="*/ 2 w 76"/>
                  <a:gd name="T3" fmla="*/ 3 h 15"/>
                  <a:gd name="T4" fmla="*/ 1 w 76"/>
                  <a:gd name="T5" fmla="*/ 5 h 15"/>
                  <a:gd name="T6" fmla="*/ 75 w 76"/>
                  <a:gd name="T7" fmla="*/ 3 h 15"/>
                  <a:gd name="T8" fmla="*/ 74 w 76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5">
                    <a:moveTo>
                      <a:pt x="74" y="0"/>
                    </a:moveTo>
                    <a:cubicBezTo>
                      <a:pt x="51" y="7"/>
                      <a:pt x="24" y="12"/>
                      <a:pt x="2" y="3"/>
                    </a:cubicBezTo>
                    <a:cubicBezTo>
                      <a:pt x="1" y="3"/>
                      <a:pt x="0" y="5"/>
                      <a:pt x="1" y="5"/>
                    </a:cubicBezTo>
                    <a:cubicBezTo>
                      <a:pt x="23" y="15"/>
                      <a:pt x="53" y="12"/>
                      <a:pt x="75" y="3"/>
                    </a:cubicBezTo>
                    <a:cubicBezTo>
                      <a:pt x="76" y="2"/>
                      <a:pt x="75" y="0"/>
                      <a:pt x="74" y="0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íŝļîḋe">
                <a:extLst>
                  <a:ext uri="{FF2B5EF4-FFF2-40B4-BE49-F238E27FC236}">
                    <a16:creationId xmlns:a16="http://schemas.microsoft.com/office/drawing/2014/main" id="{FDB48EAF-C592-43C5-A706-F07DA5A3A6E8}"/>
                  </a:ext>
                </a:extLst>
              </p:cNvPr>
              <p:cNvSpPr/>
              <p:nvPr/>
            </p:nvSpPr>
            <p:spPr bwMode="auto">
              <a:xfrm>
                <a:off x="3424" y="558"/>
                <a:ext cx="40" cy="6"/>
              </a:xfrm>
              <a:custGeom>
                <a:avLst/>
                <a:gdLst>
                  <a:gd name="T0" fmla="*/ 19 w 20"/>
                  <a:gd name="T1" fmla="*/ 0 h 3"/>
                  <a:gd name="T2" fmla="*/ 1 w 20"/>
                  <a:gd name="T3" fmla="*/ 1 h 3"/>
                  <a:gd name="T4" fmla="*/ 1 w 20"/>
                  <a:gd name="T5" fmla="*/ 3 h 3"/>
                  <a:gd name="T6" fmla="*/ 19 w 20"/>
                  <a:gd name="T7" fmla="*/ 2 h 3"/>
                  <a:gd name="T8" fmla="*/ 19 w 2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">
                    <a:moveTo>
                      <a:pt x="19" y="0"/>
                    </a:moveTo>
                    <a:cubicBezTo>
                      <a:pt x="13" y="0"/>
                      <a:pt x="7" y="1"/>
                      <a:pt x="1" y="1"/>
                    </a:cubicBezTo>
                    <a:cubicBezTo>
                      <a:pt x="0" y="1"/>
                      <a:pt x="0" y="3"/>
                      <a:pt x="1" y="3"/>
                    </a:cubicBezTo>
                    <a:cubicBezTo>
                      <a:pt x="7" y="3"/>
                      <a:pt x="14" y="3"/>
                      <a:pt x="19" y="2"/>
                    </a:cubicBezTo>
                    <a:cubicBezTo>
                      <a:pt x="20" y="1"/>
                      <a:pt x="20" y="0"/>
                      <a:pt x="19" y="0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ïş1ide">
                <a:extLst>
                  <a:ext uri="{FF2B5EF4-FFF2-40B4-BE49-F238E27FC236}">
                    <a16:creationId xmlns:a16="http://schemas.microsoft.com/office/drawing/2014/main" id="{E570886D-232D-4442-B928-5BEE9AF74A0A}"/>
                  </a:ext>
                </a:extLst>
              </p:cNvPr>
              <p:cNvSpPr/>
              <p:nvPr/>
            </p:nvSpPr>
            <p:spPr bwMode="auto">
              <a:xfrm>
                <a:off x="3622" y="590"/>
                <a:ext cx="87" cy="65"/>
              </a:xfrm>
              <a:custGeom>
                <a:avLst/>
                <a:gdLst>
                  <a:gd name="T0" fmla="*/ 44 w 44"/>
                  <a:gd name="T1" fmla="*/ 31 h 33"/>
                  <a:gd name="T2" fmla="*/ 30 w 44"/>
                  <a:gd name="T3" fmla="*/ 9 h 33"/>
                  <a:gd name="T4" fmla="*/ 1 w 44"/>
                  <a:gd name="T5" fmla="*/ 0 h 33"/>
                  <a:gd name="T6" fmla="*/ 1 w 44"/>
                  <a:gd name="T7" fmla="*/ 2 h 33"/>
                  <a:gd name="T8" fmla="*/ 26 w 44"/>
                  <a:gd name="T9" fmla="*/ 10 h 33"/>
                  <a:gd name="T10" fmla="*/ 42 w 44"/>
                  <a:gd name="T11" fmla="*/ 31 h 33"/>
                  <a:gd name="T12" fmla="*/ 44 w 44"/>
                  <a:gd name="T13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33">
                    <a:moveTo>
                      <a:pt x="44" y="31"/>
                    </a:moveTo>
                    <a:cubicBezTo>
                      <a:pt x="41" y="23"/>
                      <a:pt x="37" y="14"/>
                      <a:pt x="30" y="9"/>
                    </a:cubicBezTo>
                    <a:cubicBezTo>
                      <a:pt x="21" y="3"/>
                      <a:pt x="1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10" y="2"/>
                      <a:pt x="18" y="5"/>
                      <a:pt x="26" y="10"/>
                    </a:cubicBezTo>
                    <a:cubicBezTo>
                      <a:pt x="34" y="15"/>
                      <a:pt x="37" y="24"/>
                      <a:pt x="42" y="31"/>
                    </a:cubicBezTo>
                    <a:cubicBezTo>
                      <a:pt x="42" y="33"/>
                      <a:pt x="44" y="32"/>
                      <a:pt x="44" y="31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ïṧ1iḍè">
                <a:extLst>
                  <a:ext uri="{FF2B5EF4-FFF2-40B4-BE49-F238E27FC236}">
                    <a16:creationId xmlns:a16="http://schemas.microsoft.com/office/drawing/2014/main" id="{6F30AF2F-369E-417A-A228-B24C89A1A054}"/>
                  </a:ext>
                </a:extLst>
              </p:cNvPr>
              <p:cNvSpPr/>
              <p:nvPr/>
            </p:nvSpPr>
            <p:spPr bwMode="auto">
              <a:xfrm>
                <a:off x="3606" y="558"/>
                <a:ext cx="41" cy="12"/>
              </a:xfrm>
              <a:custGeom>
                <a:avLst/>
                <a:gdLst>
                  <a:gd name="T0" fmla="*/ 21 w 21"/>
                  <a:gd name="T1" fmla="*/ 4 h 6"/>
                  <a:gd name="T2" fmla="*/ 1 w 21"/>
                  <a:gd name="T3" fmla="*/ 2 h 6"/>
                  <a:gd name="T4" fmla="*/ 1 w 21"/>
                  <a:gd name="T5" fmla="*/ 3 h 6"/>
                  <a:gd name="T6" fmla="*/ 20 w 21"/>
                  <a:gd name="T7" fmla="*/ 6 h 6"/>
                  <a:gd name="T8" fmla="*/ 21 w 21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6">
                    <a:moveTo>
                      <a:pt x="21" y="4"/>
                    </a:moveTo>
                    <a:cubicBezTo>
                      <a:pt x="15" y="0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8" y="2"/>
                      <a:pt x="14" y="2"/>
                      <a:pt x="20" y="6"/>
                    </a:cubicBezTo>
                    <a:cubicBezTo>
                      <a:pt x="21" y="6"/>
                      <a:pt x="21" y="5"/>
                      <a:pt x="21" y="4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íśļïḓê">
                <a:extLst>
                  <a:ext uri="{FF2B5EF4-FFF2-40B4-BE49-F238E27FC236}">
                    <a16:creationId xmlns:a16="http://schemas.microsoft.com/office/drawing/2014/main" id="{C51C44B5-0BD1-4052-A23F-DC2DA2EFC8CB}"/>
                  </a:ext>
                </a:extLst>
              </p:cNvPr>
              <p:cNvSpPr/>
              <p:nvPr/>
            </p:nvSpPr>
            <p:spPr bwMode="auto">
              <a:xfrm>
                <a:off x="3540" y="536"/>
                <a:ext cx="44" cy="14"/>
              </a:xfrm>
              <a:custGeom>
                <a:avLst/>
                <a:gdLst>
                  <a:gd name="T0" fmla="*/ 21 w 22"/>
                  <a:gd name="T1" fmla="*/ 0 h 7"/>
                  <a:gd name="T2" fmla="*/ 7 w 22"/>
                  <a:gd name="T3" fmla="*/ 3 h 7"/>
                  <a:gd name="T4" fmla="*/ 0 w 22"/>
                  <a:gd name="T5" fmla="*/ 6 h 7"/>
                  <a:gd name="T6" fmla="*/ 0 w 22"/>
                  <a:gd name="T7" fmla="*/ 7 h 7"/>
                  <a:gd name="T8" fmla="*/ 9 w 22"/>
                  <a:gd name="T9" fmla="*/ 4 h 7"/>
                  <a:gd name="T10" fmla="*/ 21 w 22"/>
                  <a:gd name="T11" fmla="*/ 2 h 7"/>
                  <a:gd name="T12" fmla="*/ 21 w 2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7">
                    <a:moveTo>
                      <a:pt x="21" y="0"/>
                    </a:moveTo>
                    <a:cubicBezTo>
                      <a:pt x="16" y="1"/>
                      <a:pt x="12" y="1"/>
                      <a:pt x="7" y="3"/>
                    </a:cubicBezTo>
                    <a:cubicBezTo>
                      <a:pt x="5" y="3"/>
                      <a:pt x="2" y="4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3" y="5"/>
                      <a:pt x="6" y="5"/>
                      <a:pt x="9" y="4"/>
                    </a:cubicBezTo>
                    <a:cubicBezTo>
                      <a:pt x="13" y="3"/>
                      <a:pt x="17" y="2"/>
                      <a:pt x="21" y="2"/>
                    </a:cubicBezTo>
                    <a:cubicBezTo>
                      <a:pt x="22" y="1"/>
                      <a:pt x="22" y="0"/>
                      <a:pt x="21" y="0"/>
                    </a:cubicBezTo>
                    <a:close/>
                  </a:path>
                </a:pathLst>
              </a:custGeom>
              <a:solidFill>
                <a:srgbClr val="4236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îŝlidê">
                <a:extLst>
                  <a:ext uri="{FF2B5EF4-FFF2-40B4-BE49-F238E27FC236}">
                    <a16:creationId xmlns:a16="http://schemas.microsoft.com/office/drawing/2014/main" id="{1ADF3424-AF3B-4D4F-B25B-22CAE95C1562}"/>
                  </a:ext>
                </a:extLst>
              </p:cNvPr>
              <p:cNvSpPr/>
              <p:nvPr/>
            </p:nvSpPr>
            <p:spPr bwMode="auto">
              <a:xfrm>
                <a:off x="3452" y="966"/>
                <a:ext cx="164" cy="58"/>
              </a:xfrm>
              <a:custGeom>
                <a:avLst/>
                <a:gdLst>
                  <a:gd name="T0" fmla="*/ 82 w 82"/>
                  <a:gd name="T1" fmla="*/ 1 h 29"/>
                  <a:gd name="T2" fmla="*/ 45 w 82"/>
                  <a:gd name="T3" fmla="*/ 8 h 29"/>
                  <a:gd name="T4" fmla="*/ 44 w 82"/>
                  <a:gd name="T5" fmla="*/ 8 h 29"/>
                  <a:gd name="T6" fmla="*/ 2 w 82"/>
                  <a:gd name="T7" fmla="*/ 0 h 29"/>
                  <a:gd name="T8" fmla="*/ 0 w 82"/>
                  <a:gd name="T9" fmla="*/ 12 h 29"/>
                  <a:gd name="T10" fmla="*/ 11 w 82"/>
                  <a:gd name="T11" fmla="*/ 29 h 29"/>
                  <a:gd name="T12" fmla="*/ 15 w 82"/>
                  <a:gd name="T13" fmla="*/ 28 h 29"/>
                  <a:gd name="T14" fmla="*/ 55 w 82"/>
                  <a:gd name="T15" fmla="*/ 18 h 29"/>
                  <a:gd name="T16" fmla="*/ 75 w 82"/>
                  <a:gd name="T17" fmla="*/ 8 h 29"/>
                  <a:gd name="T18" fmla="*/ 82 w 82"/>
                  <a:gd name="T1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29">
                    <a:moveTo>
                      <a:pt x="82" y="1"/>
                    </a:moveTo>
                    <a:cubicBezTo>
                      <a:pt x="71" y="6"/>
                      <a:pt x="59" y="8"/>
                      <a:pt x="45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27" y="8"/>
                      <a:pt x="14" y="5"/>
                      <a:pt x="2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3" y="21"/>
                      <a:pt x="11" y="29"/>
                    </a:cubicBezTo>
                    <a:cubicBezTo>
                      <a:pt x="13" y="28"/>
                      <a:pt x="14" y="28"/>
                      <a:pt x="15" y="28"/>
                    </a:cubicBezTo>
                    <a:cubicBezTo>
                      <a:pt x="30" y="28"/>
                      <a:pt x="41" y="23"/>
                      <a:pt x="55" y="18"/>
                    </a:cubicBezTo>
                    <a:cubicBezTo>
                      <a:pt x="62" y="16"/>
                      <a:pt x="69" y="14"/>
                      <a:pt x="75" y="8"/>
                    </a:cubicBezTo>
                    <a:cubicBezTo>
                      <a:pt x="77" y="6"/>
                      <a:pt x="80" y="3"/>
                      <a:pt x="82" y="1"/>
                    </a:cubicBezTo>
                    <a:close/>
                  </a:path>
                </a:pathLst>
              </a:custGeom>
              <a:solidFill>
                <a:srgbClr val="FAB3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iṥľiḑè">
                <a:extLst>
                  <a:ext uri="{FF2B5EF4-FFF2-40B4-BE49-F238E27FC236}">
                    <a16:creationId xmlns:a16="http://schemas.microsoft.com/office/drawing/2014/main" id="{41D6C845-D24F-4AD5-BDDB-2DB178C87DB8}"/>
                  </a:ext>
                </a:extLst>
              </p:cNvPr>
              <p:cNvSpPr/>
              <p:nvPr/>
            </p:nvSpPr>
            <p:spPr bwMode="auto">
              <a:xfrm>
                <a:off x="3284" y="1074"/>
                <a:ext cx="138" cy="358"/>
              </a:xfrm>
              <a:custGeom>
                <a:avLst/>
                <a:gdLst>
                  <a:gd name="T0" fmla="*/ 34 w 69"/>
                  <a:gd name="T1" fmla="*/ 92 h 180"/>
                  <a:gd name="T2" fmla="*/ 2 w 69"/>
                  <a:gd name="T3" fmla="*/ 0 h 180"/>
                  <a:gd name="T4" fmla="*/ 0 w 69"/>
                  <a:gd name="T5" fmla="*/ 0 h 180"/>
                  <a:gd name="T6" fmla="*/ 0 w 69"/>
                  <a:gd name="T7" fmla="*/ 6 h 180"/>
                  <a:gd name="T8" fmla="*/ 5 w 69"/>
                  <a:gd name="T9" fmla="*/ 28 h 180"/>
                  <a:gd name="T10" fmla="*/ 16 w 69"/>
                  <a:gd name="T11" fmla="*/ 72 h 180"/>
                  <a:gd name="T12" fmla="*/ 32 w 69"/>
                  <a:gd name="T13" fmla="*/ 150 h 180"/>
                  <a:gd name="T14" fmla="*/ 36 w 69"/>
                  <a:gd name="T15" fmla="*/ 163 h 180"/>
                  <a:gd name="T16" fmla="*/ 38 w 69"/>
                  <a:gd name="T17" fmla="*/ 180 h 180"/>
                  <a:gd name="T18" fmla="*/ 69 w 69"/>
                  <a:gd name="T19" fmla="*/ 178 h 180"/>
                  <a:gd name="T20" fmla="*/ 34 w 69"/>
                  <a:gd name="T21" fmla="*/ 9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180">
                    <a:moveTo>
                      <a:pt x="34" y="92"/>
                    </a:moveTo>
                    <a:cubicBezTo>
                      <a:pt x="20" y="56"/>
                      <a:pt x="4" y="12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1" y="14"/>
                      <a:pt x="3" y="21"/>
                      <a:pt x="5" y="28"/>
                    </a:cubicBezTo>
                    <a:cubicBezTo>
                      <a:pt x="9" y="42"/>
                      <a:pt x="12" y="58"/>
                      <a:pt x="16" y="72"/>
                    </a:cubicBezTo>
                    <a:cubicBezTo>
                      <a:pt x="22" y="98"/>
                      <a:pt x="27" y="124"/>
                      <a:pt x="32" y="150"/>
                    </a:cubicBezTo>
                    <a:cubicBezTo>
                      <a:pt x="33" y="155"/>
                      <a:pt x="35" y="159"/>
                      <a:pt x="36" y="163"/>
                    </a:cubicBezTo>
                    <a:cubicBezTo>
                      <a:pt x="37" y="169"/>
                      <a:pt x="37" y="174"/>
                      <a:pt x="38" y="180"/>
                    </a:cubicBezTo>
                    <a:cubicBezTo>
                      <a:pt x="69" y="178"/>
                      <a:pt x="69" y="178"/>
                      <a:pt x="69" y="178"/>
                    </a:cubicBezTo>
                    <a:cubicBezTo>
                      <a:pt x="61" y="161"/>
                      <a:pt x="42" y="113"/>
                      <a:pt x="34" y="92"/>
                    </a:cubicBezTo>
                    <a:close/>
                  </a:path>
                </a:pathLst>
              </a:custGeom>
              <a:solidFill>
                <a:srgbClr val="4C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ïṩļiḍè">
                <a:extLst>
                  <a:ext uri="{FF2B5EF4-FFF2-40B4-BE49-F238E27FC236}">
                    <a16:creationId xmlns:a16="http://schemas.microsoft.com/office/drawing/2014/main" id="{8988789C-2212-4028-9A23-2BBA7AABC538}"/>
                  </a:ext>
                </a:extLst>
              </p:cNvPr>
              <p:cNvSpPr/>
              <p:nvPr/>
            </p:nvSpPr>
            <p:spPr bwMode="auto">
              <a:xfrm>
                <a:off x="3655" y="1074"/>
                <a:ext cx="138" cy="358"/>
              </a:xfrm>
              <a:custGeom>
                <a:avLst/>
                <a:gdLst>
                  <a:gd name="T0" fmla="*/ 40 w 69"/>
                  <a:gd name="T1" fmla="*/ 180 h 180"/>
                  <a:gd name="T2" fmla="*/ 44 w 69"/>
                  <a:gd name="T3" fmla="*/ 164 h 180"/>
                  <a:gd name="T4" fmla="*/ 49 w 69"/>
                  <a:gd name="T5" fmla="*/ 129 h 180"/>
                  <a:gd name="T6" fmla="*/ 56 w 69"/>
                  <a:gd name="T7" fmla="*/ 100 h 180"/>
                  <a:gd name="T8" fmla="*/ 58 w 69"/>
                  <a:gd name="T9" fmla="*/ 76 h 180"/>
                  <a:gd name="T10" fmla="*/ 69 w 69"/>
                  <a:gd name="T11" fmla="*/ 0 h 180"/>
                  <a:gd name="T12" fmla="*/ 68 w 69"/>
                  <a:gd name="T13" fmla="*/ 0 h 180"/>
                  <a:gd name="T14" fmla="*/ 35 w 69"/>
                  <a:gd name="T15" fmla="*/ 92 h 180"/>
                  <a:gd name="T16" fmla="*/ 0 w 69"/>
                  <a:gd name="T17" fmla="*/ 178 h 180"/>
                  <a:gd name="T18" fmla="*/ 40 w 69"/>
                  <a:gd name="T19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180">
                    <a:moveTo>
                      <a:pt x="40" y="180"/>
                    </a:moveTo>
                    <a:cubicBezTo>
                      <a:pt x="42" y="175"/>
                      <a:pt x="43" y="169"/>
                      <a:pt x="44" y="164"/>
                    </a:cubicBezTo>
                    <a:cubicBezTo>
                      <a:pt x="47" y="153"/>
                      <a:pt x="48" y="141"/>
                      <a:pt x="49" y="129"/>
                    </a:cubicBezTo>
                    <a:cubicBezTo>
                      <a:pt x="50" y="119"/>
                      <a:pt x="54" y="110"/>
                      <a:pt x="56" y="100"/>
                    </a:cubicBezTo>
                    <a:cubicBezTo>
                      <a:pt x="57" y="92"/>
                      <a:pt x="57" y="84"/>
                      <a:pt x="58" y="76"/>
                    </a:cubicBezTo>
                    <a:cubicBezTo>
                      <a:pt x="61" y="50"/>
                      <a:pt x="65" y="25"/>
                      <a:pt x="69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65" y="12"/>
                      <a:pt x="49" y="56"/>
                      <a:pt x="35" y="92"/>
                    </a:cubicBezTo>
                    <a:cubicBezTo>
                      <a:pt x="27" y="113"/>
                      <a:pt x="8" y="161"/>
                      <a:pt x="0" y="178"/>
                    </a:cubicBezTo>
                    <a:lnTo>
                      <a:pt x="40" y="180"/>
                    </a:lnTo>
                    <a:close/>
                  </a:path>
                </a:pathLst>
              </a:custGeom>
              <a:solidFill>
                <a:srgbClr val="4C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ïṩ1íḓe">
                <a:extLst>
                  <a:ext uri="{FF2B5EF4-FFF2-40B4-BE49-F238E27FC236}">
                    <a16:creationId xmlns:a16="http://schemas.microsoft.com/office/drawing/2014/main" id="{67E414A6-DF18-4830-B974-2FEF2CE0C263}"/>
                  </a:ext>
                </a:extLst>
              </p:cNvPr>
              <p:cNvSpPr/>
              <p:nvPr/>
            </p:nvSpPr>
            <p:spPr bwMode="auto">
              <a:xfrm>
                <a:off x="3600" y="1161"/>
                <a:ext cx="153" cy="277"/>
              </a:xfrm>
              <a:custGeom>
                <a:avLst/>
                <a:gdLst>
                  <a:gd name="T0" fmla="*/ 51 w 77"/>
                  <a:gd name="T1" fmla="*/ 44 h 139"/>
                  <a:gd name="T2" fmla="*/ 0 w 77"/>
                  <a:gd name="T3" fmla="*/ 137 h 139"/>
                  <a:gd name="T4" fmla="*/ 14 w 77"/>
                  <a:gd name="T5" fmla="*/ 139 h 139"/>
                  <a:gd name="T6" fmla="*/ 22 w 77"/>
                  <a:gd name="T7" fmla="*/ 138 h 139"/>
                  <a:gd name="T8" fmla="*/ 77 w 77"/>
                  <a:gd name="T9" fmla="*/ 0 h 139"/>
                  <a:gd name="T10" fmla="*/ 51 w 77"/>
                  <a:gd name="T11" fmla="*/ 4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139">
                    <a:moveTo>
                      <a:pt x="51" y="44"/>
                    </a:moveTo>
                    <a:cubicBezTo>
                      <a:pt x="35" y="75"/>
                      <a:pt x="15" y="105"/>
                      <a:pt x="0" y="137"/>
                    </a:cubicBezTo>
                    <a:cubicBezTo>
                      <a:pt x="3" y="138"/>
                      <a:pt x="9" y="139"/>
                      <a:pt x="14" y="139"/>
                    </a:cubicBezTo>
                    <a:cubicBezTo>
                      <a:pt x="20" y="139"/>
                      <a:pt x="21" y="138"/>
                      <a:pt x="22" y="138"/>
                    </a:cubicBezTo>
                    <a:cubicBezTo>
                      <a:pt x="25" y="134"/>
                      <a:pt x="58" y="53"/>
                      <a:pt x="77" y="0"/>
                    </a:cubicBezTo>
                    <a:cubicBezTo>
                      <a:pt x="69" y="15"/>
                      <a:pt x="59" y="28"/>
                      <a:pt x="51" y="44"/>
                    </a:cubicBezTo>
                    <a:close/>
                  </a:path>
                </a:pathLst>
              </a:custGeom>
              <a:solidFill>
                <a:srgbClr val="4C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iṥḻïḋé">
                <a:extLst>
                  <a:ext uri="{FF2B5EF4-FFF2-40B4-BE49-F238E27FC236}">
                    <a16:creationId xmlns:a16="http://schemas.microsoft.com/office/drawing/2014/main" id="{667405CF-23A7-46BE-AF7B-B4B0E8D00CE5}"/>
                  </a:ext>
                </a:extLst>
              </p:cNvPr>
              <p:cNvSpPr/>
              <p:nvPr/>
            </p:nvSpPr>
            <p:spPr bwMode="auto">
              <a:xfrm>
                <a:off x="3322" y="1155"/>
                <a:ext cx="156" cy="283"/>
              </a:xfrm>
              <a:custGeom>
                <a:avLst/>
                <a:gdLst>
                  <a:gd name="T0" fmla="*/ 77 w 78"/>
                  <a:gd name="T1" fmla="*/ 135 h 142"/>
                  <a:gd name="T2" fmla="*/ 70 w 78"/>
                  <a:gd name="T3" fmla="*/ 121 h 142"/>
                  <a:gd name="T4" fmla="*/ 56 w 78"/>
                  <a:gd name="T5" fmla="*/ 96 h 142"/>
                  <a:gd name="T6" fmla="*/ 39 w 78"/>
                  <a:gd name="T7" fmla="*/ 71 h 142"/>
                  <a:gd name="T8" fmla="*/ 19 w 78"/>
                  <a:gd name="T9" fmla="*/ 37 h 142"/>
                  <a:gd name="T10" fmla="*/ 0 w 78"/>
                  <a:gd name="T11" fmla="*/ 0 h 142"/>
                  <a:gd name="T12" fmla="*/ 57 w 78"/>
                  <a:gd name="T13" fmla="*/ 141 h 142"/>
                  <a:gd name="T14" fmla="*/ 64 w 78"/>
                  <a:gd name="T15" fmla="*/ 142 h 142"/>
                  <a:gd name="T16" fmla="*/ 78 w 78"/>
                  <a:gd name="T17" fmla="*/ 140 h 142"/>
                  <a:gd name="T18" fmla="*/ 77 w 78"/>
                  <a:gd name="T19" fmla="*/ 13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142">
                    <a:moveTo>
                      <a:pt x="77" y="135"/>
                    </a:moveTo>
                    <a:cubicBezTo>
                      <a:pt x="75" y="130"/>
                      <a:pt x="72" y="125"/>
                      <a:pt x="70" y="121"/>
                    </a:cubicBezTo>
                    <a:cubicBezTo>
                      <a:pt x="66" y="112"/>
                      <a:pt x="61" y="103"/>
                      <a:pt x="56" y="96"/>
                    </a:cubicBezTo>
                    <a:cubicBezTo>
                      <a:pt x="51" y="87"/>
                      <a:pt x="44" y="79"/>
                      <a:pt x="39" y="71"/>
                    </a:cubicBezTo>
                    <a:cubicBezTo>
                      <a:pt x="32" y="60"/>
                      <a:pt x="24" y="49"/>
                      <a:pt x="19" y="37"/>
                    </a:cubicBezTo>
                    <a:cubicBezTo>
                      <a:pt x="13" y="26"/>
                      <a:pt x="8" y="12"/>
                      <a:pt x="0" y="0"/>
                    </a:cubicBezTo>
                    <a:cubicBezTo>
                      <a:pt x="19" y="53"/>
                      <a:pt x="53" y="137"/>
                      <a:pt x="57" y="141"/>
                    </a:cubicBezTo>
                    <a:cubicBezTo>
                      <a:pt x="57" y="141"/>
                      <a:pt x="59" y="142"/>
                      <a:pt x="64" y="142"/>
                    </a:cubicBezTo>
                    <a:cubicBezTo>
                      <a:pt x="69" y="142"/>
                      <a:pt x="75" y="141"/>
                      <a:pt x="78" y="140"/>
                    </a:cubicBezTo>
                    <a:lnTo>
                      <a:pt x="77" y="135"/>
                    </a:lnTo>
                    <a:close/>
                  </a:path>
                </a:pathLst>
              </a:custGeom>
              <a:solidFill>
                <a:srgbClr val="4C4B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ïṩḻîdé">
                <a:extLst>
                  <a:ext uri="{FF2B5EF4-FFF2-40B4-BE49-F238E27FC236}">
                    <a16:creationId xmlns:a16="http://schemas.microsoft.com/office/drawing/2014/main" id="{1E3014E3-ADA6-4078-A791-49038EB2960D}"/>
                  </a:ext>
                </a:extLst>
              </p:cNvPr>
              <p:cNvSpPr/>
              <p:nvPr/>
            </p:nvSpPr>
            <p:spPr bwMode="auto">
              <a:xfrm>
                <a:off x="3418" y="1074"/>
                <a:ext cx="102" cy="338"/>
              </a:xfrm>
              <a:custGeom>
                <a:avLst/>
                <a:gdLst>
                  <a:gd name="T0" fmla="*/ 40 w 51"/>
                  <a:gd name="T1" fmla="*/ 20 h 170"/>
                  <a:gd name="T2" fmla="*/ 33 w 51"/>
                  <a:gd name="T3" fmla="*/ 25 h 170"/>
                  <a:gd name="T4" fmla="*/ 31 w 51"/>
                  <a:gd name="T5" fmla="*/ 26 h 170"/>
                  <a:gd name="T6" fmla="*/ 0 w 51"/>
                  <a:gd name="T7" fmla="*/ 0 h 170"/>
                  <a:gd name="T8" fmla="*/ 32 w 51"/>
                  <a:gd name="T9" fmla="*/ 170 h 170"/>
                  <a:gd name="T10" fmla="*/ 37 w 51"/>
                  <a:gd name="T11" fmla="*/ 136 h 170"/>
                  <a:gd name="T12" fmla="*/ 26 w 51"/>
                  <a:gd name="T13" fmla="*/ 73 h 170"/>
                  <a:gd name="T14" fmla="*/ 27 w 51"/>
                  <a:gd name="T15" fmla="*/ 38 h 170"/>
                  <a:gd name="T16" fmla="*/ 41 w 51"/>
                  <a:gd name="T17" fmla="*/ 37 h 170"/>
                  <a:gd name="T18" fmla="*/ 49 w 51"/>
                  <a:gd name="T19" fmla="*/ 45 h 170"/>
                  <a:gd name="T20" fmla="*/ 51 w 51"/>
                  <a:gd name="T21" fmla="*/ 31 h 170"/>
                  <a:gd name="T22" fmla="*/ 40 w 51"/>
                  <a:gd name="T23" fmla="*/ 2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170">
                    <a:moveTo>
                      <a:pt x="40" y="20"/>
                    </a:moveTo>
                    <a:cubicBezTo>
                      <a:pt x="37" y="23"/>
                      <a:pt x="35" y="24"/>
                      <a:pt x="33" y="25"/>
                    </a:cubicBezTo>
                    <a:cubicBezTo>
                      <a:pt x="33" y="25"/>
                      <a:pt x="32" y="26"/>
                      <a:pt x="31" y="26"/>
                    </a:cubicBezTo>
                    <a:cubicBezTo>
                      <a:pt x="25" y="26"/>
                      <a:pt x="11" y="12"/>
                      <a:pt x="0" y="0"/>
                    </a:cubicBezTo>
                    <a:cubicBezTo>
                      <a:pt x="32" y="170"/>
                      <a:pt x="32" y="170"/>
                      <a:pt x="32" y="170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32" y="116"/>
                      <a:pt x="27" y="94"/>
                      <a:pt x="26" y="73"/>
                    </a:cubicBezTo>
                    <a:cubicBezTo>
                      <a:pt x="25" y="61"/>
                      <a:pt x="23" y="49"/>
                      <a:pt x="27" y="38"/>
                    </a:cubicBezTo>
                    <a:cubicBezTo>
                      <a:pt x="31" y="39"/>
                      <a:pt x="36" y="37"/>
                      <a:pt x="41" y="37"/>
                    </a:cubicBezTo>
                    <a:cubicBezTo>
                      <a:pt x="42" y="41"/>
                      <a:pt x="45" y="45"/>
                      <a:pt x="49" y="45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6" y="29"/>
                      <a:pt x="42" y="24"/>
                      <a:pt x="40" y="20"/>
                    </a:cubicBezTo>
                    <a:close/>
                  </a:path>
                </a:pathLst>
              </a:custGeom>
              <a:solidFill>
                <a:srgbClr val="DADE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ïṣḻidé">
                <a:extLst>
                  <a:ext uri="{FF2B5EF4-FFF2-40B4-BE49-F238E27FC236}">
                    <a16:creationId xmlns:a16="http://schemas.microsoft.com/office/drawing/2014/main" id="{D325C603-2B90-4F15-9DC6-14DA61617EE2}"/>
                  </a:ext>
                </a:extLst>
              </p:cNvPr>
              <p:cNvSpPr/>
              <p:nvPr/>
            </p:nvSpPr>
            <p:spPr bwMode="auto">
              <a:xfrm>
                <a:off x="3560" y="1070"/>
                <a:ext cx="99" cy="342"/>
              </a:xfrm>
              <a:custGeom>
                <a:avLst/>
                <a:gdLst>
                  <a:gd name="T0" fmla="*/ 18 w 50"/>
                  <a:gd name="T1" fmla="*/ 28 h 172"/>
                  <a:gd name="T2" fmla="*/ 18 w 50"/>
                  <a:gd name="T3" fmla="*/ 28 h 172"/>
                  <a:gd name="T4" fmla="*/ 16 w 50"/>
                  <a:gd name="T5" fmla="*/ 27 h 172"/>
                  <a:gd name="T6" fmla="*/ 10 w 50"/>
                  <a:gd name="T7" fmla="*/ 22 h 172"/>
                  <a:gd name="T8" fmla="*/ 0 w 50"/>
                  <a:gd name="T9" fmla="*/ 33 h 172"/>
                  <a:gd name="T10" fmla="*/ 1 w 50"/>
                  <a:gd name="T11" fmla="*/ 43 h 172"/>
                  <a:gd name="T12" fmla="*/ 10 w 50"/>
                  <a:gd name="T13" fmla="*/ 39 h 172"/>
                  <a:gd name="T14" fmla="*/ 19 w 50"/>
                  <a:gd name="T15" fmla="*/ 39 h 172"/>
                  <a:gd name="T16" fmla="*/ 27 w 50"/>
                  <a:gd name="T17" fmla="*/ 39 h 172"/>
                  <a:gd name="T18" fmla="*/ 28 w 50"/>
                  <a:gd name="T19" fmla="*/ 58 h 172"/>
                  <a:gd name="T20" fmla="*/ 18 w 50"/>
                  <a:gd name="T21" fmla="*/ 101 h 172"/>
                  <a:gd name="T22" fmla="*/ 12 w 50"/>
                  <a:gd name="T23" fmla="*/ 126 h 172"/>
                  <a:gd name="T24" fmla="*/ 18 w 50"/>
                  <a:gd name="T25" fmla="*/ 172 h 172"/>
                  <a:gd name="T26" fmla="*/ 50 w 50"/>
                  <a:gd name="T27" fmla="*/ 0 h 172"/>
                  <a:gd name="T28" fmla="*/ 18 w 50"/>
                  <a:gd name="T29" fmla="*/ 2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172">
                    <a:moveTo>
                      <a:pt x="18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7" y="28"/>
                      <a:pt x="17" y="27"/>
                      <a:pt x="16" y="27"/>
                    </a:cubicBezTo>
                    <a:cubicBezTo>
                      <a:pt x="14" y="26"/>
                      <a:pt x="12" y="25"/>
                      <a:pt x="10" y="22"/>
                    </a:cubicBezTo>
                    <a:cubicBezTo>
                      <a:pt x="8" y="27"/>
                      <a:pt x="4" y="31"/>
                      <a:pt x="0" y="3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4" y="42"/>
                      <a:pt x="7" y="40"/>
                      <a:pt x="10" y="39"/>
                    </a:cubicBezTo>
                    <a:cubicBezTo>
                      <a:pt x="13" y="38"/>
                      <a:pt x="15" y="39"/>
                      <a:pt x="19" y="39"/>
                    </a:cubicBezTo>
                    <a:cubicBezTo>
                      <a:pt x="24" y="38"/>
                      <a:pt x="24" y="33"/>
                      <a:pt x="27" y="39"/>
                    </a:cubicBezTo>
                    <a:cubicBezTo>
                      <a:pt x="30" y="44"/>
                      <a:pt x="28" y="53"/>
                      <a:pt x="28" y="58"/>
                    </a:cubicBezTo>
                    <a:cubicBezTo>
                      <a:pt x="26" y="73"/>
                      <a:pt x="21" y="87"/>
                      <a:pt x="18" y="101"/>
                    </a:cubicBezTo>
                    <a:cubicBezTo>
                      <a:pt x="17" y="110"/>
                      <a:pt x="15" y="118"/>
                      <a:pt x="12" y="126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0" y="13"/>
                      <a:pt x="25" y="28"/>
                      <a:pt x="18" y="28"/>
                    </a:cubicBezTo>
                    <a:close/>
                  </a:path>
                </a:pathLst>
              </a:custGeom>
              <a:solidFill>
                <a:srgbClr val="DADE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ïŝ1îḋe">
                <a:extLst>
                  <a:ext uri="{FF2B5EF4-FFF2-40B4-BE49-F238E27FC236}">
                    <a16:creationId xmlns:a16="http://schemas.microsoft.com/office/drawing/2014/main" id="{76559EF8-5F05-4CD0-87B4-424DF16C6A19}"/>
                  </a:ext>
                </a:extLst>
              </p:cNvPr>
              <p:cNvSpPr/>
              <p:nvPr/>
            </p:nvSpPr>
            <p:spPr bwMode="auto">
              <a:xfrm>
                <a:off x="3612" y="998"/>
                <a:ext cx="65" cy="109"/>
              </a:xfrm>
              <a:custGeom>
                <a:avLst/>
                <a:gdLst>
                  <a:gd name="T0" fmla="*/ 12 w 33"/>
                  <a:gd name="T1" fmla="*/ 0 h 55"/>
                  <a:gd name="T2" fmla="*/ 15 w 33"/>
                  <a:gd name="T3" fmla="*/ 11 h 55"/>
                  <a:gd name="T4" fmla="*/ 6 w 33"/>
                  <a:gd name="T5" fmla="*/ 43 h 55"/>
                  <a:gd name="T6" fmla="*/ 0 w 33"/>
                  <a:gd name="T7" fmla="*/ 55 h 55"/>
                  <a:gd name="T8" fmla="*/ 31 w 33"/>
                  <a:gd name="T9" fmla="*/ 17 h 55"/>
                  <a:gd name="T10" fmla="*/ 12 w 33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55">
                    <a:moveTo>
                      <a:pt x="12" y="0"/>
                    </a:moveTo>
                    <a:cubicBezTo>
                      <a:pt x="13" y="3"/>
                      <a:pt x="15" y="8"/>
                      <a:pt x="15" y="11"/>
                    </a:cubicBezTo>
                    <a:cubicBezTo>
                      <a:pt x="16" y="23"/>
                      <a:pt x="11" y="33"/>
                      <a:pt x="6" y="43"/>
                    </a:cubicBezTo>
                    <a:cubicBezTo>
                      <a:pt x="4" y="47"/>
                      <a:pt x="2" y="51"/>
                      <a:pt x="0" y="55"/>
                    </a:cubicBezTo>
                    <a:cubicBezTo>
                      <a:pt x="11" y="47"/>
                      <a:pt x="29" y="26"/>
                      <a:pt x="31" y="17"/>
                    </a:cubicBezTo>
                    <a:cubicBezTo>
                      <a:pt x="33" y="9"/>
                      <a:pt x="20" y="3"/>
                      <a:pt x="12" y="0"/>
                    </a:cubicBezTo>
                    <a:close/>
                  </a:path>
                </a:pathLst>
              </a:custGeom>
              <a:solidFill>
                <a:srgbClr val="DADE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ïṩḻiďè">
                <a:extLst>
                  <a:ext uri="{FF2B5EF4-FFF2-40B4-BE49-F238E27FC236}">
                    <a16:creationId xmlns:a16="http://schemas.microsoft.com/office/drawing/2014/main" id="{7D400A4D-C530-4342-831C-0E4C4C6BA825}"/>
                  </a:ext>
                </a:extLst>
              </p:cNvPr>
              <p:cNvSpPr/>
              <p:nvPr/>
            </p:nvSpPr>
            <p:spPr bwMode="auto">
              <a:xfrm>
                <a:off x="3398" y="1000"/>
                <a:ext cx="86" cy="117"/>
              </a:xfrm>
              <a:custGeom>
                <a:avLst/>
                <a:gdLst>
                  <a:gd name="T0" fmla="*/ 41 w 43"/>
                  <a:gd name="T1" fmla="*/ 59 h 59"/>
                  <a:gd name="T2" fmla="*/ 42 w 43"/>
                  <a:gd name="T3" fmla="*/ 59 h 59"/>
                  <a:gd name="T4" fmla="*/ 43 w 43"/>
                  <a:gd name="T5" fmla="*/ 58 h 59"/>
                  <a:gd name="T6" fmla="*/ 37 w 43"/>
                  <a:gd name="T7" fmla="*/ 50 h 59"/>
                  <a:gd name="T8" fmla="*/ 19 w 43"/>
                  <a:gd name="T9" fmla="*/ 15 h 59"/>
                  <a:gd name="T10" fmla="*/ 18 w 43"/>
                  <a:gd name="T11" fmla="*/ 0 h 59"/>
                  <a:gd name="T12" fmla="*/ 2 w 43"/>
                  <a:gd name="T13" fmla="*/ 16 h 59"/>
                  <a:gd name="T14" fmla="*/ 41 w 43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59">
                    <a:moveTo>
                      <a:pt x="41" y="59"/>
                    </a:move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8"/>
                      <a:pt x="43" y="58"/>
                    </a:cubicBezTo>
                    <a:cubicBezTo>
                      <a:pt x="41" y="55"/>
                      <a:pt x="39" y="52"/>
                      <a:pt x="37" y="50"/>
                    </a:cubicBezTo>
                    <a:cubicBezTo>
                      <a:pt x="28" y="40"/>
                      <a:pt x="21" y="28"/>
                      <a:pt x="19" y="15"/>
                    </a:cubicBezTo>
                    <a:cubicBezTo>
                      <a:pt x="18" y="10"/>
                      <a:pt x="18" y="5"/>
                      <a:pt x="18" y="0"/>
                    </a:cubicBezTo>
                    <a:cubicBezTo>
                      <a:pt x="10" y="4"/>
                      <a:pt x="0" y="9"/>
                      <a:pt x="2" y="16"/>
                    </a:cubicBezTo>
                    <a:cubicBezTo>
                      <a:pt x="5" y="27"/>
                      <a:pt x="34" y="59"/>
                      <a:pt x="41" y="59"/>
                    </a:cubicBezTo>
                    <a:close/>
                  </a:path>
                </a:pathLst>
              </a:custGeom>
              <a:solidFill>
                <a:srgbClr val="DADE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ïśḻiďé">
                <a:extLst>
                  <a:ext uri="{FF2B5EF4-FFF2-40B4-BE49-F238E27FC236}">
                    <a16:creationId xmlns:a16="http://schemas.microsoft.com/office/drawing/2014/main" id="{914038EB-FC99-4E1D-9C6F-6199520C3C95}"/>
                  </a:ext>
                </a:extLst>
              </p:cNvPr>
              <p:cNvSpPr/>
              <p:nvPr/>
            </p:nvSpPr>
            <p:spPr bwMode="auto">
              <a:xfrm>
                <a:off x="3504" y="1062"/>
                <a:ext cx="70" cy="61"/>
              </a:xfrm>
              <a:custGeom>
                <a:avLst/>
                <a:gdLst>
                  <a:gd name="T0" fmla="*/ 35 w 35"/>
                  <a:gd name="T1" fmla="*/ 23 h 31"/>
                  <a:gd name="T2" fmla="*/ 17 w 35"/>
                  <a:gd name="T3" fmla="*/ 0 h 31"/>
                  <a:gd name="T4" fmla="*/ 0 w 35"/>
                  <a:gd name="T5" fmla="*/ 23 h 31"/>
                  <a:gd name="T6" fmla="*/ 3 w 35"/>
                  <a:gd name="T7" fmla="*/ 28 h 31"/>
                  <a:gd name="T8" fmla="*/ 22 w 35"/>
                  <a:gd name="T9" fmla="*/ 17 h 31"/>
                  <a:gd name="T10" fmla="*/ 29 w 35"/>
                  <a:gd name="T11" fmla="*/ 31 h 31"/>
                  <a:gd name="T12" fmla="*/ 35 w 35"/>
                  <a:gd name="T13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1">
                    <a:moveTo>
                      <a:pt x="35" y="23"/>
                    </a:moveTo>
                    <a:cubicBezTo>
                      <a:pt x="28" y="16"/>
                      <a:pt x="21" y="5"/>
                      <a:pt x="17" y="0"/>
                    </a:cubicBezTo>
                    <a:cubicBezTo>
                      <a:pt x="14" y="5"/>
                      <a:pt x="6" y="15"/>
                      <a:pt x="0" y="23"/>
                    </a:cubicBezTo>
                    <a:cubicBezTo>
                      <a:pt x="1" y="25"/>
                      <a:pt x="2" y="26"/>
                      <a:pt x="3" y="28"/>
                    </a:cubicBezTo>
                    <a:cubicBezTo>
                      <a:pt x="7" y="21"/>
                      <a:pt x="13" y="15"/>
                      <a:pt x="22" y="17"/>
                    </a:cubicBezTo>
                    <a:cubicBezTo>
                      <a:pt x="30" y="19"/>
                      <a:pt x="30" y="25"/>
                      <a:pt x="29" y="31"/>
                    </a:cubicBezTo>
                    <a:cubicBezTo>
                      <a:pt x="32" y="29"/>
                      <a:pt x="34" y="26"/>
                      <a:pt x="35" y="23"/>
                    </a:cubicBezTo>
                    <a:close/>
                  </a:path>
                </a:pathLst>
              </a:custGeom>
              <a:solidFill>
                <a:srgbClr val="64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ïsľîḋe">
                <a:extLst>
                  <a:ext uri="{FF2B5EF4-FFF2-40B4-BE49-F238E27FC236}">
                    <a16:creationId xmlns:a16="http://schemas.microsoft.com/office/drawing/2014/main" id="{18570EFE-62DF-4484-B0B9-9C5CA6ED90F5}"/>
                  </a:ext>
                </a:extLst>
              </p:cNvPr>
              <p:cNvSpPr/>
              <p:nvPr/>
            </p:nvSpPr>
            <p:spPr bwMode="auto">
              <a:xfrm>
                <a:off x="3524" y="1139"/>
                <a:ext cx="30" cy="28"/>
              </a:xfrm>
              <a:custGeom>
                <a:avLst/>
                <a:gdLst>
                  <a:gd name="T0" fmla="*/ 14 w 15"/>
                  <a:gd name="T1" fmla="*/ 0 h 14"/>
                  <a:gd name="T2" fmla="*/ 8 w 15"/>
                  <a:gd name="T3" fmla="*/ 1 h 14"/>
                  <a:gd name="T4" fmla="*/ 2 w 15"/>
                  <a:gd name="T5" fmla="*/ 0 h 14"/>
                  <a:gd name="T6" fmla="*/ 0 w 15"/>
                  <a:gd name="T7" fmla="*/ 14 h 14"/>
                  <a:gd name="T8" fmla="*/ 15 w 15"/>
                  <a:gd name="T9" fmla="*/ 11 h 14"/>
                  <a:gd name="T10" fmla="*/ 15 w 15"/>
                  <a:gd name="T11" fmla="*/ 11 h 14"/>
                  <a:gd name="T12" fmla="*/ 14 w 15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14" y="0"/>
                    </a:moveTo>
                    <a:cubicBezTo>
                      <a:pt x="12" y="0"/>
                      <a:pt x="10" y="1"/>
                      <a:pt x="8" y="1"/>
                    </a:cubicBezTo>
                    <a:cubicBezTo>
                      <a:pt x="6" y="1"/>
                      <a:pt x="4" y="0"/>
                      <a:pt x="2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12"/>
                      <a:pt x="10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64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íSľidé">
                <a:extLst>
                  <a:ext uri="{FF2B5EF4-FFF2-40B4-BE49-F238E27FC236}">
                    <a16:creationId xmlns:a16="http://schemas.microsoft.com/office/drawing/2014/main" id="{BB009566-D236-4625-AF5A-AFBD6A90127E}"/>
                  </a:ext>
                </a:extLst>
              </p:cNvPr>
              <p:cNvSpPr/>
              <p:nvPr/>
            </p:nvSpPr>
            <p:spPr bwMode="auto">
              <a:xfrm>
                <a:off x="2105" y="1422"/>
                <a:ext cx="615" cy="819"/>
              </a:xfrm>
              <a:custGeom>
                <a:avLst/>
                <a:gdLst>
                  <a:gd name="T0" fmla="*/ 183 w 308"/>
                  <a:gd name="T1" fmla="*/ 392 h 411"/>
                  <a:gd name="T2" fmla="*/ 297 w 308"/>
                  <a:gd name="T3" fmla="*/ 98 h 411"/>
                  <a:gd name="T4" fmla="*/ 285 w 308"/>
                  <a:gd name="T5" fmla="*/ 45 h 411"/>
                  <a:gd name="T6" fmla="*/ 189 w 308"/>
                  <a:gd name="T7" fmla="*/ 9 h 411"/>
                  <a:gd name="T8" fmla="*/ 171 w 308"/>
                  <a:gd name="T9" fmla="*/ 2 h 411"/>
                  <a:gd name="T10" fmla="*/ 159 w 308"/>
                  <a:gd name="T11" fmla="*/ 0 h 411"/>
                  <a:gd name="T12" fmla="*/ 125 w 308"/>
                  <a:gd name="T13" fmla="*/ 27 h 411"/>
                  <a:gd name="T14" fmla="*/ 26 w 308"/>
                  <a:gd name="T15" fmla="*/ 277 h 411"/>
                  <a:gd name="T16" fmla="*/ 21 w 308"/>
                  <a:gd name="T17" fmla="*/ 289 h 411"/>
                  <a:gd name="T18" fmla="*/ 16 w 308"/>
                  <a:gd name="T19" fmla="*/ 348 h 411"/>
                  <a:gd name="T20" fmla="*/ 117 w 308"/>
                  <a:gd name="T21" fmla="*/ 395 h 411"/>
                  <a:gd name="T22" fmla="*/ 131 w 308"/>
                  <a:gd name="T23" fmla="*/ 401 h 411"/>
                  <a:gd name="T24" fmla="*/ 164 w 308"/>
                  <a:gd name="T25" fmla="*/ 411 h 411"/>
                  <a:gd name="T26" fmla="*/ 183 w 308"/>
                  <a:gd name="T27" fmla="*/ 392 h 411"/>
                  <a:gd name="T28" fmla="*/ 160 w 308"/>
                  <a:gd name="T29" fmla="*/ 385 h 411"/>
                  <a:gd name="T30" fmla="*/ 102 w 308"/>
                  <a:gd name="T31" fmla="*/ 365 h 411"/>
                  <a:gd name="T32" fmla="*/ 85 w 308"/>
                  <a:gd name="T33" fmla="*/ 358 h 411"/>
                  <a:gd name="T34" fmla="*/ 71 w 308"/>
                  <a:gd name="T35" fmla="*/ 353 h 411"/>
                  <a:gd name="T36" fmla="*/ 34 w 308"/>
                  <a:gd name="T37" fmla="*/ 303 h 411"/>
                  <a:gd name="T38" fmla="*/ 131 w 308"/>
                  <a:gd name="T39" fmla="*/ 41 h 411"/>
                  <a:gd name="T40" fmla="*/ 157 w 308"/>
                  <a:gd name="T41" fmla="*/ 25 h 411"/>
                  <a:gd name="T42" fmla="*/ 214 w 308"/>
                  <a:gd name="T43" fmla="*/ 41 h 411"/>
                  <a:gd name="T44" fmla="*/ 233 w 308"/>
                  <a:gd name="T45" fmla="*/ 47 h 411"/>
                  <a:gd name="T46" fmla="*/ 284 w 308"/>
                  <a:gd name="T47" fmla="*/ 82 h 411"/>
                  <a:gd name="T48" fmla="*/ 196 w 308"/>
                  <a:gd name="T49" fmla="*/ 318 h 411"/>
                  <a:gd name="T50" fmla="*/ 172 w 308"/>
                  <a:gd name="T51" fmla="*/ 378 h 411"/>
                  <a:gd name="T52" fmla="*/ 160 w 308"/>
                  <a:gd name="T53" fmla="*/ 385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8" h="411">
                    <a:moveTo>
                      <a:pt x="183" y="392"/>
                    </a:moveTo>
                    <a:cubicBezTo>
                      <a:pt x="189" y="363"/>
                      <a:pt x="288" y="118"/>
                      <a:pt x="297" y="98"/>
                    </a:cubicBezTo>
                    <a:cubicBezTo>
                      <a:pt x="308" y="72"/>
                      <a:pt x="304" y="54"/>
                      <a:pt x="285" y="45"/>
                    </a:cubicBezTo>
                    <a:cubicBezTo>
                      <a:pt x="270" y="37"/>
                      <a:pt x="218" y="18"/>
                      <a:pt x="189" y="9"/>
                    </a:cubicBezTo>
                    <a:cubicBezTo>
                      <a:pt x="181" y="6"/>
                      <a:pt x="174" y="3"/>
                      <a:pt x="171" y="2"/>
                    </a:cubicBezTo>
                    <a:cubicBezTo>
                      <a:pt x="168" y="1"/>
                      <a:pt x="163" y="0"/>
                      <a:pt x="159" y="0"/>
                    </a:cubicBezTo>
                    <a:cubicBezTo>
                      <a:pt x="152" y="0"/>
                      <a:pt x="133" y="3"/>
                      <a:pt x="125" y="27"/>
                    </a:cubicBezTo>
                    <a:cubicBezTo>
                      <a:pt x="124" y="29"/>
                      <a:pt x="39" y="247"/>
                      <a:pt x="26" y="277"/>
                    </a:cubicBezTo>
                    <a:cubicBezTo>
                      <a:pt x="24" y="281"/>
                      <a:pt x="23" y="285"/>
                      <a:pt x="21" y="289"/>
                    </a:cubicBezTo>
                    <a:cubicBezTo>
                      <a:pt x="10" y="315"/>
                      <a:pt x="0" y="338"/>
                      <a:pt x="16" y="348"/>
                    </a:cubicBezTo>
                    <a:cubicBezTo>
                      <a:pt x="32" y="359"/>
                      <a:pt x="85" y="382"/>
                      <a:pt x="117" y="395"/>
                    </a:cubicBezTo>
                    <a:cubicBezTo>
                      <a:pt x="122" y="397"/>
                      <a:pt x="127" y="399"/>
                      <a:pt x="131" y="401"/>
                    </a:cubicBezTo>
                    <a:cubicBezTo>
                      <a:pt x="143" y="406"/>
                      <a:pt x="155" y="411"/>
                      <a:pt x="164" y="411"/>
                    </a:cubicBezTo>
                    <a:cubicBezTo>
                      <a:pt x="175" y="411"/>
                      <a:pt x="180" y="405"/>
                      <a:pt x="183" y="392"/>
                    </a:cubicBezTo>
                    <a:close/>
                    <a:moveTo>
                      <a:pt x="160" y="385"/>
                    </a:moveTo>
                    <a:cubicBezTo>
                      <a:pt x="145" y="385"/>
                      <a:pt x="122" y="375"/>
                      <a:pt x="102" y="365"/>
                    </a:cubicBezTo>
                    <a:cubicBezTo>
                      <a:pt x="96" y="362"/>
                      <a:pt x="90" y="360"/>
                      <a:pt x="85" y="358"/>
                    </a:cubicBezTo>
                    <a:cubicBezTo>
                      <a:pt x="80" y="356"/>
                      <a:pt x="76" y="354"/>
                      <a:pt x="71" y="353"/>
                    </a:cubicBezTo>
                    <a:cubicBezTo>
                      <a:pt x="48" y="344"/>
                      <a:pt x="24" y="336"/>
                      <a:pt x="34" y="303"/>
                    </a:cubicBezTo>
                    <a:cubicBezTo>
                      <a:pt x="45" y="266"/>
                      <a:pt x="130" y="43"/>
                      <a:pt x="131" y="41"/>
                    </a:cubicBezTo>
                    <a:cubicBezTo>
                      <a:pt x="136" y="30"/>
                      <a:pt x="145" y="25"/>
                      <a:pt x="157" y="25"/>
                    </a:cubicBezTo>
                    <a:cubicBezTo>
                      <a:pt x="172" y="25"/>
                      <a:pt x="190" y="31"/>
                      <a:pt x="214" y="41"/>
                    </a:cubicBezTo>
                    <a:cubicBezTo>
                      <a:pt x="221" y="43"/>
                      <a:pt x="227" y="45"/>
                      <a:pt x="233" y="47"/>
                    </a:cubicBezTo>
                    <a:cubicBezTo>
                      <a:pt x="264" y="59"/>
                      <a:pt x="282" y="66"/>
                      <a:pt x="284" y="82"/>
                    </a:cubicBezTo>
                    <a:cubicBezTo>
                      <a:pt x="285" y="95"/>
                      <a:pt x="241" y="206"/>
                      <a:pt x="196" y="318"/>
                    </a:cubicBezTo>
                    <a:cubicBezTo>
                      <a:pt x="183" y="350"/>
                      <a:pt x="174" y="373"/>
                      <a:pt x="172" y="378"/>
                    </a:cubicBezTo>
                    <a:cubicBezTo>
                      <a:pt x="171" y="383"/>
                      <a:pt x="166" y="385"/>
                      <a:pt x="160" y="385"/>
                    </a:cubicBezTo>
                    <a:close/>
                  </a:path>
                </a:pathLst>
              </a:custGeom>
              <a:solidFill>
                <a:srgbClr val="7A79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íŝľíḑê">
                <a:extLst>
                  <a:ext uri="{FF2B5EF4-FFF2-40B4-BE49-F238E27FC236}">
                    <a16:creationId xmlns:a16="http://schemas.microsoft.com/office/drawing/2014/main" id="{D768F579-B899-4C83-B884-968B6599157A}"/>
                  </a:ext>
                </a:extLst>
              </p:cNvPr>
              <p:cNvSpPr/>
              <p:nvPr/>
            </p:nvSpPr>
            <p:spPr bwMode="auto">
              <a:xfrm>
                <a:off x="2095" y="1414"/>
                <a:ext cx="639" cy="835"/>
              </a:xfrm>
              <a:custGeom>
                <a:avLst/>
                <a:gdLst>
                  <a:gd name="T0" fmla="*/ 292 w 320"/>
                  <a:gd name="T1" fmla="*/ 45 h 419"/>
                  <a:gd name="T2" fmla="*/ 196 w 320"/>
                  <a:gd name="T3" fmla="*/ 9 h 419"/>
                  <a:gd name="T4" fmla="*/ 177 w 320"/>
                  <a:gd name="T5" fmla="*/ 2 h 419"/>
                  <a:gd name="T6" fmla="*/ 164 w 320"/>
                  <a:gd name="T7" fmla="*/ 0 h 419"/>
                  <a:gd name="T8" fmla="*/ 126 w 320"/>
                  <a:gd name="T9" fmla="*/ 30 h 419"/>
                  <a:gd name="T10" fmla="*/ 27 w 320"/>
                  <a:gd name="T11" fmla="*/ 280 h 419"/>
                  <a:gd name="T12" fmla="*/ 22 w 320"/>
                  <a:gd name="T13" fmla="*/ 291 h 419"/>
                  <a:gd name="T14" fmla="*/ 18 w 320"/>
                  <a:gd name="T15" fmla="*/ 355 h 419"/>
                  <a:gd name="T16" fmla="*/ 121 w 320"/>
                  <a:gd name="T17" fmla="*/ 403 h 419"/>
                  <a:gd name="T18" fmla="*/ 134 w 320"/>
                  <a:gd name="T19" fmla="*/ 409 h 419"/>
                  <a:gd name="T20" fmla="*/ 169 w 320"/>
                  <a:gd name="T21" fmla="*/ 419 h 419"/>
                  <a:gd name="T22" fmla="*/ 192 w 320"/>
                  <a:gd name="T23" fmla="*/ 397 h 419"/>
                  <a:gd name="T24" fmla="*/ 306 w 320"/>
                  <a:gd name="T25" fmla="*/ 103 h 419"/>
                  <a:gd name="T26" fmla="*/ 292 w 320"/>
                  <a:gd name="T27" fmla="*/ 45 h 419"/>
                  <a:gd name="T28" fmla="*/ 136 w 320"/>
                  <a:gd name="T29" fmla="*/ 405 h 419"/>
                  <a:gd name="T30" fmla="*/ 122 w 320"/>
                  <a:gd name="T31" fmla="*/ 399 h 419"/>
                  <a:gd name="T32" fmla="*/ 21 w 320"/>
                  <a:gd name="T33" fmla="*/ 352 h 419"/>
                  <a:gd name="T34" fmla="*/ 26 w 320"/>
                  <a:gd name="T35" fmla="*/ 293 h 419"/>
                  <a:gd name="T36" fmla="*/ 31 w 320"/>
                  <a:gd name="T37" fmla="*/ 281 h 419"/>
                  <a:gd name="T38" fmla="*/ 130 w 320"/>
                  <a:gd name="T39" fmla="*/ 31 h 419"/>
                  <a:gd name="T40" fmla="*/ 164 w 320"/>
                  <a:gd name="T41" fmla="*/ 4 h 419"/>
                  <a:gd name="T42" fmla="*/ 176 w 320"/>
                  <a:gd name="T43" fmla="*/ 6 h 419"/>
                  <a:gd name="T44" fmla="*/ 194 w 320"/>
                  <a:gd name="T45" fmla="*/ 13 h 419"/>
                  <a:gd name="T46" fmla="*/ 290 w 320"/>
                  <a:gd name="T47" fmla="*/ 49 h 419"/>
                  <a:gd name="T48" fmla="*/ 302 w 320"/>
                  <a:gd name="T49" fmla="*/ 102 h 419"/>
                  <a:gd name="T50" fmla="*/ 188 w 320"/>
                  <a:gd name="T51" fmla="*/ 396 h 419"/>
                  <a:gd name="T52" fmla="*/ 169 w 320"/>
                  <a:gd name="T53" fmla="*/ 415 h 419"/>
                  <a:gd name="T54" fmla="*/ 136 w 320"/>
                  <a:gd name="T55" fmla="*/ 405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0" h="419">
                    <a:moveTo>
                      <a:pt x="292" y="45"/>
                    </a:moveTo>
                    <a:cubicBezTo>
                      <a:pt x="276" y="37"/>
                      <a:pt x="226" y="19"/>
                      <a:pt x="196" y="9"/>
                    </a:cubicBezTo>
                    <a:cubicBezTo>
                      <a:pt x="187" y="6"/>
                      <a:pt x="180" y="3"/>
                      <a:pt x="177" y="2"/>
                    </a:cubicBezTo>
                    <a:cubicBezTo>
                      <a:pt x="173" y="1"/>
                      <a:pt x="169" y="0"/>
                      <a:pt x="164" y="0"/>
                    </a:cubicBezTo>
                    <a:cubicBezTo>
                      <a:pt x="146" y="0"/>
                      <a:pt x="132" y="11"/>
                      <a:pt x="126" y="30"/>
                    </a:cubicBezTo>
                    <a:cubicBezTo>
                      <a:pt x="125" y="32"/>
                      <a:pt x="40" y="249"/>
                      <a:pt x="27" y="280"/>
                    </a:cubicBezTo>
                    <a:cubicBezTo>
                      <a:pt x="26" y="284"/>
                      <a:pt x="24" y="288"/>
                      <a:pt x="22" y="291"/>
                    </a:cubicBezTo>
                    <a:cubicBezTo>
                      <a:pt x="11" y="318"/>
                      <a:pt x="0" y="343"/>
                      <a:pt x="18" y="355"/>
                    </a:cubicBezTo>
                    <a:cubicBezTo>
                      <a:pt x="35" y="367"/>
                      <a:pt x="89" y="389"/>
                      <a:pt x="121" y="403"/>
                    </a:cubicBezTo>
                    <a:cubicBezTo>
                      <a:pt x="126" y="405"/>
                      <a:pt x="130" y="407"/>
                      <a:pt x="134" y="409"/>
                    </a:cubicBezTo>
                    <a:cubicBezTo>
                      <a:pt x="146" y="414"/>
                      <a:pt x="159" y="419"/>
                      <a:pt x="169" y="419"/>
                    </a:cubicBezTo>
                    <a:cubicBezTo>
                      <a:pt x="182" y="419"/>
                      <a:pt x="189" y="412"/>
                      <a:pt x="192" y="397"/>
                    </a:cubicBezTo>
                    <a:cubicBezTo>
                      <a:pt x="197" y="368"/>
                      <a:pt x="297" y="124"/>
                      <a:pt x="306" y="103"/>
                    </a:cubicBezTo>
                    <a:cubicBezTo>
                      <a:pt x="320" y="68"/>
                      <a:pt x="306" y="52"/>
                      <a:pt x="292" y="45"/>
                    </a:cubicBezTo>
                    <a:close/>
                    <a:moveTo>
                      <a:pt x="136" y="405"/>
                    </a:moveTo>
                    <a:cubicBezTo>
                      <a:pt x="132" y="403"/>
                      <a:pt x="127" y="401"/>
                      <a:pt x="122" y="399"/>
                    </a:cubicBezTo>
                    <a:cubicBezTo>
                      <a:pt x="90" y="386"/>
                      <a:pt x="37" y="363"/>
                      <a:pt x="21" y="352"/>
                    </a:cubicBezTo>
                    <a:cubicBezTo>
                      <a:pt x="5" y="342"/>
                      <a:pt x="15" y="319"/>
                      <a:pt x="26" y="293"/>
                    </a:cubicBezTo>
                    <a:cubicBezTo>
                      <a:pt x="28" y="289"/>
                      <a:pt x="29" y="285"/>
                      <a:pt x="31" y="281"/>
                    </a:cubicBezTo>
                    <a:cubicBezTo>
                      <a:pt x="44" y="251"/>
                      <a:pt x="129" y="33"/>
                      <a:pt x="130" y="31"/>
                    </a:cubicBezTo>
                    <a:cubicBezTo>
                      <a:pt x="138" y="7"/>
                      <a:pt x="157" y="4"/>
                      <a:pt x="164" y="4"/>
                    </a:cubicBezTo>
                    <a:cubicBezTo>
                      <a:pt x="168" y="4"/>
                      <a:pt x="173" y="5"/>
                      <a:pt x="176" y="6"/>
                    </a:cubicBezTo>
                    <a:cubicBezTo>
                      <a:pt x="179" y="7"/>
                      <a:pt x="186" y="10"/>
                      <a:pt x="194" y="13"/>
                    </a:cubicBezTo>
                    <a:cubicBezTo>
                      <a:pt x="223" y="22"/>
                      <a:pt x="275" y="41"/>
                      <a:pt x="290" y="49"/>
                    </a:cubicBezTo>
                    <a:cubicBezTo>
                      <a:pt x="309" y="58"/>
                      <a:pt x="313" y="76"/>
                      <a:pt x="302" y="102"/>
                    </a:cubicBezTo>
                    <a:cubicBezTo>
                      <a:pt x="293" y="122"/>
                      <a:pt x="194" y="367"/>
                      <a:pt x="188" y="396"/>
                    </a:cubicBezTo>
                    <a:cubicBezTo>
                      <a:pt x="185" y="409"/>
                      <a:pt x="180" y="415"/>
                      <a:pt x="169" y="415"/>
                    </a:cubicBezTo>
                    <a:cubicBezTo>
                      <a:pt x="160" y="415"/>
                      <a:pt x="148" y="410"/>
                      <a:pt x="136" y="405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ïṣlïdê">
                <a:extLst>
                  <a:ext uri="{FF2B5EF4-FFF2-40B4-BE49-F238E27FC236}">
                    <a16:creationId xmlns:a16="http://schemas.microsoft.com/office/drawing/2014/main" id="{4A2CBF89-4D8A-490F-AF6E-B231167182CA}"/>
                  </a:ext>
                </a:extLst>
              </p:cNvPr>
              <p:cNvSpPr/>
              <p:nvPr/>
            </p:nvSpPr>
            <p:spPr bwMode="auto">
              <a:xfrm>
                <a:off x="2163" y="1480"/>
                <a:ext cx="503" cy="701"/>
              </a:xfrm>
              <a:custGeom>
                <a:avLst/>
                <a:gdLst>
                  <a:gd name="T0" fmla="*/ 251 w 252"/>
                  <a:gd name="T1" fmla="*/ 54 h 352"/>
                  <a:gd name="T2" fmla="*/ 202 w 252"/>
                  <a:gd name="T3" fmla="*/ 22 h 352"/>
                  <a:gd name="T4" fmla="*/ 184 w 252"/>
                  <a:gd name="T5" fmla="*/ 15 h 352"/>
                  <a:gd name="T6" fmla="*/ 128 w 252"/>
                  <a:gd name="T7" fmla="*/ 0 h 352"/>
                  <a:gd name="T8" fmla="*/ 106 w 252"/>
                  <a:gd name="T9" fmla="*/ 13 h 352"/>
                  <a:gd name="T10" fmla="*/ 9 w 252"/>
                  <a:gd name="T11" fmla="*/ 275 h 352"/>
                  <a:gd name="T12" fmla="*/ 43 w 252"/>
                  <a:gd name="T13" fmla="*/ 320 h 352"/>
                  <a:gd name="T14" fmla="*/ 57 w 252"/>
                  <a:gd name="T15" fmla="*/ 325 h 352"/>
                  <a:gd name="T16" fmla="*/ 75 w 252"/>
                  <a:gd name="T17" fmla="*/ 333 h 352"/>
                  <a:gd name="T18" fmla="*/ 131 w 252"/>
                  <a:gd name="T19" fmla="*/ 352 h 352"/>
                  <a:gd name="T20" fmla="*/ 140 w 252"/>
                  <a:gd name="T21" fmla="*/ 348 h 352"/>
                  <a:gd name="T22" fmla="*/ 163 w 252"/>
                  <a:gd name="T23" fmla="*/ 288 h 352"/>
                  <a:gd name="T24" fmla="*/ 251 w 252"/>
                  <a:gd name="T25" fmla="*/ 5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2" h="352">
                    <a:moveTo>
                      <a:pt x="251" y="54"/>
                    </a:moveTo>
                    <a:cubicBezTo>
                      <a:pt x="250" y="40"/>
                      <a:pt x="232" y="33"/>
                      <a:pt x="202" y="22"/>
                    </a:cubicBezTo>
                    <a:cubicBezTo>
                      <a:pt x="196" y="20"/>
                      <a:pt x="190" y="18"/>
                      <a:pt x="184" y="15"/>
                    </a:cubicBezTo>
                    <a:cubicBezTo>
                      <a:pt x="160" y="6"/>
                      <a:pt x="142" y="0"/>
                      <a:pt x="128" y="0"/>
                    </a:cubicBezTo>
                    <a:cubicBezTo>
                      <a:pt x="117" y="0"/>
                      <a:pt x="110" y="4"/>
                      <a:pt x="106" y="13"/>
                    </a:cubicBezTo>
                    <a:cubicBezTo>
                      <a:pt x="105" y="15"/>
                      <a:pt x="20" y="238"/>
                      <a:pt x="9" y="275"/>
                    </a:cubicBezTo>
                    <a:cubicBezTo>
                      <a:pt x="0" y="304"/>
                      <a:pt x="20" y="311"/>
                      <a:pt x="43" y="320"/>
                    </a:cubicBezTo>
                    <a:cubicBezTo>
                      <a:pt x="48" y="321"/>
                      <a:pt x="53" y="323"/>
                      <a:pt x="57" y="325"/>
                    </a:cubicBezTo>
                    <a:cubicBezTo>
                      <a:pt x="62" y="327"/>
                      <a:pt x="68" y="330"/>
                      <a:pt x="75" y="333"/>
                    </a:cubicBezTo>
                    <a:cubicBezTo>
                      <a:pt x="94" y="342"/>
                      <a:pt x="117" y="352"/>
                      <a:pt x="131" y="352"/>
                    </a:cubicBezTo>
                    <a:cubicBezTo>
                      <a:pt x="137" y="352"/>
                      <a:pt x="139" y="350"/>
                      <a:pt x="140" y="348"/>
                    </a:cubicBezTo>
                    <a:cubicBezTo>
                      <a:pt x="141" y="342"/>
                      <a:pt x="151" y="320"/>
                      <a:pt x="163" y="288"/>
                    </a:cubicBezTo>
                    <a:cubicBezTo>
                      <a:pt x="194" y="211"/>
                      <a:pt x="252" y="66"/>
                      <a:pt x="251" y="54"/>
                    </a:cubicBezTo>
                    <a:close/>
                  </a:path>
                </a:pathLst>
              </a:custGeom>
              <a:solidFill>
                <a:srgbClr val="373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ïŝļîďé">
                <a:extLst>
                  <a:ext uri="{FF2B5EF4-FFF2-40B4-BE49-F238E27FC236}">
                    <a16:creationId xmlns:a16="http://schemas.microsoft.com/office/drawing/2014/main" id="{E58A0803-EA03-4A5D-B164-C2EE23D6031D}"/>
                  </a:ext>
                </a:extLst>
              </p:cNvPr>
              <p:cNvSpPr/>
              <p:nvPr/>
            </p:nvSpPr>
            <p:spPr bwMode="auto">
              <a:xfrm>
                <a:off x="2153" y="1472"/>
                <a:ext cx="521" cy="717"/>
              </a:xfrm>
              <a:custGeom>
                <a:avLst/>
                <a:gdLst>
                  <a:gd name="T0" fmla="*/ 260 w 261"/>
                  <a:gd name="T1" fmla="*/ 57 h 360"/>
                  <a:gd name="T2" fmla="*/ 209 w 261"/>
                  <a:gd name="T3" fmla="*/ 22 h 360"/>
                  <a:gd name="T4" fmla="*/ 190 w 261"/>
                  <a:gd name="T5" fmla="*/ 16 h 360"/>
                  <a:gd name="T6" fmla="*/ 133 w 261"/>
                  <a:gd name="T7" fmla="*/ 0 h 360"/>
                  <a:gd name="T8" fmla="*/ 107 w 261"/>
                  <a:gd name="T9" fmla="*/ 16 h 360"/>
                  <a:gd name="T10" fmla="*/ 10 w 261"/>
                  <a:gd name="T11" fmla="*/ 278 h 360"/>
                  <a:gd name="T12" fmla="*/ 47 w 261"/>
                  <a:gd name="T13" fmla="*/ 328 h 360"/>
                  <a:gd name="T14" fmla="*/ 61 w 261"/>
                  <a:gd name="T15" fmla="*/ 333 h 360"/>
                  <a:gd name="T16" fmla="*/ 78 w 261"/>
                  <a:gd name="T17" fmla="*/ 340 h 360"/>
                  <a:gd name="T18" fmla="*/ 136 w 261"/>
                  <a:gd name="T19" fmla="*/ 360 h 360"/>
                  <a:gd name="T20" fmla="*/ 148 w 261"/>
                  <a:gd name="T21" fmla="*/ 353 h 360"/>
                  <a:gd name="T22" fmla="*/ 172 w 261"/>
                  <a:gd name="T23" fmla="*/ 293 h 360"/>
                  <a:gd name="T24" fmla="*/ 260 w 261"/>
                  <a:gd name="T25" fmla="*/ 57 h 360"/>
                  <a:gd name="T26" fmla="*/ 136 w 261"/>
                  <a:gd name="T27" fmla="*/ 356 h 360"/>
                  <a:gd name="T28" fmla="*/ 80 w 261"/>
                  <a:gd name="T29" fmla="*/ 337 h 360"/>
                  <a:gd name="T30" fmla="*/ 62 w 261"/>
                  <a:gd name="T31" fmla="*/ 329 h 360"/>
                  <a:gd name="T32" fmla="*/ 48 w 261"/>
                  <a:gd name="T33" fmla="*/ 324 h 360"/>
                  <a:gd name="T34" fmla="*/ 14 w 261"/>
                  <a:gd name="T35" fmla="*/ 279 h 360"/>
                  <a:gd name="T36" fmla="*/ 111 w 261"/>
                  <a:gd name="T37" fmla="*/ 17 h 360"/>
                  <a:gd name="T38" fmla="*/ 133 w 261"/>
                  <a:gd name="T39" fmla="*/ 4 h 360"/>
                  <a:gd name="T40" fmla="*/ 189 w 261"/>
                  <a:gd name="T41" fmla="*/ 19 h 360"/>
                  <a:gd name="T42" fmla="*/ 207 w 261"/>
                  <a:gd name="T43" fmla="*/ 26 h 360"/>
                  <a:gd name="T44" fmla="*/ 256 w 261"/>
                  <a:gd name="T45" fmla="*/ 58 h 360"/>
                  <a:gd name="T46" fmla="*/ 168 w 261"/>
                  <a:gd name="T47" fmla="*/ 292 h 360"/>
                  <a:gd name="T48" fmla="*/ 145 w 261"/>
                  <a:gd name="T49" fmla="*/ 352 h 360"/>
                  <a:gd name="T50" fmla="*/ 136 w 261"/>
                  <a:gd name="T51" fmla="*/ 356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1" h="360">
                    <a:moveTo>
                      <a:pt x="260" y="57"/>
                    </a:moveTo>
                    <a:cubicBezTo>
                      <a:pt x="258" y="41"/>
                      <a:pt x="240" y="34"/>
                      <a:pt x="209" y="22"/>
                    </a:cubicBezTo>
                    <a:cubicBezTo>
                      <a:pt x="203" y="20"/>
                      <a:pt x="197" y="18"/>
                      <a:pt x="190" y="16"/>
                    </a:cubicBezTo>
                    <a:cubicBezTo>
                      <a:pt x="166" y="6"/>
                      <a:pt x="148" y="0"/>
                      <a:pt x="133" y="0"/>
                    </a:cubicBezTo>
                    <a:cubicBezTo>
                      <a:pt x="121" y="0"/>
                      <a:pt x="112" y="5"/>
                      <a:pt x="107" y="16"/>
                    </a:cubicBezTo>
                    <a:cubicBezTo>
                      <a:pt x="106" y="18"/>
                      <a:pt x="21" y="241"/>
                      <a:pt x="10" y="278"/>
                    </a:cubicBezTo>
                    <a:cubicBezTo>
                      <a:pt x="0" y="311"/>
                      <a:pt x="24" y="319"/>
                      <a:pt x="47" y="328"/>
                    </a:cubicBezTo>
                    <a:cubicBezTo>
                      <a:pt x="52" y="329"/>
                      <a:pt x="56" y="331"/>
                      <a:pt x="61" y="333"/>
                    </a:cubicBezTo>
                    <a:cubicBezTo>
                      <a:pt x="66" y="335"/>
                      <a:pt x="72" y="337"/>
                      <a:pt x="78" y="340"/>
                    </a:cubicBezTo>
                    <a:cubicBezTo>
                      <a:pt x="98" y="350"/>
                      <a:pt x="121" y="360"/>
                      <a:pt x="136" y="360"/>
                    </a:cubicBezTo>
                    <a:cubicBezTo>
                      <a:pt x="142" y="360"/>
                      <a:pt x="147" y="358"/>
                      <a:pt x="148" y="353"/>
                    </a:cubicBezTo>
                    <a:cubicBezTo>
                      <a:pt x="150" y="348"/>
                      <a:pt x="159" y="325"/>
                      <a:pt x="172" y="293"/>
                    </a:cubicBezTo>
                    <a:cubicBezTo>
                      <a:pt x="217" y="181"/>
                      <a:pt x="261" y="70"/>
                      <a:pt x="260" y="57"/>
                    </a:cubicBezTo>
                    <a:close/>
                    <a:moveTo>
                      <a:pt x="136" y="356"/>
                    </a:moveTo>
                    <a:cubicBezTo>
                      <a:pt x="122" y="356"/>
                      <a:pt x="99" y="346"/>
                      <a:pt x="80" y="337"/>
                    </a:cubicBezTo>
                    <a:cubicBezTo>
                      <a:pt x="73" y="334"/>
                      <a:pt x="67" y="331"/>
                      <a:pt x="62" y="329"/>
                    </a:cubicBezTo>
                    <a:cubicBezTo>
                      <a:pt x="58" y="327"/>
                      <a:pt x="53" y="325"/>
                      <a:pt x="48" y="324"/>
                    </a:cubicBezTo>
                    <a:cubicBezTo>
                      <a:pt x="25" y="315"/>
                      <a:pt x="5" y="308"/>
                      <a:pt x="14" y="279"/>
                    </a:cubicBezTo>
                    <a:cubicBezTo>
                      <a:pt x="25" y="242"/>
                      <a:pt x="110" y="19"/>
                      <a:pt x="111" y="17"/>
                    </a:cubicBezTo>
                    <a:cubicBezTo>
                      <a:pt x="115" y="8"/>
                      <a:pt x="122" y="4"/>
                      <a:pt x="133" y="4"/>
                    </a:cubicBezTo>
                    <a:cubicBezTo>
                      <a:pt x="147" y="4"/>
                      <a:pt x="165" y="10"/>
                      <a:pt x="189" y="19"/>
                    </a:cubicBezTo>
                    <a:cubicBezTo>
                      <a:pt x="195" y="22"/>
                      <a:pt x="201" y="24"/>
                      <a:pt x="207" y="26"/>
                    </a:cubicBezTo>
                    <a:cubicBezTo>
                      <a:pt x="237" y="37"/>
                      <a:pt x="255" y="44"/>
                      <a:pt x="256" y="58"/>
                    </a:cubicBezTo>
                    <a:cubicBezTo>
                      <a:pt x="257" y="70"/>
                      <a:pt x="199" y="215"/>
                      <a:pt x="168" y="292"/>
                    </a:cubicBezTo>
                    <a:cubicBezTo>
                      <a:pt x="156" y="324"/>
                      <a:pt x="146" y="346"/>
                      <a:pt x="145" y="352"/>
                    </a:cubicBezTo>
                    <a:cubicBezTo>
                      <a:pt x="144" y="354"/>
                      <a:pt x="142" y="356"/>
                      <a:pt x="136" y="356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îŝļíḋe">
                <a:extLst>
                  <a:ext uri="{FF2B5EF4-FFF2-40B4-BE49-F238E27FC236}">
                    <a16:creationId xmlns:a16="http://schemas.microsoft.com/office/drawing/2014/main" id="{88C97811-35C1-40A2-A520-D4E631C65D13}"/>
                  </a:ext>
                </a:extLst>
              </p:cNvPr>
              <p:cNvSpPr/>
              <p:nvPr/>
            </p:nvSpPr>
            <p:spPr bwMode="auto">
              <a:xfrm>
                <a:off x="2109" y="1508"/>
                <a:ext cx="611" cy="733"/>
              </a:xfrm>
              <a:custGeom>
                <a:avLst/>
                <a:gdLst>
                  <a:gd name="T0" fmla="*/ 283 w 306"/>
                  <a:gd name="T1" fmla="*/ 2 h 368"/>
                  <a:gd name="T2" fmla="*/ 280 w 306"/>
                  <a:gd name="T3" fmla="*/ 0 h 368"/>
                  <a:gd name="T4" fmla="*/ 269 w 306"/>
                  <a:gd name="T5" fmla="*/ 21 h 368"/>
                  <a:gd name="T6" fmla="*/ 282 w 306"/>
                  <a:gd name="T7" fmla="*/ 39 h 368"/>
                  <a:gd name="T8" fmla="*/ 194 w 306"/>
                  <a:gd name="T9" fmla="*/ 275 h 368"/>
                  <a:gd name="T10" fmla="*/ 170 w 306"/>
                  <a:gd name="T11" fmla="*/ 335 h 368"/>
                  <a:gd name="T12" fmla="*/ 158 w 306"/>
                  <a:gd name="T13" fmla="*/ 342 h 368"/>
                  <a:gd name="T14" fmla="*/ 100 w 306"/>
                  <a:gd name="T15" fmla="*/ 322 h 368"/>
                  <a:gd name="T16" fmla="*/ 83 w 306"/>
                  <a:gd name="T17" fmla="*/ 315 h 368"/>
                  <a:gd name="T18" fmla="*/ 69 w 306"/>
                  <a:gd name="T19" fmla="*/ 310 h 368"/>
                  <a:gd name="T20" fmla="*/ 32 w 306"/>
                  <a:gd name="T21" fmla="*/ 260 h 368"/>
                  <a:gd name="T22" fmla="*/ 34 w 306"/>
                  <a:gd name="T23" fmla="*/ 254 h 368"/>
                  <a:gd name="T24" fmla="*/ 26 w 306"/>
                  <a:gd name="T25" fmla="*/ 255 h 368"/>
                  <a:gd name="T26" fmla="*/ 15 w 306"/>
                  <a:gd name="T27" fmla="*/ 255 h 368"/>
                  <a:gd name="T28" fmla="*/ 14 w 306"/>
                  <a:gd name="T29" fmla="*/ 305 h 368"/>
                  <a:gd name="T30" fmla="*/ 115 w 306"/>
                  <a:gd name="T31" fmla="*/ 352 h 368"/>
                  <a:gd name="T32" fmla="*/ 129 w 306"/>
                  <a:gd name="T33" fmla="*/ 358 h 368"/>
                  <a:gd name="T34" fmla="*/ 162 w 306"/>
                  <a:gd name="T35" fmla="*/ 368 h 368"/>
                  <a:gd name="T36" fmla="*/ 181 w 306"/>
                  <a:gd name="T37" fmla="*/ 349 h 368"/>
                  <a:gd name="T38" fmla="*/ 295 w 306"/>
                  <a:gd name="T39" fmla="*/ 55 h 368"/>
                  <a:gd name="T40" fmla="*/ 283 w 306"/>
                  <a:gd name="T41" fmla="*/ 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6" h="368">
                    <a:moveTo>
                      <a:pt x="283" y="2"/>
                    </a:moveTo>
                    <a:cubicBezTo>
                      <a:pt x="282" y="1"/>
                      <a:pt x="281" y="1"/>
                      <a:pt x="280" y="0"/>
                    </a:cubicBezTo>
                    <a:cubicBezTo>
                      <a:pt x="276" y="7"/>
                      <a:pt x="273" y="14"/>
                      <a:pt x="269" y="21"/>
                    </a:cubicBezTo>
                    <a:cubicBezTo>
                      <a:pt x="277" y="26"/>
                      <a:pt x="281" y="32"/>
                      <a:pt x="282" y="39"/>
                    </a:cubicBezTo>
                    <a:cubicBezTo>
                      <a:pt x="283" y="52"/>
                      <a:pt x="239" y="163"/>
                      <a:pt x="194" y="275"/>
                    </a:cubicBezTo>
                    <a:cubicBezTo>
                      <a:pt x="181" y="307"/>
                      <a:pt x="172" y="330"/>
                      <a:pt x="170" y="335"/>
                    </a:cubicBezTo>
                    <a:cubicBezTo>
                      <a:pt x="169" y="340"/>
                      <a:pt x="164" y="342"/>
                      <a:pt x="158" y="342"/>
                    </a:cubicBezTo>
                    <a:cubicBezTo>
                      <a:pt x="143" y="342"/>
                      <a:pt x="120" y="332"/>
                      <a:pt x="100" y="322"/>
                    </a:cubicBezTo>
                    <a:cubicBezTo>
                      <a:pt x="94" y="319"/>
                      <a:pt x="88" y="317"/>
                      <a:pt x="83" y="315"/>
                    </a:cubicBezTo>
                    <a:cubicBezTo>
                      <a:pt x="78" y="313"/>
                      <a:pt x="74" y="311"/>
                      <a:pt x="69" y="310"/>
                    </a:cubicBezTo>
                    <a:cubicBezTo>
                      <a:pt x="46" y="301"/>
                      <a:pt x="22" y="293"/>
                      <a:pt x="32" y="260"/>
                    </a:cubicBezTo>
                    <a:cubicBezTo>
                      <a:pt x="32" y="258"/>
                      <a:pt x="33" y="256"/>
                      <a:pt x="34" y="254"/>
                    </a:cubicBezTo>
                    <a:cubicBezTo>
                      <a:pt x="31" y="254"/>
                      <a:pt x="29" y="255"/>
                      <a:pt x="26" y="255"/>
                    </a:cubicBezTo>
                    <a:cubicBezTo>
                      <a:pt x="23" y="255"/>
                      <a:pt x="19" y="255"/>
                      <a:pt x="15" y="255"/>
                    </a:cubicBezTo>
                    <a:cubicBezTo>
                      <a:pt x="6" y="277"/>
                      <a:pt x="0" y="296"/>
                      <a:pt x="14" y="305"/>
                    </a:cubicBezTo>
                    <a:cubicBezTo>
                      <a:pt x="30" y="316"/>
                      <a:pt x="83" y="339"/>
                      <a:pt x="115" y="352"/>
                    </a:cubicBezTo>
                    <a:cubicBezTo>
                      <a:pt x="120" y="354"/>
                      <a:pt x="125" y="356"/>
                      <a:pt x="129" y="358"/>
                    </a:cubicBezTo>
                    <a:cubicBezTo>
                      <a:pt x="141" y="363"/>
                      <a:pt x="153" y="368"/>
                      <a:pt x="162" y="368"/>
                    </a:cubicBezTo>
                    <a:cubicBezTo>
                      <a:pt x="173" y="368"/>
                      <a:pt x="178" y="362"/>
                      <a:pt x="181" y="349"/>
                    </a:cubicBezTo>
                    <a:cubicBezTo>
                      <a:pt x="187" y="320"/>
                      <a:pt x="286" y="75"/>
                      <a:pt x="295" y="55"/>
                    </a:cubicBezTo>
                    <a:cubicBezTo>
                      <a:pt x="306" y="29"/>
                      <a:pt x="302" y="11"/>
                      <a:pt x="283" y="2"/>
                    </a:cubicBezTo>
                    <a:close/>
                  </a:path>
                </a:pathLst>
              </a:custGeom>
              <a:solidFill>
                <a:srgbClr val="6060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isļïde">
                <a:extLst>
                  <a:ext uri="{FF2B5EF4-FFF2-40B4-BE49-F238E27FC236}">
                    <a16:creationId xmlns:a16="http://schemas.microsoft.com/office/drawing/2014/main" id="{6E2B827F-E7ED-41C1-B883-95D95F2C5CAE}"/>
                  </a:ext>
                </a:extLst>
              </p:cNvPr>
              <p:cNvSpPr/>
              <p:nvPr/>
            </p:nvSpPr>
            <p:spPr bwMode="auto">
              <a:xfrm>
                <a:off x="2510" y="1472"/>
                <a:ext cx="86" cy="40"/>
              </a:xfrm>
              <a:custGeom>
                <a:avLst/>
                <a:gdLst>
                  <a:gd name="T0" fmla="*/ 41 w 43"/>
                  <a:gd name="T1" fmla="*/ 16 h 20"/>
                  <a:gd name="T2" fmla="*/ 24 w 43"/>
                  <a:gd name="T3" fmla="*/ 9 h 20"/>
                  <a:gd name="T4" fmla="*/ 14 w 43"/>
                  <a:gd name="T5" fmla="*/ 5 h 20"/>
                  <a:gd name="T6" fmla="*/ 3 w 43"/>
                  <a:gd name="T7" fmla="*/ 1 h 20"/>
                  <a:gd name="T8" fmla="*/ 1 w 43"/>
                  <a:gd name="T9" fmla="*/ 3 h 20"/>
                  <a:gd name="T10" fmla="*/ 20 w 43"/>
                  <a:gd name="T11" fmla="*/ 12 h 20"/>
                  <a:gd name="T12" fmla="*/ 39 w 43"/>
                  <a:gd name="T13" fmla="*/ 20 h 20"/>
                  <a:gd name="T14" fmla="*/ 41 w 43"/>
                  <a:gd name="T1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20">
                    <a:moveTo>
                      <a:pt x="41" y="16"/>
                    </a:moveTo>
                    <a:cubicBezTo>
                      <a:pt x="36" y="13"/>
                      <a:pt x="30" y="11"/>
                      <a:pt x="24" y="9"/>
                    </a:cubicBezTo>
                    <a:cubicBezTo>
                      <a:pt x="21" y="8"/>
                      <a:pt x="17" y="6"/>
                      <a:pt x="14" y="5"/>
                    </a:cubicBezTo>
                    <a:cubicBezTo>
                      <a:pt x="10" y="4"/>
                      <a:pt x="6" y="3"/>
                      <a:pt x="3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6" y="8"/>
                      <a:pt x="14" y="9"/>
                      <a:pt x="20" y="12"/>
                    </a:cubicBezTo>
                    <a:cubicBezTo>
                      <a:pt x="26" y="16"/>
                      <a:pt x="33" y="18"/>
                      <a:pt x="39" y="20"/>
                    </a:cubicBezTo>
                    <a:cubicBezTo>
                      <a:pt x="42" y="20"/>
                      <a:pt x="43" y="18"/>
                      <a:pt x="41" y="16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îŝľiḓe">
                <a:extLst>
                  <a:ext uri="{FF2B5EF4-FFF2-40B4-BE49-F238E27FC236}">
                    <a16:creationId xmlns:a16="http://schemas.microsoft.com/office/drawing/2014/main" id="{BF0A0B4C-3102-4311-B727-8727C7CFD1B2}"/>
                  </a:ext>
                </a:extLst>
              </p:cNvPr>
              <p:cNvSpPr/>
              <p:nvPr/>
            </p:nvSpPr>
            <p:spPr bwMode="auto">
              <a:xfrm>
                <a:off x="2163" y="1556"/>
                <a:ext cx="503" cy="625"/>
              </a:xfrm>
              <a:custGeom>
                <a:avLst/>
                <a:gdLst>
                  <a:gd name="T0" fmla="*/ 240 w 252"/>
                  <a:gd name="T1" fmla="*/ 0 h 314"/>
                  <a:gd name="T2" fmla="*/ 229 w 252"/>
                  <a:gd name="T3" fmla="*/ 17 h 314"/>
                  <a:gd name="T4" fmla="*/ 212 w 252"/>
                  <a:gd name="T5" fmla="*/ 48 h 314"/>
                  <a:gd name="T6" fmla="*/ 157 w 252"/>
                  <a:gd name="T7" fmla="*/ 117 h 314"/>
                  <a:gd name="T8" fmla="*/ 87 w 252"/>
                  <a:gd name="T9" fmla="*/ 181 h 314"/>
                  <a:gd name="T10" fmla="*/ 43 w 252"/>
                  <a:gd name="T11" fmla="*/ 210 h 314"/>
                  <a:gd name="T12" fmla="*/ 12 w 252"/>
                  <a:gd name="T13" fmla="*/ 226 h 314"/>
                  <a:gd name="T14" fmla="*/ 9 w 252"/>
                  <a:gd name="T15" fmla="*/ 237 h 314"/>
                  <a:gd name="T16" fmla="*/ 43 w 252"/>
                  <a:gd name="T17" fmla="*/ 282 h 314"/>
                  <a:gd name="T18" fmla="*/ 57 w 252"/>
                  <a:gd name="T19" fmla="*/ 287 h 314"/>
                  <a:gd name="T20" fmla="*/ 75 w 252"/>
                  <a:gd name="T21" fmla="*/ 295 h 314"/>
                  <a:gd name="T22" fmla="*/ 131 w 252"/>
                  <a:gd name="T23" fmla="*/ 314 h 314"/>
                  <a:gd name="T24" fmla="*/ 140 w 252"/>
                  <a:gd name="T25" fmla="*/ 310 h 314"/>
                  <a:gd name="T26" fmla="*/ 163 w 252"/>
                  <a:gd name="T27" fmla="*/ 250 h 314"/>
                  <a:gd name="T28" fmla="*/ 251 w 252"/>
                  <a:gd name="T29" fmla="*/ 16 h 314"/>
                  <a:gd name="T30" fmla="*/ 240 w 252"/>
                  <a:gd name="T31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2" h="314">
                    <a:moveTo>
                      <a:pt x="240" y="0"/>
                    </a:moveTo>
                    <a:cubicBezTo>
                      <a:pt x="236" y="6"/>
                      <a:pt x="232" y="12"/>
                      <a:pt x="229" y="17"/>
                    </a:cubicBezTo>
                    <a:cubicBezTo>
                      <a:pt x="223" y="28"/>
                      <a:pt x="217" y="38"/>
                      <a:pt x="212" y="48"/>
                    </a:cubicBezTo>
                    <a:cubicBezTo>
                      <a:pt x="197" y="74"/>
                      <a:pt x="177" y="95"/>
                      <a:pt x="157" y="117"/>
                    </a:cubicBezTo>
                    <a:cubicBezTo>
                      <a:pt x="136" y="141"/>
                      <a:pt x="113" y="163"/>
                      <a:pt x="87" y="181"/>
                    </a:cubicBezTo>
                    <a:cubicBezTo>
                      <a:pt x="72" y="191"/>
                      <a:pt x="58" y="201"/>
                      <a:pt x="43" y="210"/>
                    </a:cubicBezTo>
                    <a:cubicBezTo>
                      <a:pt x="33" y="216"/>
                      <a:pt x="22" y="221"/>
                      <a:pt x="12" y="226"/>
                    </a:cubicBezTo>
                    <a:cubicBezTo>
                      <a:pt x="11" y="231"/>
                      <a:pt x="9" y="234"/>
                      <a:pt x="9" y="237"/>
                    </a:cubicBezTo>
                    <a:cubicBezTo>
                      <a:pt x="0" y="266"/>
                      <a:pt x="20" y="273"/>
                      <a:pt x="43" y="282"/>
                    </a:cubicBezTo>
                    <a:cubicBezTo>
                      <a:pt x="48" y="283"/>
                      <a:pt x="53" y="285"/>
                      <a:pt x="57" y="287"/>
                    </a:cubicBezTo>
                    <a:cubicBezTo>
                      <a:pt x="62" y="289"/>
                      <a:pt x="68" y="292"/>
                      <a:pt x="75" y="295"/>
                    </a:cubicBezTo>
                    <a:cubicBezTo>
                      <a:pt x="94" y="304"/>
                      <a:pt x="117" y="314"/>
                      <a:pt x="131" y="314"/>
                    </a:cubicBezTo>
                    <a:cubicBezTo>
                      <a:pt x="137" y="314"/>
                      <a:pt x="139" y="312"/>
                      <a:pt x="140" y="310"/>
                    </a:cubicBezTo>
                    <a:cubicBezTo>
                      <a:pt x="141" y="304"/>
                      <a:pt x="151" y="282"/>
                      <a:pt x="163" y="250"/>
                    </a:cubicBezTo>
                    <a:cubicBezTo>
                      <a:pt x="194" y="173"/>
                      <a:pt x="252" y="28"/>
                      <a:pt x="251" y="16"/>
                    </a:cubicBezTo>
                    <a:cubicBezTo>
                      <a:pt x="250" y="9"/>
                      <a:pt x="246" y="5"/>
                      <a:pt x="240" y="0"/>
                    </a:cubicBezTo>
                    <a:close/>
                  </a:path>
                </a:pathLst>
              </a:custGeom>
              <a:solidFill>
                <a:srgbClr val="2D32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ïṡḷïḋè">
                <a:extLst>
                  <a:ext uri="{FF2B5EF4-FFF2-40B4-BE49-F238E27FC236}">
                    <a16:creationId xmlns:a16="http://schemas.microsoft.com/office/drawing/2014/main" id="{7AD19BF2-5937-46B0-8DB8-91D55AD4397A}"/>
                  </a:ext>
                </a:extLst>
              </p:cNvPr>
              <p:cNvSpPr/>
              <p:nvPr/>
            </p:nvSpPr>
            <p:spPr bwMode="auto">
              <a:xfrm>
                <a:off x="2321" y="1508"/>
                <a:ext cx="115" cy="187"/>
              </a:xfrm>
              <a:custGeom>
                <a:avLst/>
                <a:gdLst>
                  <a:gd name="T0" fmla="*/ 40 w 58"/>
                  <a:gd name="T1" fmla="*/ 12 h 94"/>
                  <a:gd name="T2" fmla="*/ 13 w 58"/>
                  <a:gd name="T3" fmla="*/ 87 h 94"/>
                  <a:gd name="T4" fmla="*/ 43 w 58"/>
                  <a:gd name="T5" fmla="*/ 62 h 94"/>
                  <a:gd name="T6" fmla="*/ 57 w 58"/>
                  <a:gd name="T7" fmla="*/ 23 h 94"/>
                  <a:gd name="T8" fmla="*/ 44 w 58"/>
                  <a:gd name="T9" fmla="*/ 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40" y="12"/>
                    </a:moveTo>
                    <a:cubicBezTo>
                      <a:pt x="29" y="34"/>
                      <a:pt x="0" y="81"/>
                      <a:pt x="13" y="87"/>
                    </a:cubicBezTo>
                    <a:cubicBezTo>
                      <a:pt x="25" y="94"/>
                      <a:pt x="35" y="74"/>
                      <a:pt x="43" y="62"/>
                    </a:cubicBezTo>
                    <a:cubicBezTo>
                      <a:pt x="50" y="51"/>
                      <a:pt x="56" y="36"/>
                      <a:pt x="57" y="23"/>
                    </a:cubicBezTo>
                    <a:cubicBezTo>
                      <a:pt x="58" y="13"/>
                      <a:pt x="56" y="0"/>
                      <a:pt x="44" y="7"/>
                    </a:cubicBezTo>
                  </a:path>
                </a:pathLst>
              </a:custGeom>
              <a:solidFill>
                <a:srgbClr val="4950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íşḻîḓé">
                <a:extLst>
                  <a:ext uri="{FF2B5EF4-FFF2-40B4-BE49-F238E27FC236}">
                    <a16:creationId xmlns:a16="http://schemas.microsoft.com/office/drawing/2014/main" id="{2EC6E8F7-A710-4CF8-BCC3-FD64518BA4F0}"/>
                  </a:ext>
                </a:extLst>
              </p:cNvPr>
              <p:cNvSpPr/>
              <p:nvPr/>
            </p:nvSpPr>
            <p:spPr bwMode="auto">
              <a:xfrm>
                <a:off x="2299" y="1695"/>
                <a:ext cx="58" cy="80"/>
              </a:xfrm>
              <a:custGeom>
                <a:avLst/>
                <a:gdLst>
                  <a:gd name="T0" fmla="*/ 14 w 29"/>
                  <a:gd name="T1" fmla="*/ 7 h 40"/>
                  <a:gd name="T2" fmla="*/ 22 w 29"/>
                  <a:gd name="T3" fmla="*/ 27 h 40"/>
                  <a:gd name="T4" fmla="*/ 14 w 29"/>
                  <a:gd name="T5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40">
                    <a:moveTo>
                      <a:pt x="14" y="7"/>
                    </a:moveTo>
                    <a:cubicBezTo>
                      <a:pt x="0" y="15"/>
                      <a:pt x="6" y="40"/>
                      <a:pt x="22" y="27"/>
                    </a:cubicBezTo>
                    <a:cubicBezTo>
                      <a:pt x="29" y="21"/>
                      <a:pt x="26" y="0"/>
                      <a:pt x="14" y="7"/>
                    </a:cubicBezTo>
                    <a:close/>
                  </a:path>
                </a:pathLst>
              </a:custGeom>
              <a:solidFill>
                <a:srgbClr val="4950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îṧ1ïḑè">
                <a:extLst>
                  <a:ext uri="{FF2B5EF4-FFF2-40B4-BE49-F238E27FC236}">
                    <a16:creationId xmlns:a16="http://schemas.microsoft.com/office/drawing/2014/main" id="{CC73A471-198C-4AD0-AB19-FA0A9DEB2639}"/>
                  </a:ext>
                </a:extLst>
              </p:cNvPr>
              <p:cNvSpPr/>
              <p:nvPr/>
            </p:nvSpPr>
            <p:spPr bwMode="auto">
              <a:xfrm>
                <a:off x="2371" y="1432"/>
                <a:ext cx="52" cy="42"/>
              </a:xfrm>
              <a:custGeom>
                <a:avLst/>
                <a:gdLst>
                  <a:gd name="T0" fmla="*/ 20 w 26"/>
                  <a:gd name="T1" fmla="*/ 2 h 21"/>
                  <a:gd name="T2" fmla="*/ 4 w 26"/>
                  <a:gd name="T3" fmla="*/ 9 h 21"/>
                  <a:gd name="T4" fmla="*/ 0 w 26"/>
                  <a:gd name="T5" fmla="*/ 15 h 21"/>
                  <a:gd name="T6" fmla="*/ 6 w 26"/>
                  <a:gd name="T7" fmla="*/ 19 h 21"/>
                  <a:gd name="T8" fmla="*/ 8 w 26"/>
                  <a:gd name="T9" fmla="*/ 17 h 21"/>
                  <a:gd name="T10" fmla="*/ 12 w 26"/>
                  <a:gd name="T11" fmla="*/ 15 h 21"/>
                  <a:gd name="T12" fmla="*/ 16 w 26"/>
                  <a:gd name="T13" fmla="*/ 14 h 21"/>
                  <a:gd name="T14" fmla="*/ 22 w 26"/>
                  <a:gd name="T15" fmla="*/ 10 h 21"/>
                  <a:gd name="T16" fmla="*/ 20 w 26"/>
                  <a:gd name="T1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1">
                    <a:moveTo>
                      <a:pt x="20" y="2"/>
                    </a:moveTo>
                    <a:cubicBezTo>
                      <a:pt x="14" y="0"/>
                      <a:pt x="8" y="4"/>
                      <a:pt x="4" y="9"/>
                    </a:cubicBezTo>
                    <a:cubicBezTo>
                      <a:pt x="2" y="10"/>
                      <a:pt x="0" y="13"/>
                      <a:pt x="0" y="15"/>
                    </a:cubicBezTo>
                    <a:cubicBezTo>
                      <a:pt x="1" y="18"/>
                      <a:pt x="3" y="21"/>
                      <a:pt x="6" y="19"/>
                    </a:cubicBezTo>
                    <a:cubicBezTo>
                      <a:pt x="7" y="19"/>
                      <a:pt x="7" y="18"/>
                      <a:pt x="8" y="17"/>
                    </a:cubicBezTo>
                    <a:cubicBezTo>
                      <a:pt x="9" y="16"/>
                      <a:pt x="11" y="16"/>
                      <a:pt x="12" y="15"/>
                    </a:cubicBezTo>
                    <a:cubicBezTo>
                      <a:pt x="13" y="14"/>
                      <a:pt x="14" y="14"/>
                      <a:pt x="16" y="14"/>
                    </a:cubicBezTo>
                    <a:cubicBezTo>
                      <a:pt x="18" y="13"/>
                      <a:pt x="20" y="12"/>
                      <a:pt x="22" y="10"/>
                    </a:cubicBezTo>
                    <a:cubicBezTo>
                      <a:pt x="26" y="8"/>
                      <a:pt x="23" y="4"/>
                      <a:pt x="20" y="2"/>
                    </a:cubicBezTo>
                    <a:close/>
                  </a:path>
                </a:pathLst>
              </a:custGeom>
              <a:solidFill>
                <a:srgbClr val="8E8D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isľíḋè">
                <a:extLst>
                  <a:ext uri="{FF2B5EF4-FFF2-40B4-BE49-F238E27FC236}">
                    <a16:creationId xmlns:a16="http://schemas.microsoft.com/office/drawing/2014/main" id="{3CBADF9C-26A5-4596-B13A-9E3FE3A6A32E}"/>
                  </a:ext>
                </a:extLst>
              </p:cNvPr>
              <p:cNvSpPr/>
              <p:nvPr/>
            </p:nvSpPr>
            <p:spPr bwMode="auto">
              <a:xfrm>
                <a:off x="2431" y="1440"/>
                <a:ext cx="23" cy="20"/>
              </a:xfrm>
              <a:custGeom>
                <a:avLst/>
                <a:gdLst>
                  <a:gd name="T0" fmla="*/ 11 w 12"/>
                  <a:gd name="T1" fmla="*/ 4 h 10"/>
                  <a:gd name="T2" fmla="*/ 2 w 12"/>
                  <a:gd name="T3" fmla="*/ 2 h 10"/>
                  <a:gd name="T4" fmla="*/ 2 w 12"/>
                  <a:gd name="T5" fmla="*/ 7 h 10"/>
                  <a:gd name="T6" fmla="*/ 4 w 12"/>
                  <a:gd name="T7" fmla="*/ 7 h 10"/>
                  <a:gd name="T8" fmla="*/ 5 w 12"/>
                  <a:gd name="T9" fmla="*/ 8 h 10"/>
                  <a:gd name="T10" fmla="*/ 10 w 12"/>
                  <a:gd name="T11" fmla="*/ 8 h 10"/>
                  <a:gd name="T12" fmla="*/ 11 w 12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11" y="4"/>
                    </a:moveTo>
                    <a:cubicBezTo>
                      <a:pt x="9" y="2"/>
                      <a:pt x="5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7" y="9"/>
                      <a:pt x="9" y="10"/>
                      <a:pt x="10" y="8"/>
                    </a:cubicBezTo>
                    <a:cubicBezTo>
                      <a:pt x="12" y="7"/>
                      <a:pt x="12" y="5"/>
                      <a:pt x="11" y="4"/>
                    </a:cubicBezTo>
                    <a:close/>
                  </a:path>
                </a:pathLst>
              </a:custGeom>
              <a:solidFill>
                <a:srgbClr val="8E8D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íşļïḍè">
                <a:extLst>
                  <a:ext uri="{FF2B5EF4-FFF2-40B4-BE49-F238E27FC236}">
                    <a16:creationId xmlns:a16="http://schemas.microsoft.com/office/drawing/2014/main" id="{89D03150-F9BB-4157-82F9-6C10EA4B2B44}"/>
                  </a:ext>
                </a:extLst>
              </p:cNvPr>
              <p:cNvSpPr/>
              <p:nvPr/>
            </p:nvSpPr>
            <p:spPr bwMode="auto">
              <a:xfrm>
                <a:off x="5020" y="1727"/>
                <a:ext cx="660" cy="637"/>
              </a:xfrm>
              <a:custGeom>
                <a:avLst/>
                <a:gdLst>
                  <a:gd name="T0" fmla="*/ 292 w 331"/>
                  <a:gd name="T1" fmla="*/ 263 h 320"/>
                  <a:gd name="T2" fmla="*/ 317 w 331"/>
                  <a:gd name="T3" fmla="*/ 98 h 320"/>
                  <a:gd name="T4" fmla="*/ 168 w 331"/>
                  <a:gd name="T5" fmla="*/ 0 h 320"/>
                  <a:gd name="T6" fmla="*/ 83 w 331"/>
                  <a:gd name="T7" fmla="*/ 24 h 320"/>
                  <a:gd name="T8" fmla="*/ 16 w 331"/>
                  <a:gd name="T9" fmla="*/ 204 h 320"/>
                  <a:gd name="T10" fmla="*/ 24 w 331"/>
                  <a:gd name="T11" fmla="*/ 228 h 320"/>
                  <a:gd name="T12" fmla="*/ 53 w 331"/>
                  <a:gd name="T13" fmla="*/ 207 h 320"/>
                  <a:gd name="T14" fmla="*/ 49 w 331"/>
                  <a:gd name="T15" fmla="*/ 194 h 320"/>
                  <a:gd name="T16" fmla="*/ 101 w 331"/>
                  <a:gd name="T17" fmla="*/ 54 h 320"/>
                  <a:gd name="T18" fmla="*/ 168 w 331"/>
                  <a:gd name="T19" fmla="*/ 36 h 320"/>
                  <a:gd name="T20" fmla="*/ 284 w 331"/>
                  <a:gd name="T21" fmla="*/ 112 h 320"/>
                  <a:gd name="T22" fmla="*/ 264 w 331"/>
                  <a:gd name="T23" fmla="*/ 241 h 320"/>
                  <a:gd name="T24" fmla="*/ 166 w 331"/>
                  <a:gd name="T25" fmla="*/ 285 h 320"/>
                  <a:gd name="T26" fmla="*/ 166 w 331"/>
                  <a:gd name="T27" fmla="*/ 285 h 320"/>
                  <a:gd name="T28" fmla="*/ 162 w 331"/>
                  <a:gd name="T29" fmla="*/ 285 h 320"/>
                  <a:gd name="T30" fmla="*/ 80 w 331"/>
                  <a:gd name="T31" fmla="*/ 251 h 320"/>
                  <a:gd name="T32" fmla="*/ 49 w 331"/>
                  <a:gd name="T33" fmla="*/ 268 h 320"/>
                  <a:gd name="T34" fmla="*/ 160 w 331"/>
                  <a:gd name="T35" fmla="*/ 320 h 320"/>
                  <a:gd name="T36" fmla="*/ 166 w 331"/>
                  <a:gd name="T37" fmla="*/ 320 h 320"/>
                  <a:gd name="T38" fmla="*/ 166 w 331"/>
                  <a:gd name="T39" fmla="*/ 320 h 320"/>
                  <a:gd name="T40" fmla="*/ 292 w 331"/>
                  <a:gd name="T41" fmla="*/ 26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1" h="320">
                    <a:moveTo>
                      <a:pt x="292" y="263"/>
                    </a:moveTo>
                    <a:cubicBezTo>
                      <a:pt x="329" y="214"/>
                      <a:pt x="331" y="143"/>
                      <a:pt x="317" y="98"/>
                    </a:cubicBezTo>
                    <a:cubicBezTo>
                      <a:pt x="300" y="42"/>
                      <a:pt x="236" y="0"/>
                      <a:pt x="168" y="0"/>
                    </a:cubicBezTo>
                    <a:cubicBezTo>
                      <a:pt x="137" y="0"/>
                      <a:pt x="109" y="8"/>
                      <a:pt x="83" y="24"/>
                    </a:cubicBezTo>
                    <a:cubicBezTo>
                      <a:pt x="14" y="67"/>
                      <a:pt x="0" y="145"/>
                      <a:pt x="16" y="204"/>
                    </a:cubicBezTo>
                    <a:cubicBezTo>
                      <a:pt x="18" y="212"/>
                      <a:pt x="20" y="220"/>
                      <a:pt x="24" y="228"/>
                    </a:cubicBezTo>
                    <a:cubicBezTo>
                      <a:pt x="33" y="220"/>
                      <a:pt x="45" y="212"/>
                      <a:pt x="53" y="207"/>
                    </a:cubicBezTo>
                    <a:cubicBezTo>
                      <a:pt x="51" y="203"/>
                      <a:pt x="50" y="199"/>
                      <a:pt x="49" y="194"/>
                    </a:cubicBezTo>
                    <a:cubicBezTo>
                      <a:pt x="37" y="149"/>
                      <a:pt x="48" y="87"/>
                      <a:pt x="101" y="54"/>
                    </a:cubicBezTo>
                    <a:cubicBezTo>
                      <a:pt x="121" y="42"/>
                      <a:pt x="144" y="36"/>
                      <a:pt x="168" y="36"/>
                    </a:cubicBezTo>
                    <a:cubicBezTo>
                      <a:pt x="220" y="36"/>
                      <a:pt x="270" y="68"/>
                      <a:pt x="284" y="112"/>
                    </a:cubicBezTo>
                    <a:cubicBezTo>
                      <a:pt x="295" y="147"/>
                      <a:pt x="293" y="202"/>
                      <a:pt x="264" y="241"/>
                    </a:cubicBezTo>
                    <a:cubicBezTo>
                      <a:pt x="243" y="270"/>
                      <a:pt x="209" y="285"/>
                      <a:pt x="166" y="285"/>
                    </a:cubicBezTo>
                    <a:cubicBezTo>
                      <a:pt x="166" y="285"/>
                      <a:pt x="166" y="285"/>
                      <a:pt x="166" y="285"/>
                    </a:cubicBezTo>
                    <a:cubicBezTo>
                      <a:pt x="165" y="285"/>
                      <a:pt x="163" y="285"/>
                      <a:pt x="162" y="285"/>
                    </a:cubicBezTo>
                    <a:cubicBezTo>
                      <a:pt x="126" y="284"/>
                      <a:pt x="99" y="270"/>
                      <a:pt x="80" y="251"/>
                    </a:cubicBezTo>
                    <a:cubicBezTo>
                      <a:pt x="71" y="256"/>
                      <a:pt x="59" y="263"/>
                      <a:pt x="49" y="268"/>
                    </a:cubicBezTo>
                    <a:cubicBezTo>
                      <a:pt x="73" y="297"/>
                      <a:pt x="110" y="319"/>
                      <a:pt x="160" y="320"/>
                    </a:cubicBezTo>
                    <a:cubicBezTo>
                      <a:pt x="162" y="320"/>
                      <a:pt x="164" y="320"/>
                      <a:pt x="166" y="320"/>
                    </a:cubicBezTo>
                    <a:cubicBezTo>
                      <a:pt x="166" y="320"/>
                      <a:pt x="166" y="320"/>
                      <a:pt x="166" y="320"/>
                    </a:cubicBezTo>
                    <a:cubicBezTo>
                      <a:pt x="222" y="320"/>
                      <a:pt x="264" y="301"/>
                      <a:pt x="292" y="2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íŝ1íḓé">
                <a:extLst>
                  <a:ext uri="{FF2B5EF4-FFF2-40B4-BE49-F238E27FC236}">
                    <a16:creationId xmlns:a16="http://schemas.microsoft.com/office/drawing/2014/main" id="{C1FDE8CD-49A0-4B0B-81B3-8BF817AD7E73}"/>
                  </a:ext>
                </a:extLst>
              </p:cNvPr>
              <p:cNvSpPr/>
              <p:nvPr/>
            </p:nvSpPr>
            <p:spPr bwMode="auto">
              <a:xfrm>
                <a:off x="5010" y="1719"/>
                <a:ext cx="678" cy="653"/>
              </a:xfrm>
              <a:custGeom>
                <a:avLst/>
                <a:gdLst>
                  <a:gd name="T0" fmla="*/ 326 w 340"/>
                  <a:gd name="T1" fmla="*/ 101 h 328"/>
                  <a:gd name="T2" fmla="*/ 173 w 340"/>
                  <a:gd name="T3" fmla="*/ 0 h 328"/>
                  <a:gd name="T4" fmla="*/ 85 w 340"/>
                  <a:gd name="T5" fmla="*/ 25 h 328"/>
                  <a:gd name="T6" fmla="*/ 17 w 340"/>
                  <a:gd name="T7" fmla="*/ 209 h 328"/>
                  <a:gd name="T8" fmla="*/ 26 w 340"/>
                  <a:gd name="T9" fmla="*/ 235 h 328"/>
                  <a:gd name="T10" fmla="*/ 24 w 340"/>
                  <a:gd name="T11" fmla="*/ 236 h 328"/>
                  <a:gd name="T12" fmla="*/ 18 w 340"/>
                  <a:gd name="T13" fmla="*/ 262 h 328"/>
                  <a:gd name="T14" fmla="*/ 39 w 340"/>
                  <a:gd name="T15" fmla="*/ 277 h 328"/>
                  <a:gd name="T16" fmla="*/ 47 w 340"/>
                  <a:gd name="T17" fmla="*/ 275 h 328"/>
                  <a:gd name="T18" fmla="*/ 50 w 340"/>
                  <a:gd name="T19" fmla="*/ 274 h 328"/>
                  <a:gd name="T20" fmla="*/ 165 w 340"/>
                  <a:gd name="T21" fmla="*/ 328 h 328"/>
                  <a:gd name="T22" fmla="*/ 171 w 340"/>
                  <a:gd name="T23" fmla="*/ 328 h 328"/>
                  <a:gd name="T24" fmla="*/ 171 w 340"/>
                  <a:gd name="T25" fmla="*/ 328 h 328"/>
                  <a:gd name="T26" fmla="*/ 300 w 340"/>
                  <a:gd name="T27" fmla="*/ 270 h 328"/>
                  <a:gd name="T28" fmla="*/ 326 w 340"/>
                  <a:gd name="T29" fmla="*/ 101 h 328"/>
                  <a:gd name="T30" fmla="*/ 171 w 340"/>
                  <a:gd name="T31" fmla="*/ 324 h 328"/>
                  <a:gd name="T32" fmla="*/ 165 w 340"/>
                  <a:gd name="T33" fmla="*/ 324 h 328"/>
                  <a:gd name="T34" fmla="*/ 54 w 340"/>
                  <a:gd name="T35" fmla="*/ 272 h 328"/>
                  <a:gd name="T36" fmla="*/ 85 w 340"/>
                  <a:gd name="T37" fmla="*/ 255 h 328"/>
                  <a:gd name="T38" fmla="*/ 167 w 340"/>
                  <a:gd name="T39" fmla="*/ 289 h 328"/>
                  <a:gd name="T40" fmla="*/ 171 w 340"/>
                  <a:gd name="T41" fmla="*/ 289 h 328"/>
                  <a:gd name="T42" fmla="*/ 171 w 340"/>
                  <a:gd name="T43" fmla="*/ 289 h 328"/>
                  <a:gd name="T44" fmla="*/ 269 w 340"/>
                  <a:gd name="T45" fmla="*/ 245 h 328"/>
                  <a:gd name="T46" fmla="*/ 289 w 340"/>
                  <a:gd name="T47" fmla="*/ 116 h 328"/>
                  <a:gd name="T48" fmla="*/ 173 w 340"/>
                  <a:gd name="T49" fmla="*/ 40 h 328"/>
                  <a:gd name="T50" fmla="*/ 106 w 340"/>
                  <a:gd name="T51" fmla="*/ 58 h 328"/>
                  <a:gd name="T52" fmla="*/ 54 w 340"/>
                  <a:gd name="T53" fmla="*/ 198 h 328"/>
                  <a:gd name="T54" fmla="*/ 58 w 340"/>
                  <a:gd name="T55" fmla="*/ 211 h 328"/>
                  <a:gd name="T56" fmla="*/ 29 w 340"/>
                  <a:gd name="T57" fmla="*/ 232 h 328"/>
                  <a:gd name="T58" fmla="*/ 21 w 340"/>
                  <a:gd name="T59" fmla="*/ 208 h 328"/>
                  <a:gd name="T60" fmla="*/ 88 w 340"/>
                  <a:gd name="T61" fmla="*/ 28 h 328"/>
                  <a:gd name="T62" fmla="*/ 173 w 340"/>
                  <a:gd name="T63" fmla="*/ 4 h 328"/>
                  <a:gd name="T64" fmla="*/ 322 w 340"/>
                  <a:gd name="T65" fmla="*/ 102 h 328"/>
                  <a:gd name="T66" fmla="*/ 297 w 340"/>
                  <a:gd name="T67" fmla="*/ 267 h 328"/>
                  <a:gd name="T68" fmla="*/ 171 w 340"/>
                  <a:gd name="T69" fmla="*/ 324 h 328"/>
                  <a:gd name="T70" fmla="*/ 171 w 340"/>
                  <a:gd name="T71" fmla="*/ 324 h 328"/>
                  <a:gd name="T72" fmla="*/ 39 w 340"/>
                  <a:gd name="T73" fmla="*/ 273 h 328"/>
                  <a:gd name="T74" fmla="*/ 22 w 340"/>
                  <a:gd name="T75" fmla="*/ 260 h 328"/>
                  <a:gd name="T76" fmla="*/ 27 w 340"/>
                  <a:gd name="T77" fmla="*/ 239 h 328"/>
                  <a:gd name="T78" fmla="*/ 60 w 340"/>
                  <a:gd name="T79" fmla="*/ 215 h 328"/>
                  <a:gd name="T80" fmla="*/ 83 w 340"/>
                  <a:gd name="T81" fmla="*/ 252 h 328"/>
                  <a:gd name="T82" fmla="*/ 45 w 340"/>
                  <a:gd name="T83" fmla="*/ 271 h 328"/>
                  <a:gd name="T84" fmla="*/ 39 w 340"/>
                  <a:gd name="T85" fmla="*/ 273 h 328"/>
                  <a:gd name="T86" fmla="*/ 58 w 340"/>
                  <a:gd name="T87" fmla="*/ 197 h 328"/>
                  <a:gd name="T88" fmla="*/ 108 w 340"/>
                  <a:gd name="T89" fmla="*/ 62 h 328"/>
                  <a:gd name="T90" fmla="*/ 173 w 340"/>
                  <a:gd name="T91" fmla="*/ 44 h 328"/>
                  <a:gd name="T92" fmla="*/ 285 w 340"/>
                  <a:gd name="T93" fmla="*/ 117 h 328"/>
                  <a:gd name="T94" fmla="*/ 266 w 340"/>
                  <a:gd name="T95" fmla="*/ 242 h 328"/>
                  <a:gd name="T96" fmla="*/ 171 w 340"/>
                  <a:gd name="T97" fmla="*/ 285 h 328"/>
                  <a:gd name="T98" fmla="*/ 171 w 340"/>
                  <a:gd name="T99" fmla="*/ 285 h 328"/>
                  <a:gd name="T100" fmla="*/ 167 w 340"/>
                  <a:gd name="T101" fmla="*/ 285 h 328"/>
                  <a:gd name="T102" fmla="*/ 58 w 340"/>
                  <a:gd name="T103" fmla="*/ 19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40" h="328">
                    <a:moveTo>
                      <a:pt x="326" y="101"/>
                    </a:moveTo>
                    <a:cubicBezTo>
                      <a:pt x="308" y="43"/>
                      <a:pt x="242" y="0"/>
                      <a:pt x="173" y="0"/>
                    </a:cubicBezTo>
                    <a:cubicBezTo>
                      <a:pt x="142" y="0"/>
                      <a:pt x="112" y="9"/>
                      <a:pt x="85" y="25"/>
                    </a:cubicBezTo>
                    <a:cubicBezTo>
                      <a:pt x="15" y="68"/>
                      <a:pt x="0" y="149"/>
                      <a:pt x="17" y="209"/>
                    </a:cubicBezTo>
                    <a:cubicBezTo>
                      <a:pt x="19" y="218"/>
                      <a:pt x="22" y="226"/>
                      <a:pt x="26" y="235"/>
                    </a:cubicBezTo>
                    <a:cubicBezTo>
                      <a:pt x="25" y="235"/>
                      <a:pt x="24" y="236"/>
                      <a:pt x="24" y="236"/>
                    </a:cubicBezTo>
                    <a:cubicBezTo>
                      <a:pt x="17" y="243"/>
                      <a:pt x="15" y="252"/>
                      <a:pt x="18" y="262"/>
                    </a:cubicBezTo>
                    <a:cubicBezTo>
                      <a:pt x="22" y="271"/>
                      <a:pt x="30" y="277"/>
                      <a:pt x="39" y="277"/>
                    </a:cubicBezTo>
                    <a:cubicBezTo>
                      <a:pt x="41" y="277"/>
                      <a:pt x="44" y="276"/>
                      <a:pt x="47" y="275"/>
                    </a:cubicBezTo>
                    <a:cubicBezTo>
                      <a:pt x="48" y="275"/>
                      <a:pt x="49" y="274"/>
                      <a:pt x="50" y="274"/>
                    </a:cubicBezTo>
                    <a:cubicBezTo>
                      <a:pt x="75" y="304"/>
                      <a:pt x="113" y="327"/>
                      <a:pt x="165" y="328"/>
                    </a:cubicBezTo>
                    <a:cubicBezTo>
                      <a:pt x="167" y="328"/>
                      <a:pt x="169" y="328"/>
                      <a:pt x="171" y="328"/>
                    </a:cubicBezTo>
                    <a:cubicBezTo>
                      <a:pt x="171" y="328"/>
                      <a:pt x="171" y="328"/>
                      <a:pt x="171" y="328"/>
                    </a:cubicBezTo>
                    <a:cubicBezTo>
                      <a:pt x="227" y="328"/>
                      <a:pt x="272" y="308"/>
                      <a:pt x="300" y="270"/>
                    </a:cubicBezTo>
                    <a:cubicBezTo>
                      <a:pt x="338" y="219"/>
                      <a:pt x="340" y="146"/>
                      <a:pt x="326" y="101"/>
                    </a:cubicBezTo>
                    <a:close/>
                    <a:moveTo>
                      <a:pt x="171" y="324"/>
                    </a:moveTo>
                    <a:cubicBezTo>
                      <a:pt x="169" y="324"/>
                      <a:pt x="167" y="324"/>
                      <a:pt x="165" y="324"/>
                    </a:cubicBezTo>
                    <a:cubicBezTo>
                      <a:pt x="115" y="323"/>
                      <a:pt x="78" y="301"/>
                      <a:pt x="54" y="272"/>
                    </a:cubicBezTo>
                    <a:cubicBezTo>
                      <a:pt x="64" y="267"/>
                      <a:pt x="76" y="260"/>
                      <a:pt x="85" y="255"/>
                    </a:cubicBezTo>
                    <a:cubicBezTo>
                      <a:pt x="104" y="274"/>
                      <a:pt x="131" y="288"/>
                      <a:pt x="167" y="289"/>
                    </a:cubicBezTo>
                    <a:cubicBezTo>
                      <a:pt x="168" y="289"/>
                      <a:pt x="170" y="289"/>
                      <a:pt x="171" y="289"/>
                    </a:cubicBezTo>
                    <a:cubicBezTo>
                      <a:pt x="171" y="289"/>
                      <a:pt x="171" y="289"/>
                      <a:pt x="171" y="289"/>
                    </a:cubicBezTo>
                    <a:cubicBezTo>
                      <a:pt x="214" y="289"/>
                      <a:pt x="248" y="274"/>
                      <a:pt x="269" y="245"/>
                    </a:cubicBezTo>
                    <a:cubicBezTo>
                      <a:pt x="298" y="206"/>
                      <a:pt x="300" y="151"/>
                      <a:pt x="289" y="116"/>
                    </a:cubicBezTo>
                    <a:cubicBezTo>
                      <a:pt x="275" y="72"/>
                      <a:pt x="225" y="40"/>
                      <a:pt x="173" y="40"/>
                    </a:cubicBezTo>
                    <a:cubicBezTo>
                      <a:pt x="149" y="40"/>
                      <a:pt x="126" y="46"/>
                      <a:pt x="106" y="58"/>
                    </a:cubicBezTo>
                    <a:cubicBezTo>
                      <a:pt x="53" y="91"/>
                      <a:pt x="42" y="153"/>
                      <a:pt x="54" y="198"/>
                    </a:cubicBezTo>
                    <a:cubicBezTo>
                      <a:pt x="55" y="203"/>
                      <a:pt x="56" y="207"/>
                      <a:pt x="58" y="211"/>
                    </a:cubicBezTo>
                    <a:cubicBezTo>
                      <a:pt x="50" y="216"/>
                      <a:pt x="38" y="224"/>
                      <a:pt x="29" y="232"/>
                    </a:cubicBezTo>
                    <a:cubicBezTo>
                      <a:pt x="25" y="224"/>
                      <a:pt x="23" y="216"/>
                      <a:pt x="21" y="208"/>
                    </a:cubicBezTo>
                    <a:cubicBezTo>
                      <a:pt x="5" y="149"/>
                      <a:pt x="19" y="71"/>
                      <a:pt x="88" y="28"/>
                    </a:cubicBezTo>
                    <a:cubicBezTo>
                      <a:pt x="114" y="12"/>
                      <a:pt x="142" y="4"/>
                      <a:pt x="173" y="4"/>
                    </a:cubicBezTo>
                    <a:cubicBezTo>
                      <a:pt x="241" y="4"/>
                      <a:pt x="305" y="46"/>
                      <a:pt x="322" y="102"/>
                    </a:cubicBezTo>
                    <a:cubicBezTo>
                      <a:pt x="336" y="147"/>
                      <a:pt x="334" y="218"/>
                      <a:pt x="297" y="267"/>
                    </a:cubicBezTo>
                    <a:cubicBezTo>
                      <a:pt x="269" y="305"/>
                      <a:pt x="227" y="324"/>
                      <a:pt x="171" y="324"/>
                    </a:cubicBezTo>
                    <a:cubicBezTo>
                      <a:pt x="171" y="324"/>
                      <a:pt x="171" y="324"/>
                      <a:pt x="171" y="324"/>
                    </a:cubicBezTo>
                    <a:close/>
                    <a:moveTo>
                      <a:pt x="39" y="273"/>
                    </a:moveTo>
                    <a:cubicBezTo>
                      <a:pt x="32" y="273"/>
                      <a:pt x="25" y="268"/>
                      <a:pt x="22" y="260"/>
                    </a:cubicBezTo>
                    <a:cubicBezTo>
                      <a:pt x="20" y="254"/>
                      <a:pt x="20" y="245"/>
                      <a:pt x="27" y="239"/>
                    </a:cubicBezTo>
                    <a:cubicBezTo>
                      <a:pt x="36" y="231"/>
                      <a:pt x="50" y="221"/>
                      <a:pt x="60" y="215"/>
                    </a:cubicBezTo>
                    <a:cubicBezTo>
                      <a:pt x="65" y="228"/>
                      <a:pt x="73" y="240"/>
                      <a:pt x="83" y="252"/>
                    </a:cubicBezTo>
                    <a:cubicBezTo>
                      <a:pt x="72" y="258"/>
                      <a:pt x="57" y="267"/>
                      <a:pt x="45" y="271"/>
                    </a:cubicBezTo>
                    <a:cubicBezTo>
                      <a:pt x="43" y="272"/>
                      <a:pt x="41" y="273"/>
                      <a:pt x="39" y="273"/>
                    </a:cubicBezTo>
                    <a:close/>
                    <a:moveTo>
                      <a:pt x="58" y="197"/>
                    </a:moveTo>
                    <a:cubicBezTo>
                      <a:pt x="46" y="153"/>
                      <a:pt x="57" y="94"/>
                      <a:pt x="108" y="62"/>
                    </a:cubicBezTo>
                    <a:cubicBezTo>
                      <a:pt x="128" y="50"/>
                      <a:pt x="150" y="44"/>
                      <a:pt x="173" y="44"/>
                    </a:cubicBezTo>
                    <a:cubicBezTo>
                      <a:pt x="224" y="44"/>
                      <a:pt x="272" y="75"/>
                      <a:pt x="285" y="117"/>
                    </a:cubicBezTo>
                    <a:cubicBezTo>
                      <a:pt x="295" y="151"/>
                      <a:pt x="294" y="205"/>
                      <a:pt x="266" y="242"/>
                    </a:cubicBezTo>
                    <a:cubicBezTo>
                      <a:pt x="245" y="271"/>
                      <a:pt x="213" y="285"/>
                      <a:pt x="171" y="285"/>
                    </a:cubicBezTo>
                    <a:cubicBezTo>
                      <a:pt x="171" y="285"/>
                      <a:pt x="171" y="285"/>
                      <a:pt x="171" y="285"/>
                    </a:cubicBezTo>
                    <a:cubicBezTo>
                      <a:pt x="170" y="285"/>
                      <a:pt x="168" y="285"/>
                      <a:pt x="167" y="285"/>
                    </a:cubicBezTo>
                    <a:cubicBezTo>
                      <a:pt x="103" y="283"/>
                      <a:pt x="69" y="239"/>
                      <a:pt x="58" y="197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iṥľídè">
                <a:extLst>
                  <a:ext uri="{FF2B5EF4-FFF2-40B4-BE49-F238E27FC236}">
                    <a16:creationId xmlns:a16="http://schemas.microsoft.com/office/drawing/2014/main" id="{5F289699-94D0-488E-84FF-F7C830563EEB}"/>
                  </a:ext>
                </a:extLst>
              </p:cNvPr>
              <p:cNvSpPr/>
              <p:nvPr/>
            </p:nvSpPr>
            <p:spPr bwMode="auto">
              <a:xfrm>
                <a:off x="5050" y="2147"/>
                <a:ext cx="126" cy="116"/>
              </a:xfrm>
              <a:custGeom>
                <a:avLst/>
                <a:gdLst>
                  <a:gd name="T0" fmla="*/ 63 w 63"/>
                  <a:gd name="T1" fmla="*/ 37 h 58"/>
                  <a:gd name="T2" fmla="*/ 40 w 63"/>
                  <a:gd name="T3" fmla="*/ 0 h 58"/>
                  <a:gd name="T4" fmla="*/ 7 w 63"/>
                  <a:gd name="T5" fmla="*/ 24 h 58"/>
                  <a:gd name="T6" fmla="*/ 2 w 63"/>
                  <a:gd name="T7" fmla="*/ 45 h 58"/>
                  <a:gd name="T8" fmla="*/ 19 w 63"/>
                  <a:gd name="T9" fmla="*/ 58 h 58"/>
                  <a:gd name="T10" fmla="*/ 25 w 63"/>
                  <a:gd name="T11" fmla="*/ 56 h 58"/>
                  <a:gd name="T12" fmla="*/ 63 w 63"/>
                  <a:gd name="T13" fmla="*/ 3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58">
                    <a:moveTo>
                      <a:pt x="63" y="37"/>
                    </a:moveTo>
                    <a:cubicBezTo>
                      <a:pt x="53" y="25"/>
                      <a:pt x="45" y="13"/>
                      <a:pt x="40" y="0"/>
                    </a:cubicBezTo>
                    <a:cubicBezTo>
                      <a:pt x="30" y="6"/>
                      <a:pt x="16" y="16"/>
                      <a:pt x="7" y="24"/>
                    </a:cubicBezTo>
                    <a:cubicBezTo>
                      <a:pt x="0" y="30"/>
                      <a:pt x="0" y="39"/>
                      <a:pt x="2" y="45"/>
                    </a:cubicBezTo>
                    <a:cubicBezTo>
                      <a:pt x="5" y="53"/>
                      <a:pt x="12" y="58"/>
                      <a:pt x="19" y="58"/>
                    </a:cubicBezTo>
                    <a:cubicBezTo>
                      <a:pt x="21" y="58"/>
                      <a:pt x="23" y="57"/>
                      <a:pt x="25" y="56"/>
                    </a:cubicBezTo>
                    <a:cubicBezTo>
                      <a:pt x="37" y="52"/>
                      <a:pt x="52" y="43"/>
                      <a:pt x="6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iṣliḍè">
                <a:extLst>
                  <a:ext uri="{FF2B5EF4-FFF2-40B4-BE49-F238E27FC236}">
                    <a16:creationId xmlns:a16="http://schemas.microsoft.com/office/drawing/2014/main" id="{D06C2E1A-F3E1-42BC-97E2-15F0B6CC656D}"/>
                  </a:ext>
                </a:extLst>
              </p:cNvPr>
              <p:cNvSpPr/>
              <p:nvPr/>
            </p:nvSpPr>
            <p:spPr bwMode="auto">
              <a:xfrm>
                <a:off x="5102" y="1806"/>
                <a:ext cx="497" cy="480"/>
              </a:xfrm>
              <a:custGeom>
                <a:avLst/>
                <a:gdLst>
                  <a:gd name="T0" fmla="*/ 121 w 249"/>
                  <a:gd name="T1" fmla="*/ 241 h 241"/>
                  <a:gd name="T2" fmla="*/ 125 w 249"/>
                  <a:gd name="T3" fmla="*/ 241 h 241"/>
                  <a:gd name="T4" fmla="*/ 125 w 249"/>
                  <a:gd name="T5" fmla="*/ 241 h 241"/>
                  <a:gd name="T6" fmla="*/ 220 w 249"/>
                  <a:gd name="T7" fmla="*/ 198 h 241"/>
                  <a:gd name="T8" fmla="*/ 239 w 249"/>
                  <a:gd name="T9" fmla="*/ 73 h 241"/>
                  <a:gd name="T10" fmla="*/ 127 w 249"/>
                  <a:gd name="T11" fmla="*/ 0 h 241"/>
                  <a:gd name="T12" fmla="*/ 62 w 249"/>
                  <a:gd name="T13" fmla="*/ 18 h 241"/>
                  <a:gd name="T14" fmla="*/ 12 w 249"/>
                  <a:gd name="T15" fmla="*/ 153 h 241"/>
                  <a:gd name="T16" fmla="*/ 121 w 249"/>
                  <a:gd name="T17" fmla="*/ 241 h 241"/>
                  <a:gd name="T18" fmla="*/ 73 w 249"/>
                  <a:gd name="T19" fmla="*/ 35 h 241"/>
                  <a:gd name="T20" fmla="*/ 126 w 249"/>
                  <a:gd name="T21" fmla="*/ 19 h 241"/>
                  <a:gd name="T22" fmla="*/ 221 w 249"/>
                  <a:gd name="T23" fmla="*/ 81 h 241"/>
                  <a:gd name="T24" fmla="*/ 205 w 249"/>
                  <a:gd name="T25" fmla="*/ 185 h 241"/>
                  <a:gd name="T26" fmla="*/ 126 w 249"/>
                  <a:gd name="T27" fmla="*/ 221 h 241"/>
                  <a:gd name="T28" fmla="*/ 125 w 249"/>
                  <a:gd name="T29" fmla="*/ 221 h 241"/>
                  <a:gd name="T30" fmla="*/ 122 w 249"/>
                  <a:gd name="T31" fmla="*/ 221 h 241"/>
                  <a:gd name="T32" fmla="*/ 30 w 249"/>
                  <a:gd name="T33" fmla="*/ 148 h 241"/>
                  <a:gd name="T34" fmla="*/ 73 w 249"/>
                  <a:gd name="T35" fmla="*/ 3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9" h="241">
                    <a:moveTo>
                      <a:pt x="121" y="241"/>
                    </a:moveTo>
                    <a:cubicBezTo>
                      <a:pt x="122" y="241"/>
                      <a:pt x="124" y="241"/>
                      <a:pt x="125" y="241"/>
                    </a:cubicBezTo>
                    <a:cubicBezTo>
                      <a:pt x="125" y="241"/>
                      <a:pt x="125" y="241"/>
                      <a:pt x="125" y="241"/>
                    </a:cubicBezTo>
                    <a:cubicBezTo>
                      <a:pt x="167" y="241"/>
                      <a:pt x="199" y="227"/>
                      <a:pt x="220" y="198"/>
                    </a:cubicBezTo>
                    <a:cubicBezTo>
                      <a:pt x="248" y="161"/>
                      <a:pt x="249" y="107"/>
                      <a:pt x="239" y="73"/>
                    </a:cubicBezTo>
                    <a:cubicBezTo>
                      <a:pt x="226" y="31"/>
                      <a:pt x="178" y="0"/>
                      <a:pt x="127" y="0"/>
                    </a:cubicBezTo>
                    <a:cubicBezTo>
                      <a:pt x="104" y="0"/>
                      <a:pt x="82" y="6"/>
                      <a:pt x="62" y="18"/>
                    </a:cubicBezTo>
                    <a:cubicBezTo>
                      <a:pt x="11" y="50"/>
                      <a:pt x="0" y="109"/>
                      <a:pt x="12" y="153"/>
                    </a:cubicBezTo>
                    <a:cubicBezTo>
                      <a:pt x="23" y="195"/>
                      <a:pt x="57" y="239"/>
                      <a:pt x="121" y="241"/>
                    </a:cubicBezTo>
                    <a:close/>
                    <a:moveTo>
                      <a:pt x="73" y="35"/>
                    </a:moveTo>
                    <a:cubicBezTo>
                      <a:pt x="89" y="25"/>
                      <a:pt x="108" y="19"/>
                      <a:pt x="126" y="19"/>
                    </a:cubicBezTo>
                    <a:cubicBezTo>
                      <a:pt x="169" y="19"/>
                      <a:pt x="210" y="46"/>
                      <a:pt x="221" y="81"/>
                    </a:cubicBezTo>
                    <a:cubicBezTo>
                      <a:pt x="229" y="109"/>
                      <a:pt x="228" y="154"/>
                      <a:pt x="205" y="185"/>
                    </a:cubicBezTo>
                    <a:cubicBezTo>
                      <a:pt x="188" y="209"/>
                      <a:pt x="160" y="221"/>
                      <a:pt x="126" y="221"/>
                    </a:cubicBezTo>
                    <a:cubicBezTo>
                      <a:pt x="126" y="221"/>
                      <a:pt x="126" y="221"/>
                      <a:pt x="125" y="221"/>
                    </a:cubicBezTo>
                    <a:cubicBezTo>
                      <a:pt x="124" y="221"/>
                      <a:pt x="123" y="221"/>
                      <a:pt x="122" y="221"/>
                    </a:cubicBezTo>
                    <a:cubicBezTo>
                      <a:pt x="69" y="220"/>
                      <a:pt x="40" y="183"/>
                      <a:pt x="30" y="148"/>
                    </a:cubicBezTo>
                    <a:cubicBezTo>
                      <a:pt x="20" y="111"/>
                      <a:pt x="30" y="61"/>
                      <a:pt x="73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iṧ1idé">
                <a:extLst>
                  <a:ext uri="{FF2B5EF4-FFF2-40B4-BE49-F238E27FC236}">
                    <a16:creationId xmlns:a16="http://schemas.microsoft.com/office/drawing/2014/main" id="{2648A856-41FC-471A-90AC-BB7BF45FFBD0}"/>
                  </a:ext>
                </a:extLst>
              </p:cNvPr>
              <p:cNvSpPr/>
              <p:nvPr/>
            </p:nvSpPr>
            <p:spPr bwMode="auto">
              <a:xfrm>
                <a:off x="5152" y="1852"/>
                <a:ext cx="399" cy="387"/>
              </a:xfrm>
              <a:custGeom>
                <a:avLst/>
                <a:gdLst>
                  <a:gd name="T0" fmla="*/ 50 w 200"/>
                  <a:gd name="T1" fmla="*/ 15 h 194"/>
                  <a:gd name="T2" fmla="*/ 9 w 200"/>
                  <a:gd name="T3" fmla="*/ 124 h 194"/>
                  <a:gd name="T4" fmla="*/ 97 w 200"/>
                  <a:gd name="T5" fmla="*/ 194 h 194"/>
                  <a:gd name="T6" fmla="*/ 100 w 200"/>
                  <a:gd name="T7" fmla="*/ 194 h 194"/>
                  <a:gd name="T8" fmla="*/ 101 w 200"/>
                  <a:gd name="T9" fmla="*/ 194 h 194"/>
                  <a:gd name="T10" fmla="*/ 177 w 200"/>
                  <a:gd name="T11" fmla="*/ 160 h 194"/>
                  <a:gd name="T12" fmla="*/ 192 w 200"/>
                  <a:gd name="T13" fmla="*/ 59 h 194"/>
                  <a:gd name="T14" fmla="*/ 101 w 200"/>
                  <a:gd name="T15" fmla="*/ 0 h 194"/>
                  <a:gd name="T16" fmla="*/ 50 w 200"/>
                  <a:gd name="T17" fmla="*/ 15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194">
                    <a:moveTo>
                      <a:pt x="50" y="15"/>
                    </a:moveTo>
                    <a:cubicBezTo>
                      <a:pt x="8" y="41"/>
                      <a:pt x="0" y="88"/>
                      <a:pt x="9" y="124"/>
                    </a:cubicBezTo>
                    <a:cubicBezTo>
                      <a:pt x="18" y="157"/>
                      <a:pt x="46" y="193"/>
                      <a:pt x="97" y="194"/>
                    </a:cubicBezTo>
                    <a:cubicBezTo>
                      <a:pt x="98" y="194"/>
                      <a:pt x="99" y="194"/>
                      <a:pt x="100" y="194"/>
                    </a:cubicBezTo>
                    <a:cubicBezTo>
                      <a:pt x="101" y="194"/>
                      <a:pt x="101" y="194"/>
                      <a:pt x="101" y="194"/>
                    </a:cubicBezTo>
                    <a:cubicBezTo>
                      <a:pt x="134" y="194"/>
                      <a:pt x="160" y="183"/>
                      <a:pt x="177" y="160"/>
                    </a:cubicBezTo>
                    <a:cubicBezTo>
                      <a:pt x="199" y="130"/>
                      <a:pt x="200" y="87"/>
                      <a:pt x="192" y="59"/>
                    </a:cubicBezTo>
                    <a:cubicBezTo>
                      <a:pt x="182" y="26"/>
                      <a:pt x="143" y="0"/>
                      <a:pt x="101" y="0"/>
                    </a:cubicBezTo>
                    <a:cubicBezTo>
                      <a:pt x="83" y="0"/>
                      <a:pt x="66" y="5"/>
                      <a:pt x="50" y="15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ïṥ1iḑè">
                <a:extLst>
                  <a:ext uri="{FF2B5EF4-FFF2-40B4-BE49-F238E27FC236}">
                    <a16:creationId xmlns:a16="http://schemas.microsoft.com/office/drawing/2014/main" id="{6649E3CA-E643-4BFF-AEE4-DFEA34FE7D31}"/>
                  </a:ext>
                </a:extLst>
              </p:cNvPr>
              <p:cNvSpPr/>
              <p:nvPr/>
            </p:nvSpPr>
            <p:spPr bwMode="auto">
              <a:xfrm>
                <a:off x="5142" y="1844"/>
                <a:ext cx="417" cy="403"/>
              </a:xfrm>
              <a:custGeom>
                <a:avLst/>
                <a:gdLst>
                  <a:gd name="T0" fmla="*/ 102 w 209"/>
                  <a:gd name="T1" fmla="*/ 202 h 202"/>
                  <a:gd name="T2" fmla="*/ 105 w 209"/>
                  <a:gd name="T3" fmla="*/ 202 h 202"/>
                  <a:gd name="T4" fmla="*/ 106 w 209"/>
                  <a:gd name="T5" fmla="*/ 202 h 202"/>
                  <a:gd name="T6" fmla="*/ 185 w 209"/>
                  <a:gd name="T7" fmla="*/ 166 h 202"/>
                  <a:gd name="T8" fmla="*/ 201 w 209"/>
                  <a:gd name="T9" fmla="*/ 62 h 202"/>
                  <a:gd name="T10" fmla="*/ 106 w 209"/>
                  <a:gd name="T11" fmla="*/ 0 h 202"/>
                  <a:gd name="T12" fmla="*/ 53 w 209"/>
                  <a:gd name="T13" fmla="*/ 16 h 202"/>
                  <a:gd name="T14" fmla="*/ 10 w 209"/>
                  <a:gd name="T15" fmla="*/ 129 h 202"/>
                  <a:gd name="T16" fmla="*/ 102 w 209"/>
                  <a:gd name="T17" fmla="*/ 202 h 202"/>
                  <a:gd name="T18" fmla="*/ 197 w 209"/>
                  <a:gd name="T19" fmla="*/ 63 h 202"/>
                  <a:gd name="T20" fmla="*/ 182 w 209"/>
                  <a:gd name="T21" fmla="*/ 164 h 202"/>
                  <a:gd name="T22" fmla="*/ 106 w 209"/>
                  <a:gd name="T23" fmla="*/ 198 h 202"/>
                  <a:gd name="T24" fmla="*/ 105 w 209"/>
                  <a:gd name="T25" fmla="*/ 198 h 202"/>
                  <a:gd name="T26" fmla="*/ 102 w 209"/>
                  <a:gd name="T27" fmla="*/ 198 h 202"/>
                  <a:gd name="T28" fmla="*/ 14 w 209"/>
                  <a:gd name="T29" fmla="*/ 128 h 202"/>
                  <a:gd name="T30" fmla="*/ 55 w 209"/>
                  <a:gd name="T31" fmla="*/ 19 h 202"/>
                  <a:gd name="T32" fmla="*/ 106 w 209"/>
                  <a:gd name="T33" fmla="*/ 4 h 202"/>
                  <a:gd name="T34" fmla="*/ 197 w 209"/>
                  <a:gd name="T35" fmla="*/ 6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9" h="202">
                    <a:moveTo>
                      <a:pt x="102" y="202"/>
                    </a:moveTo>
                    <a:cubicBezTo>
                      <a:pt x="103" y="202"/>
                      <a:pt x="104" y="202"/>
                      <a:pt x="105" y="202"/>
                    </a:cubicBezTo>
                    <a:cubicBezTo>
                      <a:pt x="106" y="202"/>
                      <a:pt x="106" y="202"/>
                      <a:pt x="106" y="202"/>
                    </a:cubicBezTo>
                    <a:cubicBezTo>
                      <a:pt x="140" y="202"/>
                      <a:pt x="168" y="190"/>
                      <a:pt x="185" y="166"/>
                    </a:cubicBezTo>
                    <a:cubicBezTo>
                      <a:pt x="208" y="135"/>
                      <a:pt x="209" y="90"/>
                      <a:pt x="201" y="62"/>
                    </a:cubicBezTo>
                    <a:cubicBezTo>
                      <a:pt x="190" y="27"/>
                      <a:pt x="149" y="0"/>
                      <a:pt x="106" y="0"/>
                    </a:cubicBezTo>
                    <a:cubicBezTo>
                      <a:pt x="88" y="0"/>
                      <a:pt x="69" y="6"/>
                      <a:pt x="53" y="16"/>
                    </a:cubicBezTo>
                    <a:cubicBezTo>
                      <a:pt x="10" y="42"/>
                      <a:pt x="0" y="92"/>
                      <a:pt x="10" y="129"/>
                    </a:cubicBezTo>
                    <a:cubicBezTo>
                      <a:pt x="20" y="164"/>
                      <a:pt x="49" y="201"/>
                      <a:pt x="102" y="202"/>
                    </a:cubicBezTo>
                    <a:close/>
                    <a:moveTo>
                      <a:pt x="197" y="63"/>
                    </a:moveTo>
                    <a:cubicBezTo>
                      <a:pt x="205" y="91"/>
                      <a:pt x="204" y="134"/>
                      <a:pt x="182" y="164"/>
                    </a:cubicBezTo>
                    <a:cubicBezTo>
                      <a:pt x="165" y="187"/>
                      <a:pt x="139" y="198"/>
                      <a:pt x="106" y="198"/>
                    </a:cubicBezTo>
                    <a:cubicBezTo>
                      <a:pt x="106" y="198"/>
                      <a:pt x="106" y="198"/>
                      <a:pt x="105" y="198"/>
                    </a:cubicBezTo>
                    <a:cubicBezTo>
                      <a:pt x="104" y="198"/>
                      <a:pt x="103" y="198"/>
                      <a:pt x="102" y="198"/>
                    </a:cubicBezTo>
                    <a:cubicBezTo>
                      <a:pt x="51" y="197"/>
                      <a:pt x="23" y="161"/>
                      <a:pt x="14" y="128"/>
                    </a:cubicBezTo>
                    <a:cubicBezTo>
                      <a:pt x="5" y="92"/>
                      <a:pt x="13" y="45"/>
                      <a:pt x="55" y="19"/>
                    </a:cubicBezTo>
                    <a:cubicBezTo>
                      <a:pt x="71" y="9"/>
                      <a:pt x="88" y="4"/>
                      <a:pt x="106" y="4"/>
                    </a:cubicBezTo>
                    <a:cubicBezTo>
                      <a:pt x="148" y="4"/>
                      <a:pt x="187" y="30"/>
                      <a:pt x="197" y="63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ïṡļíḋe">
                <a:extLst>
                  <a:ext uri="{FF2B5EF4-FFF2-40B4-BE49-F238E27FC236}">
                    <a16:creationId xmlns:a16="http://schemas.microsoft.com/office/drawing/2014/main" id="{197C2BFB-4B65-4F4C-AF1D-BC4BCADF094F}"/>
                  </a:ext>
                </a:extLst>
              </p:cNvPr>
              <p:cNvSpPr/>
              <p:nvPr/>
            </p:nvSpPr>
            <p:spPr bwMode="auto">
              <a:xfrm>
                <a:off x="5190" y="1866"/>
                <a:ext cx="315" cy="168"/>
              </a:xfrm>
              <a:custGeom>
                <a:avLst/>
                <a:gdLst>
                  <a:gd name="T0" fmla="*/ 20 w 158"/>
                  <a:gd name="T1" fmla="*/ 25 h 84"/>
                  <a:gd name="T2" fmla="*/ 15 w 158"/>
                  <a:gd name="T3" fmla="*/ 29 h 84"/>
                  <a:gd name="T4" fmla="*/ 9 w 158"/>
                  <a:gd name="T5" fmla="*/ 71 h 84"/>
                  <a:gd name="T6" fmla="*/ 30 w 158"/>
                  <a:gd name="T7" fmla="*/ 75 h 84"/>
                  <a:gd name="T8" fmla="*/ 66 w 158"/>
                  <a:gd name="T9" fmla="*/ 49 h 84"/>
                  <a:gd name="T10" fmla="*/ 103 w 158"/>
                  <a:gd name="T11" fmla="*/ 50 h 84"/>
                  <a:gd name="T12" fmla="*/ 135 w 158"/>
                  <a:gd name="T13" fmla="*/ 59 h 84"/>
                  <a:gd name="T14" fmla="*/ 145 w 158"/>
                  <a:gd name="T15" fmla="*/ 21 h 84"/>
                  <a:gd name="T16" fmla="*/ 88 w 158"/>
                  <a:gd name="T17" fmla="*/ 0 h 84"/>
                  <a:gd name="T18" fmla="*/ 20 w 158"/>
                  <a:gd name="T19" fmla="*/ 2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8" h="84">
                    <a:moveTo>
                      <a:pt x="20" y="25"/>
                    </a:moveTo>
                    <a:cubicBezTo>
                      <a:pt x="18" y="26"/>
                      <a:pt x="17" y="28"/>
                      <a:pt x="15" y="29"/>
                    </a:cubicBezTo>
                    <a:cubicBezTo>
                      <a:pt x="4" y="41"/>
                      <a:pt x="0" y="57"/>
                      <a:pt x="9" y="71"/>
                    </a:cubicBezTo>
                    <a:cubicBezTo>
                      <a:pt x="15" y="81"/>
                      <a:pt x="22" y="84"/>
                      <a:pt x="30" y="75"/>
                    </a:cubicBezTo>
                    <a:cubicBezTo>
                      <a:pt x="41" y="64"/>
                      <a:pt x="50" y="53"/>
                      <a:pt x="66" y="49"/>
                    </a:cubicBezTo>
                    <a:cubicBezTo>
                      <a:pt x="78" y="46"/>
                      <a:pt x="91" y="46"/>
                      <a:pt x="103" y="50"/>
                    </a:cubicBezTo>
                    <a:cubicBezTo>
                      <a:pt x="113" y="53"/>
                      <a:pt x="124" y="60"/>
                      <a:pt x="135" y="59"/>
                    </a:cubicBezTo>
                    <a:cubicBezTo>
                      <a:pt x="157" y="58"/>
                      <a:pt x="158" y="34"/>
                      <a:pt x="145" y="21"/>
                    </a:cubicBezTo>
                    <a:cubicBezTo>
                      <a:pt x="130" y="7"/>
                      <a:pt x="108" y="0"/>
                      <a:pt x="88" y="0"/>
                    </a:cubicBezTo>
                    <a:cubicBezTo>
                      <a:pt x="65" y="1"/>
                      <a:pt x="38" y="10"/>
                      <a:pt x="20" y="25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í$1îḓê">
                <a:extLst>
                  <a:ext uri="{FF2B5EF4-FFF2-40B4-BE49-F238E27FC236}">
                    <a16:creationId xmlns:a16="http://schemas.microsoft.com/office/drawing/2014/main" id="{87462C6A-1407-4BB1-84D7-68F248701A05}"/>
                  </a:ext>
                </a:extLst>
              </p:cNvPr>
              <p:cNvSpPr/>
              <p:nvPr/>
            </p:nvSpPr>
            <p:spPr bwMode="auto">
              <a:xfrm>
                <a:off x="5216" y="1932"/>
                <a:ext cx="23" cy="28"/>
              </a:xfrm>
              <a:custGeom>
                <a:avLst/>
                <a:gdLst>
                  <a:gd name="T0" fmla="*/ 7 w 12"/>
                  <a:gd name="T1" fmla="*/ 1 h 14"/>
                  <a:gd name="T2" fmla="*/ 6 w 12"/>
                  <a:gd name="T3" fmla="*/ 1 h 14"/>
                  <a:gd name="T4" fmla="*/ 0 w 12"/>
                  <a:gd name="T5" fmla="*/ 7 h 14"/>
                  <a:gd name="T6" fmla="*/ 8 w 12"/>
                  <a:gd name="T7" fmla="*/ 13 h 14"/>
                  <a:gd name="T8" fmla="*/ 8 w 12"/>
                  <a:gd name="T9" fmla="*/ 13 h 14"/>
                  <a:gd name="T10" fmla="*/ 12 w 12"/>
                  <a:gd name="T11" fmla="*/ 7 h 14"/>
                  <a:gd name="T12" fmla="*/ 7 w 12"/>
                  <a:gd name="T1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3"/>
                      <a:pt x="0" y="7"/>
                    </a:cubicBezTo>
                    <a:cubicBezTo>
                      <a:pt x="0" y="11"/>
                      <a:pt x="4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12"/>
                      <a:pt x="12" y="10"/>
                      <a:pt x="12" y="7"/>
                    </a:cubicBezTo>
                    <a:cubicBezTo>
                      <a:pt x="12" y="4"/>
                      <a:pt x="10" y="0"/>
                      <a:pt x="7" y="1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ïṧ1iḋé">
                <a:extLst>
                  <a:ext uri="{FF2B5EF4-FFF2-40B4-BE49-F238E27FC236}">
                    <a16:creationId xmlns:a16="http://schemas.microsoft.com/office/drawing/2014/main" id="{85FCFED4-EC2B-4A77-9BA4-36B0EAB2AB3B}"/>
                  </a:ext>
                </a:extLst>
              </p:cNvPr>
              <p:cNvSpPr/>
              <p:nvPr/>
            </p:nvSpPr>
            <p:spPr bwMode="auto">
              <a:xfrm>
                <a:off x="5208" y="1972"/>
                <a:ext cx="15" cy="14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7 h 7"/>
                  <a:gd name="T4" fmla="*/ 4 w 8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0"/>
                      <a:pt x="0" y="7"/>
                      <a:pt x="4" y="7"/>
                    </a:cubicBezTo>
                    <a:cubicBezTo>
                      <a:pt x="8" y="7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iṩļíďé">
                <a:extLst>
                  <a:ext uri="{FF2B5EF4-FFF2-40B4-BE49-F238E27FC236}">
                    <a16:creationId xmlns:a16="http://schemas.microsoft.com/office/drawing/2014/main" id="{D5F5BCA3-1330-4FD3-86A3-0CB2D1184935}"/>
                  </a:ext>
                </a:extLst>
              </p:cNvPr>
              <p:cNvSpPr/>
              <p:nvPr/>
            </p:nvSpPr>
            <p:spPr bwMode="auto">
              <a:xfrm>
                <a:off x="5221" y="1996"/>
                <a:ext cx="16" cy="14"/>
              </a:xfrm>
              <a:custGeom>
                <a:avLst/>
                <a:gdLst>
                  <a:gd name="T0" fmla="*/ 6 w 8"/>
                  <a:gd name="T1" fmla="*/ 3 h 7"/>
                  <a:gd name="T2" fmla="*/ 6 w 8"/>
                  <a:gd name="T3" fmla="*/ 2 h 7"/>
                  <a:gd name="T4" fmla="*/ 1 w 8"/>
                  <a:gd name="T5" fmla="*/ 2 h 7"/>
                  <a:gd name="T6" fmla="*/ 1 w 8"/>
                  <a:gd name="T7" fmla="*/ 3 h 7"/>
                  <a:gd name="T8" fmla="*/ 4 w 8"/>
                  <a:gd name="T9" fmla="*/ 7 h 7"/>
                  <a:gd name="T10" fmla="*/ 6 w 8"/>
                  <a:gd name="T11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6" y="3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5"/>
                      <a:pt x="1" y="7"/>
                      <a:pt x="4" y="7"/>
                    </a:cubicBezTo>
                    <a:cubicBezTo>
                      <a:pt x="6" y="7"/>
                      <a:pt x="8" y="5"/>
                      <a:pt x="6" y="3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íśļíḑe">
                <a:extLst>
                  <a:ext uri="{FF2B5EF4-FFF2-40B4-BE49-F238E27FC236}">
                    <a16:creationId xmlns:a16="http://schemas.microsoft.com/office/drawing/2014/main" id="{F3F33B2A-1DA5-4DF4-8C89-E20B7F64BD3F}"/>
                  </a:ext>
                </a:extLst>
              </p:cNvPr>
              <p:cNvSpPr/>
              <p:nvPr/>
            </p:nvSpPr>
            <p:spPr bwMode="auto">
              <a:xfrm>
                <a:off x="5231" y="1966"/>
                <a:ext cx="18" cy="14"/>
              </a:xfrm>
              <a:custGeom>
                <a:avLst/>
                <a:gdLst>
                  <a:gd name="T0" fmla="*/ 5 w 9"/>
                  <a:gd name="T1" fmla="*/ 0 h 7"/>
                  <a:gd name="T2" fmla="*/ 5 w 9"/>
                  <a:gd name="T3" fmla="*/ 7 h 7"/>
                  <a:gd name="T4" fmla="*/ 5 w 9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0" y="0"/>
                      <a:pt x="0" y="7"/>
                      <a:pt x="5" y="7"/>
                    </a:cubicBezTo>
                    <a:cubicBezTo>
                      <a:pt x="9" y="7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íṧ1iḍé">
                <a:extLst>
                  <a:ext uri="{FF2B5EF4-FFF2-40B4-BE49-F238E27FC236}">
                    <a16:creationId xmlns:a16="http://schemas.microsoft.com/office/drawing/2014/main" id="{431B11D2-44AB-49C1-AD39-B852D963718E}"/>
                  </a:ext>
                </a:extLst>
              </p:cNvPr>
              <p:cNvSpPr/>
              <p:nvPr/>
            </p:nvSpPr>
            <p:spPr bwMode="auto">
              <a:xfrm>
                <a:off x="5251" y="1902"/>
                <a:ext cx="14" cy="16"/>
              </a:xfrm>
              <a:custGeom>
                <a:avLst/>
                <a:gdLst>
                  <a:gd name="T0" fmla="*/ 4 w 7"/>
                  <a:gd name="T1" fmla="*/ 1 h 8"/>
                  <a:gd name="T2" fmla="*/ 4 w 7"/>
                  <a:gd name="T3" fmla="*/ 1 h 8"/>
                  <a:gd name="T4" fmla="*/ 0 w 7"/>
                  <a:gd name="T5" fmla="*/ 4 h 8"/>
                  <a:gd name="T6" fmla="*/ 4 w 7"/>
                  <a:gd name="T7" fmla="*/ 7 h 8"/>
                  <a:gd name="T8" fmla="*/ 4 w 7"/>
                  <a:gd name="T9" fmla="*/ 7 h 8"/>
                  <a:gd name="T10" fmla="*/ 4 w 7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4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7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îṣľiḑe">
                <a:extLst>
                  <a:ext uri="{FF2B5EF4-FFF2-40B4-BE49-F238E27FC236}">
                    <a16:creationId xmlns:a16="http://schemas.microsoft.com/office/drawing/2014/main" id="{10209F39-7E03-4116-87AF-085B063DC4C8}"/>
                  </a:ext>
                </a:extLst>
              </p:cNvPr>
              <p:cNvSpPr/>
              <p:nvPr/>
            </p:nvSpPr>
            <p:spPr bwMode="auto">
              <a:xfrm>
                <a:off x="5277" y="1908"/>
                <a:ext cx="16" cy="12"/>
              </a:xfrm>
              <a:custGeom>
                <a:avLst/>
                <a:gdLst>
                  <a:gd name="T0" fmla="*/ 4 w 8"/>
                  <a:gd name="T1" fmla="*/ 0 h 6"/>
                  <a:gd name="T2" fmla="*/ 4 w 8"/>
                  <a:gd name="T3" fmla="*/ 6 h 6"/>
                  <a:gd name="T4" fmla="*/ 4 w 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4" y="0"/>
                    </a:moveTo>
                    <a:cubicBezTo>
                      <a:pt x="0" y="0"/>
                      <a:pt x="0" y="6"/>
                      <a:pt x="4" y="6"/>
                    </a:cubicBezTo>
                    <a:cubicBezTo>
                      <a:pt x="8" y="6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íṩ1iḋè">
                <a:extLst>
                  <a:ext uri="{FF2B5EF4-FFF2-40B4-BE49-F238E27FC236}">
                    <a16:creationId xmlns:a16="http://schemas.microsoft.com/office/drawing/2014/main" id="{DE3ADC24-91F3-489C-B1D2-0124AFB4BA91}"/>
                  </a:ext>
                </a:extLst>
              </p:cNvPr>
              <p:cNvSpPr/>
              <p:nvPr/>
            </p:nvSpPr>
            <p:spPr bwMode="auto">
              <a:xfrm>
                <a:off x="5299" y="1882"/>
                <a:ext cx="32" cy="26"/>
              </a:xfrm>
              <a:custGeom>
                <a:avLst/>
                <a:gdLst>
                  <a:gd name="T0" fmla="*/ 8 w 16"/>
                  <a:gd name="T1" fmla="*/ 0 h 13"/>
                  <a:gd name="T2" fmla="*/ 8 w 16"/>
                  <a:gd name="T3" fmla="*/ 13 h 13"/>
                  <a:gd name="T4" fmla="*/ 8 w 16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3">
                    <a:moveTo>
                      <a:pt x="8" y="0"/>
                    </a:moveTo>
                    <a:cubicBezTo>
                      <a:pt x="0" y="0"/>
                      <a:pt x="0" y="13"/>
                      <a:pt x="8" y="13"/>
                    </a:cubicBezTo>
                    <a:cubicBezTo>
                      <a:pt x="16" y="13"/>
                      <a:pt x="16" y="0"/>
                      <a:pt x="8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îŝlîďe">
                <a:extLst>
                  <a:ext uri="{FF2B5EF4-FFF2-40B4-BE49-F238E27FC236}">
                    <a16:creationId xmlns:a16="http://schemas.microsoft.com/office/drawing/2014/main" id="{9E44A17E-4DEE-4E11-8EFA-5A28CFBF6B70}"/>
                  </a:ext>
                </a:extLst>
              </p:cNvPr>
              <p:cNvSpPr/>
              <p:nvPr/>
            </p:nvSpPr>
            <p:spPr bwMode="auto">
              <a:xfrm>
                <a:off x="5337" y="1878"/>
                <a:ext cx="18" cy="18"/>
              </a:xfrm>
              <a:custGeom>
                <a:avLst/>
                <a:gdLst>
                  <a:gd name="T0" fmla="*/ 5 w 9"/>
                  <a:gd name="T1" fmla="*/ 1 h 9"/>
                  <a:gd name="T2" fmla="*/ 2 w 9"/>
                  <a:gd name="T3" fmla="*/ 1 h 9"/>
                  <a:gd name="T4" fmla="*/ 1 w 9"/>
                  <a:gd name="T5" fmla="*/ 5 h 9"/>
                  <a:gd name="T6" fmla="*/ 5 w 9"/>
                  <a:gd name="T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5" y="1"/>
                    </a:moveTo>
                    <a:cubicBezTo>
                      <a:pt x="4" y="0"/>
                      <a:pt x="3" y="0"/>
                      <a:pt x="2" y="1"/>
                    </a:cubicBezTo>
                    <a:cubicBezTo>
                      <a:pt x="0" y="1"/>
                      <a:pt x="0" y="4"/>
                      <a:pt x="1" y="5"/>
                    </a:cubicBezTo>
                    <a:cubicBezTo>
                      <a:pt x="5" y="9"/>
                      <a:pt x="9" y="2"/>
                      <a:pt x="5" y="1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ïṥľidê">
                <a:extLst>
                  <a:ext uri="{FF2B5EF4-FFF2-40B4-BE49-F238E27FC236}">
                    <a16:creationId xmlns:a16="http://schemas.microsoft.com/office/drawing/2014/main" id="{869D78D6-393E-41AE-99B0-0E1A36A64B71}"/>
                  </a:ext>
                </a:extLst>
              </p:cNvPr>
              <p:cNvSpPr/>
              <p:nvPr/>
            </p:nvSpPr>
            <p:spPr bwMode="auto">
              <a:xfrm>
                <a:off x="5365" y="1888"/>
                <a:ext cx="28" cy="20"/>
              </a:xfrm>
              <a:custGeom>
                <a:avLst/>
                <a:gdLst>
                  <a:gd name="T0" fmla="*/ 7 w 14"/>
                  <a:gd name="T1" fmla="*/ 0 h 10"/>
                  <a:gd name="T2" fmla="*/ 7 w 14"/>
                  <a:gd name="T3" fmla="*/ 10 h 10"/>
                  <a:gd name="T4" fmla="*/ 7 w 14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0">
                    <a:moveTo>
                      <a:pt x="7" y="0"/>
                    </a:moveTo>
                    <a:cubicBezTo>
                      <a:pt x="0" y="0"/>
                      <a:pt x="0" y="10"/>
                      <a:pt x="7" y="10"/>
                    </a:cubicBezTo>
                    <a:cubicBezTo>
                      <a:pt x="14" y="10"/>
                      <a:pt x="14" y="0"/>
                      <a:pt x="7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îSļïḋê">
                <a:extLst>
                  <a:ext uri="{FF2B5EF4-FFF2-40B4-BE49-F238E27FC236}">
                    <a16:creationId xmlns:a16="http://schemas.microsoft.com/office/drawing/2014/main" id="{EAFF20D3-BB13-4305-B846-386F6B88E384}"/>
                  </a:ext>
                </a:extLst>
              </p:cNvPr>
              <p:cNvSpPr/>
              <p:nvPr/>
            </p:nvSpPr>
            <p:spPr bwMode="auto">
              <a:xfrm>
                <a:off x="5407" y="1880"/>
                <a:ext cx="16" cy="12"/>
              </a:xfrm>
              <a:custGeom>
                <a:avLst/>
                <a:gdLst>
                  <a:gd name="T0" fmla="*/ 4 w 8"/>
                  <a:gd name="T1" fmla="*/ 0 h 6"/>
                  <a:gd name="T2" fmla="*/ 4 w 8"/>
                  <a:gd name="T3" fmla="*/ 6 h 6"/>
                  <a:gd name="T4" fmla="*/ 4 w 8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4" y="0"/>
                    </a:moveTo>
                    <a:cubicBezTo>
                      <a:pt x="0" y="0"/>
                      <a:pt x="0" y="6"/>
                      <a:pt x="4" y="6"/>
                    </a:cubicBezTo>
                    <a:cubicBezTo>
                      <a:pt x="8" y="6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ïšlíḍé">
                <a:extLst>
                  <a:ext uri="{FF2B5EF4-FFF2-40B4-BE49-F238E27FC236}">
                    <a16:creationId xmlns:a16="http://schemas.microsoft.com/office/drawing/2014/main" id="{F509AE82-50EE-4672-821E-4A66993779EB}"/>
                  </a:ext>
                </a:extLst>
              </p:cNvPr>
              <p:cNvSpPr/>
              <p:nvPr/>
            </p:nvSpPr>
            <p:spPr bwMode="auto">
              <a:xfrm>
                <a:off x="5427" y="1900"/>
                <a:ext cx="26" cy="20"/>
              </a:xfrm>
              <a:custGeom>
                <a:avLst/>
                <a:gdLst>
                  <a:gd name="T0" fmla="*/ 7 w 13"/>
                  <a:gd name="T1" fmla="*/ 0 h 10"/>
                  <a:gd name="T2" fmla="*/ 7 w 13"/>
                  <a:gd name="T3" fmla="*/ 10 h 10"/>
                  <a:gd name="T4" fmla="*/ 7 w 13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0">
                    <a:moveTo>
                      <a:pt x="7" y="0"/>
                    </a:moveTo>
                    <a:cubicBezTo>
                      <a:pt x="0" y="0"/>
                      <a:pt x="0" y="10"/>
                      <a:pt x="7" y="10"/>
                    </a:cubicBezTo>
                    <a:cubicBezTo>
                      <a:pt x="13" y="10"/>
                      <a:pt x="13" y="0"/>
                      <a:pt x="7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iSḻídè">
                <a:extLst>
                  <a:ext uri="{FF2B5EF4-FFF2-40B4-BE49-F238E27FC236}">
                    <a16:creationId xmlns:a16="http://schemas.microsoft.com/office/drawing/2014/main" id="{C1959585-1546-4C0F-A5CA-0E6D79E6B1D8}"/>
                  </a:ext>
                </a:extLst>
              </p:cNvPr>
              <p:cNvSpPr/>
              <p:nvPr/>
            </p:nvSpPr>
            <p:spPr bwMode="auto">
              <a:xfrm>
                <a:off x="5461" y="1908"/>
                <a:ext cx="14" cy="16"/>
              </a:xfrm>
              <a:custGeom>
                <a:avLst/>
                <a:gdLst>
                  <a:gd name="T0" fmla="*/ 2 w 7"/>
                  <a:gd name="T1" fmla="*/ 1 h 8"/>
                  <a:gd name="T2" fmla="*/ 1 w 7"/>
                  <a:gd name="T3" fmla="*/ 2 h 8"/>
                  <a:gd name="T4" fmla="*/ 1 w 7"/>
                  <a:gd name="T5" fmla="*/ 5 h 8"/>
                  <a:gd name="T6" fmla="*/ 2 w 7"/>
                  <a:gd name="T7" fmla="*/ 6 h 8"/>
                  <a:gd name="T8" fmla="*/ 7 w 7"/>
                  <a:gd name="T9" fmla="*/ 4 h 8"/>
                  <a:gd name="T10" fmla="*/ 2 w 7"/>
                  <a:gd name="T11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2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3" y="8"/>
                      <a:pt x="7" y="6"/>
                      <a:pt x="7" y="4"/>
                    </a:cubicBezTo>
                    <a:cubicBezTo>
                      <a:pt x="7" y="1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î$1íďê">
                <a:extLst>
                  <a:ext uri="{FF2B5EF4-FFF2-40B4-BE49-F238E27FC236}">
                    <a16:creationId xmlns:a16="http://schemas.microsoft.com/office/drawing/2014/main" id="{3794E1BD-9226-4044-B87A-E657D7D9FA27}"/>
                  </a:ext>
                </a:extLst>
              </p:cNvPr>
              <p:cNvSpPr/>
              <p:nvPr/>
            </p:nvSpPr>
            <p:spPr bwMode="auto">
              <a:xfrm>
                <a:off x="5475" y="1930"/>
                <a:ext cx="14" cy="12"/>
              </a:xfrm>
              <a:custGeom>
                <a:avLst/>
                <a:gdLst>
                  <a:gd name="T0" fmla="*/ 3 w 7"/>
                  <a:gd name="T1" fmla="*/ 0 h 6"/>
                  <a:gd name="T2" fmla="*/ 3 w 7"/>
                  <a:gd name="T3" fmla="*/ 6 h 6"/>
                  <a:gd name="T4" fmla="*/ 3 w 7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0" y="0"/>
                      <a:pt x="0" y="6"/>
                      <a:pt x="3" y="6"/>
                    </a:cubicBezTo>
                    <a:cubicBezTo>
                      <a:pt x="7" y="6"/>
                      <a:pt x="7" y="0"/>
                      <a:pt x="3" y="0"/>
                    </a:cubicBezTo>
                    <a:close/>
                  </a:path>
                </a:pathLst>
              </a:custGeom>
              <a:solidFill>
                <a:srgbClr val="A36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ïšḻïdê">
                <a:extLst>
                  <a:ext uri="{FF2B5EF4-FFF2-40B4-BE49-F238E27FC236}">
                    <a16:creationId xmlns:a16="http://schemas.microsoft.com/office/drawing/2014/main" id="{71643061-2F3F-489D-AA96-68C4C1253D60}"/>
                  </a:ext>
                </a:extLst>
              </p:cNvPr>
              <p:cNvSpPr/>
              <p:nvPr/>
            </p:nvSpPr>
            <p:spPr bwMode="auto">
              <a:xfrm>
                <a:off x="5184" y="2006"/>
                <a:ext cx="12" cy="14"/>
              </a:xfrm>
              <a:custGeom>
                <a:avLst/>
                <a:gdLst>
                  <a:gd name="T0" fmla="*/ 5 w 6"/>
                  <a:gd name="T1" fmla="*/ 2 h 7"/>
                  <a:gd name="T2" fmla="*/ 4 w 6"/>
                  <a:gd name="T3" fmla="*/ 2 h 7"/>
                  <a:gd name="T4" fmla="*/ 0 w 6"/>
                  <a:gd name="T5" fmla="*/ 4 h 7"/>
                  <a:gd name="T6" fmla="*/ 4 w 6"/>
                  <a:gd name="T7" fmla="*/ 6 h 7"/>
                  <a:gd name="T8" fmla="*/ 5 w 6"/>
                  <a:gd name="T9" fmla="*/ 6 h 7"/>
                  <a:gd name="T10" fmla="*/ 5 w 6"/>
                  <a:gd name="T11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5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6" y="5"/>
                      <a:pt x="6" y="3"/>
                      <a:pt x="5" y="2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íŝľîḑè">
                <a:extLst>
                  <a:ext uri="{FF2B5EF4-FFF2-40B4-BE49-F238E27FC236}">
                    <a16:creationId xmlns:a16="http://schemas.microsoft.com/office/drawing/2014/main" id="{7F04AC9F-F741-4585-9363-136DA5948909}"/>
                  </a:ext>
                </a:extLst>
              </p:cNvPr>
              <p:cNvSpPr/>
              <p:nvPr/>
            </p:nvSpPr>
            <p:spPr bwMode="auto">
              <a:xfrm>
                <a:off x="5190" y="2038"/>
                <a:ext cx="8" cy="9"/>
              </a:xfrm>
              <a:custGeom>
                <a:avLst/>
                <a:gdLst>
                  <a:gd name="T0" fmla="*/ 4 w 4"/>
                  <a:gd name="T1" fmla="*/ 1 h 5"/>
                  <a:gd name="T2" fmla="*/ 1 w 4"/>
                  <a:gd name="T3" fmla="*/ 1 h 5"/>
                  <a:gd name="T4" fmla="*/ 1 w 4"/>
                  <a:gd name="T5" fmla="*/ 2 h 5"/>
                  <a:gd name="T6" fmla="*/ 4 w 4"/>
                  <a:gd name="T7" fmla="*/ 2 h 5"/>
                  <a:gd name="T8" fmla="*/ 4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5"/>
                      <a:pt x="4" y="5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îṩliḋè">
                <a:extLst>
                  <a:ext uri="{FF2B5EF4-FFF2-40B4-BE49-F238E27FC236}">
                    <a16:creationId xmlns:a16="http://schemas.microsoft.com/office/drawing/2014/main" id="{35CAC112-6A3A-416E-9F3A-DBF069D53E4C}"/>
                  </a:ext>
                </a:extLst>
              </p:cNvPr>
              <p:cNvSpPr/>
              <p:nvPr/>
            </p:nvSpPr>
            <p:spPr bwMode="auto">
              <a:xfrm>
                <a:off x="5202" y="2028"/>
                <a:ext cx="15" cy="13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7 h 7"/>
                  <a:gd name="T4" fmla="*/ 4 w 8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cubicBezTo>
                      <a:pt x="0" y="0"/>
                      <a:pt x="0" y="7"/>
                      <a:pt x="4" y="7"/>
                    </a:cubicBezTo>
                    <a:cubicBezTo>
                      <a:pt x="8" y="7"/>
                      <a:pt x="8" y="0"/>
                      <a:pt x="4" y="0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ï$lîḍê">
                <a:extLst>
                  <a:ext uri="{FF2B5EF4-FFF2-40B4-BE49-F238E27FC236}">
                    <a16:creationId xmlns:a16="http://schemas.microsoft.com/office/drawing/2014/main" id="{FB87B600-DA89-49F2-8385-5C896FD48231}"/>
                  </a:ext>
                </a:extLst>
              </p:cNvPr>
              <p:cNvSpPr/>
              <p:nvPr/>
            </p:nvSpPr>
            <p:spPr bwMode="auto">
              <a:xfrm>
                <a:off x="5501" y="1940"/>
                <a:ext cx="16" cy="18"/>
              </a:xfrm>
              <a:custGeom>
                <a:avLst/>
                <a:gdLst>
                  <a:gd name="T0" fmla="*/ 7 w 8"/>
                  <a:gd name="T1" fmla="*/ 4 h 9"/>
                  <a:gd name="T2" fmla="*/ 4 w 8"/>
                  <a:gd name="T3" fmla="*/ 2 h 9"/>
                  <a:gd name="T4" fmla="*/ 4 w 8"/>
                  <a:gd name="T5" fmla="*/ 8 h 9"/>
                  <a:gd name="T6" fmla="*/ 7 w 8"/>
                  <a:gd name="T7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7" y="4"/>
                    </a:moveTo>
                    <a:cubicBezTo>
                      <a:pt x="7" y="3"/>
                      <a:pt x="6" y="3"/>
                      <a:pt x="4" y="2"/>
                    </a:cubicBezTo>
                    <a:cubicBezTo>
                      <a:pt x="0" y="0"/>
                      <a:pt x="0" y="9"/>
                      <a:pt x="4" y="8"/>
                    </a:cubicBezTo>
                    <a:cubicBezTo>
                      <a:pt x="6" y="7"/>
                      <a:pt x="8" y="6"/>
                      <a:pt x="7" y="4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iṣļiḍê">
                <a:extLst>
                  <a:ext uri="{FF2B5EF4-FFF2-40B4-BE49-F238E27FC236}">
                    <a16:creationId xmlns:a16="http://schemas.microsoft.com/office/drawing/2014/main" id="{1161829E-3D20-4BB4-8F96-EC3E5F79B9EE}"/>
                  </a:ext>
                </a:extLst>
              </p:cNvPr>
              <p:cNvSpPr/>
              <p:nvPr/>
            </p:nvSpPr>
            <p:spPr bwMode="auto">
              <a:xfrm>
                <a:off x="5497" y="1970"/>
                <a:ext cx="14" cy="14"/>
              </a:xfrm>
              <a:custGeom>
                <a:avLst/>
                <a:gdLst>
                  <a:gd name="T0" fmla="*/ 1 w 7"/>
                  <a:gd name="T1" fmla="*/ 3 h 7"/>
                  <a:gd name="T2" fmla="*/ 5 w 7"/>
                  <a:gd name="T3" fmla="*/ 5 h 7"/>
                  <a:gd name="T4" fmla="*/ 1 w 7"/>
                  <a:gd name="T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7">
                    <a:moveTo>
                      <a:pt x="1" y="3"/>
                    </a:moveTo>
                    <a:cubicBezTo>
                      <a:pt x="0" y="6"/>
                      <a:pt x="4" y="7"/>
                      <a:pt x="5" y="5"/>
                    </a:cubicBezTo>
                    <a:cubicBezTo>
                      <a:pt x="7" y="2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î$lïďè">
                <a:extLst>
                  <a:ext uri="{FF2B5EF4-FFF2-40B4-BE49-F238E27FC236}">
                    <a16:creationId xmlns:a16="http://schemas.microsoft.com/office/drawing/2014/main" id="{A5813342-6424-4829-886D-7F230EF59C5D}"/>
                  </a:ext>
                </a:extLst>
              </p:cNvPr>
              <p:cNvSpPr/>
              <p:nvPr/>
            </p:nvSpPr>
            <p:spPr bwMode="auto">
              <a:xfrm>
                <a:off x="5511" y="1978"/>
                <a:ext cx="18" cy="14"/>
              </a:xfrm>
              <a:custGeom>
                <a:avLst/>
                <a:gdLst>
                  <a:gd name="T0" fmla="*/ 5 w 9"/>
                  <a:gd name="T1" fmla="*/ 0 h 7"/>
                  <a:gd name="T2" fmla="*/ 5 w 9"/>
                  <a:gd name="T3" fmla="*/ 7 h 7"/>
                  <a:gd name="T4" fmla="*/ 5 w 9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5" y="0"/>
                    </a:moveTo>
                    <a:cubicBezTo>
                      <a:pt x="0" y="0"/>
                      <a:pt x="0" y="7"/>
                      <a:pt x="5" y="7"/>
                    </a:cubicBezTo>
                    <a:cubicBezTo>
                      <a:pt x="9" y="7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işḷídé">
                <a:extLst>
                  <a:ext uri="{FF2B5EF4-FFF2-40B4-BE49-F238E27FC236}">
                    <a16:creationId xmlns:a16="http://schemas.microsoft.com/office/drawing/2014/main" id="{2D0B25E4-1C08-4B59-B88E-5ADA256FB322}"/>
                  </a:ext>
                </a:extLst>
              </p:cNvPr>
              <p:cNvSpPr/>
              <p:nvPr/>
            </p:nvSpPr>
            <p:spPr bwMode="auto">
              <a:xfrm>
                <a:off x="5519" y="2008"/>
                <a:ext cx="14" cy="8"/>
              </a:xfrm>
              <a:custGeom>
                <a:avLst/>
                <a:gdLst>
                  <a:gd name="T0" fmla="*/ 4 w 7"/>
                  <a:gd name="T1" fmla="*/ 0 h 4"/>
                  <a:gd name="T2" fmla="*/ 2 w 7"/>
                  <a:gd name="T3" fmla="*/ 0 h 4"/>
                  <a:gd name="T4" fmla="*/ 1 w 7"/>
                  <a:gd name="T5" fmla="*/ 3 h 4"/>
                  <a:gd name="T6" fmla="*/ 4 w 7"/>
                  <a:gd name="T7" fmla="*/ 4 h 4"/>
                  <a:gd name="T8" fmla="*/ 4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2" y="3"/>
                      <a:pt x="3" y="4"/>
                      <a:pt x="4" y="4"/>
                    </a:cubicBezTo>
                    <a:cubicBezTo>
                      <a:pt x="6" y="4"/>
                      <a:pt x="7" y="1"/>
                      <a:pt x="4" y="0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iṥľîḓé">
                <a:extLst>
                  <a:ext uri="{FF2B5EF4-FFF2-40B4-BE49-F238E27FC236}">
                    <a16:creationId xmlns:a16="http://schemas.microsoft.com/office/drawing/2014/main" id="{588EF4DF-A425-4DFE-9841-E7085EFCC90E}"/>
                  </a:ext>
                </a:extLst>
              </p:cNvPr>
              <p:cNvSpPr/>
              <p:nvPr/>
            </p:nvSpPr>
            <p:spPr bwMode="auto">
              <a:xfrm>
                <a:off x="5172" y="2040"/>
                <a:ext cx="18" cy="13"/>
              </a:xfrm>
              <a:custGeom>
                <a:avLst/>
                <a:gdLst>
                  <a:gd name="T0" fmla="*/ 6 w 9"/>
                  <a:gd name="T1" fmla="*/ 1 h 7"/>
                  <a:gd name="T2" fmla="*/ 6 w 9"/>
                  <a:gd name="T3" fmla="*/ 0 h 7"/>
                  <a:gd name="T4" fmla="*/ 3 w 9"/>
                  <a:gd name="T5" fmla="*/ 0 h 7"/>
                  <a:gd name="T6" fmla="*/ 3 w 9"/>
                  <a:gd name="T7" fmla="*/ 1 h 7"/>
                  <a:gd name="T8" fmla="*/ 5 w 9"/>
                  <a:gd name="T9" fmla="*/ 7 h 7"/>
                  <a:gd name="T10" fmla="*/ 6 w 9"/>
                  <a:gd name="T1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0" y="2"/>
                      <a:pt x="1" y="7"/>
                      <a:pt x="5" y="7"/>
                    </a:cubicBezTo>
                    <a:cubicBezTo>
                      <a:pt x="8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CF7C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iṩḻïḍé">
                <a:extLst>
                  <a:ext uri="{FF2B5EF4-FFF2-40B4-BE49-F238E27FC236}">
                    <a16:creationId xmlns:a16="http://schemas.microsoft.com/office/drawing/2014/main" id="{C2140FCC-AE49-4656-92E7-D87843EFD9A5}"/>
                  </a:ext>
                </a:extLst>
              </p:cNvPr>
              <p:cNvSpPr/>
              <p:nvPr/>
            </p:nvSpPr>
            <p:spPr bwMode="auto">
              <a:xfrm>
                <a:off x="5122" y="2147"/>
                <a:ext cx="54" cy="94"/>
              </a:xfrm>
              <a:custGeom>
                <a:avLst/>
                <a:gdLst>
                  <a:gd name="T0" fmla="*/ 4 w 27"/>
                  <a:gd name="T1" fmla="*/ 0 h 47"/>
                  <a:gd name="T2" fmla="*/ 1 w 27"/>
                  <a:gd name="T3" fmla="*/ 1 h 47"/>
                  <a:gd name="T4" fmla="*/ 3 w 27"/>
                  <a:gd name="T5" fmla="*/ 32 h 47"/>
                  <a:gd name="T6" fmla="*/ 8 w 27"/>
                  <a:gd name="T7" fmla="*/ 47 h 47"/>
                  <a:gd name="T8" fmla="*/ 27 w 27"/>
                  <a:gd name="T9" fmla="*/ 37 h 47"/>
                  <a:gd name="T10" fmla="*/ 4 w 27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47">
                    <a:moveTo>
                      <a:pt x="4" y="0"/>
                    </a:moveTo>
                    <a:cubicBezTo>
                      <a:pt x="3" y="0"/>
                      <a:pt x="2" y="1"/>
                      <a:pt x="1" y="1"/>
                    </a:cubicBezTo>
                    <a:cubicBezTo>
                      <a:pt x="0" y="12"/>
                      <a:pt x="1" y="27"/>
                      <a:pt x="3" y="32"/>
                    </a:cubicBezTo>
                    <a:cubicBezTo>
                      <a:pt x="5" y="37"/>
                      <a:pt x="6" y="42"/>
                      <a:pt x="8" y="47"/>
                    </a:cubicBezTo>
                    <a:cubicBezTo>
                      <a:pt x="15" y="44"/>
                      <a:pt x="21" y="40"/>
                      <a:pt x="27" y="37"/>
                    </a:cubicBezTo>
                    <a:cubicBezTo>
                      <a:pt x="17" y="25"/>
                      <a:pt x="9" y="13"/>
                      <a:pt x="4" y="0"/>
                    </a:cubicBezTo>
                    <a:close/>
                  </a:path>
                </a:pathLst>
              </a:custGeom>
              <a:solidFill>
                <a:srgbClr val="D8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íṡľïďè">
                <a:extLst>
                  <a:ext uri="{FF2B5EF4-FFF2-40B4-BE49-F238E27FC236}">
                    <a16:creationId xmlns:a16="http://schemas.microsoft.com/office/drawing/2014/main" id="{77AF91B7-CC62-4160-A7A2-BF69670AA6AA}"/>
                  </a:ext>
                </a:extLst>
              </p:cNvPr>
              <p:cNvSpPr/>
              <p:nvPr/>
            </p:nvSpPr>
            <p:spPr bwMode="auto">
              <a:xfrm>
                <a:off x="5114" y="1996"/>
                <a:ext cx="483" cy="290"/>
              </a:xfrm>
              <a:custGeom>
                <a:avLst/>
                <a:gdLst>
                  <a:gd name="T0" fmla="*/ 219 w 242"/>
                  <a:gd name="T1" fmla="*/ 32 h 146"/>
                  <a:gd name="T2" fmla="*/ 199 w 242"/>
                  <a:gd name="T3" fmla="*/ 90 h 146"/>
                  <a:gd name="T4" fmla="*/ 120 w 242"/>
                  <a:gd name="T5" fmla="*/ 126 h 146"/>
                  <a:gd name="T6" fmla="*/ 119 w 242"/>
                  <a:gd name="T7" fmla="*/ 126 h 146"/>
                  <a:gd name="T8" fmla="*/ 116 w 242"/>
                  <a:gd name="T9" fmla="*/ 126 h 146"/>
                  <a:gd name="T10" fmla="*/ 24 w 242"/>
                  <a:gd name="T11" fmla="*/ 53 h 146"/>
                  <a:gd name="T12" fmla="*/ 23 w 242"/>
                  <a:gd name="T13" fmla="*/ 45 h 146"/>
                  <a:gd name="T14" fmla="*/ 23 w 242"/>
                  <a:gd name="T15" fmla="*/ 45 h 146"/>
                  <a:gd name="T16" fmla="*/ 2 w 242"/>
                  <a:gd name="T17" fmla="*/ 8 h 146"/>
                  <a:gd name="T18" fmla="*/ 6 w 242"/>
                  <a:gd name="T19" fmla="*/ 58 h 146"/>
                  <a:gd name="T20" fmla="*/ 115 w 242"/>
                  <a:gd name="T21" fmla="*/ 146 h 146"/>
                  <a:gd name="T22" fmla="*/ 119 w 242"/>
                  <a:gd name="T23" fmla="*/ 146 h 146"/>
                  <a:gd name="T24" fmla="*/ 119 w 242"/>
                  <a:gd name="T25" fmla="*/ 146 h 146"/>
                  <a:gd name="T26" fmla="*/ 214 w 242"/>
                  <a:gd name="T27" fmla="*/ 103 h 146"/>
                  <a:gd name="T28" fmla="*/ 238 w 242"/>
                  <a:gd name="T29" fmla="*/ 0 h 146"/>
                  <a:gd name="T30" fmla="*/ 226 w 242"/>
                  <a:gd name="T31" fmla="*/ 22 h 146"/>
                  <a:gd name="T32" fmla="*/ 219 w 242"/>
                  <a:gd name="T33" fmla="*/ 3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2" h="146">
                    <a:moveTo>
                      <a:pt x="219" y="32"/>
                    </a:moveTo>
                    <a:cubicBezTo>
                      <a:pt x="218" y="52"/>
                      <a:pt x="212" y="73"/>
                      <a:pt x="199" y="90"/>
                    </a:cubicBezTo>
                    <a:cubicBezTo>
                      <a:pt x="182" y="114"/>
                      <a:pt x="154" y="126"/>
                      <a:pt x="120" y="126"/>
                    </a:cubicBezTo>
                    <a:cubicBezTo>
                      <a:pt x="120" y="126"/>
                      <a:pt x="120" y="126"/>
                      <a:pt x="119" y="126"/>
                    </a:cubicBezTo>
                    <a:cubicBezTo>
                      <a:pt x="118" y="126"/>
                      <a:pt x="117" y="126"/>
                      <a:pt x="116" y="126"/>
                    </a:cubicBezTo>
                    <a:cubicBezTo>
                      <a:pt x="63" y="125"/>
                      <a:pt x="34" y="88"/>
                      <a:pt x="24" y="53"/>
                    </a:cubicBezTo>
                    <a:cubicBezTo>
                      <a:pt x="24" y="50"/>
                      <a:pt x="23" y="48"/>
                      <a:pt x="23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13" y="33"/>
                      <a:pt x="7" y="21"/>
                      <a:pt x="2" y="8"/>
                    </a:cubicBezTo>
                    <a:cubicBezTo>
                      <a:pt x="0" y="25"/>
                      <a:pt x="2" y="43"/>
                      <a:pt x="6" y="58"/>
                    </a:cubicBezTo>
                    <a:cubicBezTo>
                      <a:pt x="17" y="100"/>
                      <a:pt x="51" y="144"/>
                      <a:pt x="115" y="146"/>
                    </a:cubicBezTo>
                    <a:cubicBezTo>
                      <a:pt x="116" y="146"/>
                      <a:pt x="118" y="146"/>
                      <a:pt x="119" y="146"/>
                    </a:cubicBezTo>
                    <a:cubicBezTo>
                      <a:pt x="119" y="146"/>
                      <a:pt x="119" y="146"/>
                      <a:pt x="119" y="146"/>
                    </a:cubicBezTo>
                    <a:cubicBezTo>
                      <a:pt x="161" y="146"/>
                      <a:pt x="193" y="132"/>
                      <a:pt x="214" y="103"/>
                    </a:cubicBezTo>
                    <a:cubicBezTo>
                      <a:pt x="237" y="73"/>
                      <a:pt x="242" y="32"/>
                      <a:pt x="238" y="0"/>
                    </a:cubicBezTo>
                    <a:cubicBezTo>
                      <a:pt x="234" y="7"/>
                      <a:pt x="230" y="15"/>
                      <a:pt x="226" y="22"/>
                    </a:cubicBezTo>
                    <a:cubicBezTo>
                      <a:pt x="224" y="26"/>
                      <a:pt x="221" y="29"/>
                      <a:pt x="219" y="32"/>
                    </a:cubicBezTo>
                    <a:close/>
                  </a:path>
                </a:pathLst>
              </a:custGeom>
              <a:solidFill>
                <a:srgbClr val="D8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í$lîďè">
                <a:extLst>
                  <a:ext uri="{FF2B5EF4-FFF2-40B4-BE49-F238E27FC236}">
                    <a16:creationId xmlns:a16="http://schemas.microsoft.com/office/drawing/2014/main" id="{C2DC9ED8-F09B-4611-9686-A7694B07EBA9}"/>
                  </a:ext>
                </a:extLst>
              </p:cNvPr>
              <p:cNvSpPr/>
              <p:nvPr/>
            </p:nvSpPr>
            <p:spPr bwMode="auto">
              <a:xfrm>
                <a:off x="5118" y="1890"/>
                <a:ext cx="562" cy="474"/>
              </a:xfrm>
              <a:custGeom>
                <a:avLst/>
                <a:gdLst>
                  <a:gd name="T0" fmla="*/ 261 w 282"/>
                  <a:gd name="T1" fmla="*/ 0 h 238"/>
                  <a:gd name="T2" fmla="*/ 240 w 282"/>
                  <a:gd name="T3" fmla="*/ 52 h 238"/>
                  <a:gd name="T4" fmla="*/ 215 w 282"/>
                  <a:gd name="T5" fmla="*/ 159 h 238"/>
                  <a:gd name="T6" fmla="*/ 117 w 282"/>
                  <a:gd name="T7" fmla="*/ 203 h 238"/>
                  <a:gd name="T8" fmla="*/ 117 w 282"/>
                  <a:gd name="T9" fmla="*/ 203 h 238"/>
                  <a:gd name="T10" fmla="*/ 113 w 282"/>
                  <a:gd name="T11" fmla="*/ 203 h 238"/>
                  <a:gd name="T12" fmla="*/ 31 w 282"/>
                  <a:gd name="T13" fmla="*/ 169 h 238"/>
                  <a:gd name="T14" fmla="*/ 0 w 282"/>
                  <a:gd name="T15" fmla="*/ 186 h 238"/>
                  <a:gd name="T16" fmla="*/ 111 w 282"/>
                  <a:gd name="T17" fmla="*/ 238 h 238"/>
                  <a:gd name="T18" fmla="*/ 117 w 282"/>
                  <a:gd name="T19" fmla="*/ 238 h 238"/>
                  <a:gd name="T20" fmla="*/ 117 w 282"/>
                  <a:gd name="T21" fmla="*/ 238 h 238"/>
                  <a:gd name="T22" fmla="*/ 243 w 282"/>
                  <a:gd name="T23" fmla="*/ 181 h 238"/>
                  <a:gd name="T24" fmla="*/ 268 w 282"/>
                  <a:gd name="T25" fmla="*/ 16 h 238"/>
                  <a:gd name="T26" fmla="*/ 261 w 28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2" h="238">
                    <a:moveTo>
                      <a:pt x="261" y="0"/>
                    </a:moveTo>
                    <a:cubicBezTo>
                      <a:pt x="256" y="18"/>
                      <a:pt x="249" y="35"/>
                      <a:pt x="240" y="52"/>
                    </a:cubicBezTo>
                    <a:cubicBezTo>
                      <a:pt x="244" y="85"/>
                      <a:pt x="239" y="127"/>
                      <a:pt x="215" y="159"/>
                    </a:cubicBezTo>
                    <a:cubicBezTo>
                      <a:pt x="194" y="188"/>
                      <a:pt x="160" y="203"/>
                      <a:pt x="117" y="203"/>
                    </a:cubicBezTo>
                    <a:cubicBezTo>
                      <a:pt x="117" y="203"/>
                      <a:pt x="117" y="203"/>
                      <a:pt x="117" y="203"/>
                    </a:cubicBezTo>
                    <a:cubicBezTo>
                      <a:pt x="116" y="203"/>
                      <a:pt x="114" y="203"/>
                      <a:pt x="113" y="203"/>
                    </a:cubicBezTo>
                    <a:cubicBezTo>
                      <a:pt x="77" y="202"/>
                      <a:pt x="50" y="188"/>
                      <a:pt x="31" y="169"/>
                    </a:cubicBezTo>
                    <a:cubicBezTo>
                      <a:pt x="22" y="174"/>
                      <a:pt x="10" y="181"/>
                      <a:pt x="0" y="186"/>
                    </a:cubicBezTo>
                    <a:cubicBezTo>
                      <a:pt x="24" y="215"/>
                      <a:pt x="61" y="237"/>
                      <a:pt x="111" y="238"/>
                    </a:cubicBezTo>
                    <a:cubicBezTo>
                      <a:pt x="113" y="238"/>
                      <a:pt x="115" y="238"/>
                      <a:pt x="117" y="238"/>
                    </a:cubicBezTo>
                    <a:cubicBezTo>
                      <a:pt x="117" y="238"/>
                      <a:pt x="117" y="238"/>
                      <a:pt x="117" y="238"/>
                    </a:cubicBezTo>
                    <a:cubicBezTo>
                      <a:pt x="173" y="238"/>
                      <a:pt x="215" y="219"/>
                      <a:pt x="243" y="181"/>
                    </a:cubicBezTo>
                    <a:cubicBezTo>
                      <a:pt x="280" y="132"/>
                      <a:pt x="282" y="61"/>
                      <a:pt x="268" y="16"/>
                    </a:cubicBezTo>
                    <a:cubicBezTo>
                      <a:pt x="266" y="10"/>
                      <a:pt x="264" y="5"/>
                      <a:pt x="261" y="0"/>
                    </a:cubicBezTo>
                    <a:close/>
                  </a:path>
                </a:pathLst>
              </a:custGeom>
              <a:solidFill>
                <a:srgbClr val="D8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iŝļïde">
                <a:extLst>
                  <a:ext uri="{FF2B5EF4-FFF2-40B4-BE49-F238E27FC236}">
                    <a16:creationId xmlns:a16="http://schemas.microsoft.com/office/drawing/2014/main" id="{462806E0-A4C6-4D13-AA17-D6D72A7AFA3F}"/>
                  </a:ext>
                </a:extLst>
              </p:cNvPr>
              <p:cNvSpPr/>
              <p:nvPr/>
            </p:nvSpPr>
            <p:spPr bwMode="auto">
              <a:xfrm>
                <a:off x="5030" y="1890"/>
                <a:ext cx="96" cy="291"/>
              </a:xfrm>
              <a:custGeom>
                <a:avLst/>
                <a:gdLst>
                  <a:gd name="T0" fmla="*/ 19 w 48"/>
                  <a:gd name="T1" fmla="*/ 146 h 146"/>
                  <a:gd name="T2" fmla="*/ 48 w 48"/>
                  <a:gd name="T3" fmla="*/ 125 h 146"/>
                  <a:gd name="T4" fmla="*/ 44 w 48"/>
                  <a:gd name="T5" fmla="*/ 112 h 146"/>
                  <a:gd name="T6" fmla="*/ 40 w 48"/>
                  <a:gd name="T7" fmla="*/ 63 h 146"/>
                  <a:gd name="T8" fmla="*/ 24 w 48"/>
                  <a:gd name="T9" fmla="*/ 0 h 146"/>
                  <a:gd name="T10" fmla="*/ 23 w 48"/>
                  <a:gd name="T11" fmla="*/ 0 h 146"/>
                  <a:gd name="T12" fmla="*/ 11 w 48"/>
                  <a:gd name="T13" fmla="*/ 122 h 146"/>
                  <a:gd name="T14" fmla="*/ 19 w 48"/>
                  <a:gd name="T15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146">
                    <a:moveTo>
                      <a:pt x="19" y="146"/>
                    </a:moveTo>
                    <a:cubicBezTo>
                      <a:pt x="28" y="138"/>
                      <a:pt x="40" y="130"/>
                      <a:pt x="48" y="125"/>
                    </a:cubicBezTo>
                    <a:cubicBezTo>
                      <a:pt x="46" y="121"/>
                      <a:pt x="45" y="117"/>
                      <a:pt x="44" y="112"/>
                    </a:cubicBezTo>
                    <a:cubicBezTo>
                      <a:pt x="40" y="97"/>
                      <a:pt x="38" y="80"/>
                      <a:pt x="40" y="63"/>
                    </a:cubicBezTo>
                    <a:cubicBezTo>
                      <a:pt x="32" y="43"/>
                      <a:pt x="27" y="22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" y="39"/>
                      <a:pt x="0" y="85"/>
                      <a:pt x="11" y="122"/>
                    </a:cubicBezTo>
                    <a:cubicBezTo>
                      <a:pt x="13" y="130"/>
                      <a:pt x="15" y="138"/>
                      <a:pt x="19" y="146"/>
                    </a:cubicBezTo>
                    <a:close/>
                  </a:path>
                </a:pathLst>
              </a:custGeom>
              <a:solidFill>
                <a:srgbClr val="D8E6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íṥ1îḍê">
                <a:extLst>
                  <a:ext uri="{FF2B5EF4-FFF2-40B4-BE49-F238E27FC236}">
                    <a16:creationId xmlns:a16="http://schemas.microsoft.com/office/drawing/2014/main" id="{68755B65-E8EF-41B5-8876-08DCD7F42265}"/>
                  </a:ext>
                </a:extLst>
              </p:cNvPr>
              <p:cNvSpPr/>
              <p:nvPr/>
            </p:nvSpPr>
            <p:spPr bwMode="auto">
              <a:xfrm>
                <a:off x="2213" y="2408"/>
                <a:ext cx="1580" cy="1731"/>
              </a:xfrm>
              <a:custGeom>
                <a:avLst/>
                <a:gdLst>
                  <a:gd name="T0" fmla="*/ 720 w 792"/>
                  <a:gd name="T1" fmla="*/ 378 h 869"/>
                  <a:gd name="T2" fmla="*/ 648 w 792"/>
                  <a:gd name="T3" fmla="*/ 121 h 869"/>
                  <a:gd name="T4" fmla="*/ 648 w 792"/>
                  <a:gd name="T5" fmla="*/ 121 h 869"/>
                  <a:gd name="T6" fmla="*/ 648 w 792"/>
                  <a:gd name="T7" fmla="*/ 120 h 869"/>
                  <a:gd name="T8" fmla="*/ 647 w 792"/>
                  <a:gd name="T9" fmla="*/ 120 h 869"/>
                  <a:gd name="T10" fmla="*/ 647 w 792"/>
                  <a:gd name="T11" fmla="*/ 120 h 869"/>
                  <a:gd name="T12" fmla="*/ 513 w 792"/>
                  <a:gd name="T13" fmla="*/ 55 h 869"/>
                  <a:gd name="T14" fmla="*/ 499 w 792"/>
                  <a:gd name="T15" fmla="*/ 1 h 869"/>
                  <a:gd name="T16" fmla="*/ 498 w 792"/>
                  <a:gd name="T17" fmla="*/ 0 h 869"/>
                  <a:gd name="T18" fmla="*/ 497 w 792"/>
                  <a:gd name="T19" fmla="*/ 0 h 869"/>
                  <a:gd name="T20" fmla="*/ 406 w 792"/>
                  <a:gd name="T21" fmla="*/ 24 h 869"/>
                  <a:gd name="T22" fmla="*/ 2 w 792"/>
                  <a:gd name="T23" fmla="*/ 142 h 869"/>
                  <a:gd name="T24" fmla="*/ 1 w 792"/>
                  <a:gd name="T25" fmla="*/ 143 h 869"/>
                  <a:gd name="T26" fmla="*/ 0 w 792"/>
                  <a:gd name="T27" fmla="*/ 144 h 869"/>
                  <a:gd name="T28" fmla="*/ 109 w 792"/>
                  <a:gd name="T29" fmla="*/ 433 h 869"/>
                  <a:gd name="T30" fmla="*/ 90 w 792"/>
                  <a:gd name="T31" fmla="*/ 443 h 869"/>
                  <a:gd name="T32" fmla="*/ 86 w 792"/>
                  <a:gd name="T33" fmla="*/ 475 h 869"/>
                  <a:gd name="T34" fmla="*/ 106 w 792"/>
                  <a:gd name="T35" fmla="*/ 486 h 869"/>
                  <a:gd name="T36" fmla="*/ 108 w 792"/>
                  <a:gd name="T37" fmla="*/ 486 h 869"/>
                  <a:gd name="T38" fmla="*/ 127 w 792"/>
                  <a:gd name="T39" fmla="*/ 480 h 869"/>
                  <a:gd name="T40" fmla="*/ 216 w 792"/>
                  <a:gd name="T41" fmla="*/ 717 h 869"/>
                  <a:gd name="T42" fmla="*/ 149 w 792"/>
                  <a:gd name="T43" fmla="*/ 863 h 869"/>
                  <a:gd name="T44" fmla="*/ 149 w 792"/>
                  <a:gd name="T45" fmla="*/ 865 h 869"/>
                  <a:gd name="T46" fmla="*/ 151 w 792"/>
                  <a:gd name="T47" fmla="*/ 866 h 869"/>
                  <a:gd name="T48" fmla="*/ 249 w 792"/>
                  <a:gd name="T49" fmla="*/ 869 h 869"/>
                  <a:gd name="T50" fmla="*/ 300 w 792"/>
                  <a:gd name="T51" fmla="*/ 864 h 869"/>
                  <a:gd name="T52" fmla="*/ 346 w 792"/>
                  <a:gd name="T53" fmla="*/ 742 h 869"/>
                  <a:gd name="T54" fmla="*/ 364 w 792"/>
                  <a:gd name="T55" fmla="*/ 785 h 869"/>
                  <a:gd name="T56" fmla="*/ 366 w 792"/>
                  <a:gd name="T57" fmla="*/ 786 h 869"/>
                  <a:gd name="T58" fmla="*/ 367 w 792"/>
                  <a:gd name="T59" fmla="*/ 786 h 869"/>
                  <a:gd name="T60" fmla="*/ 786 w 792"/>
                  <a:gd name="T61" fmla="*/ 644 h 869"/>
                  <a:gd name="T62" fmla="*/ 720 w 792"/>
                  <a:gd name="T63" fmla="*/ 378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92" h="869">
                    <a:moveTo>
                      <a:pt x="720" y="378"/>
                    </a:moveTo>
                    <a:cubicBezTo>
                      <a:pt x="685" y="250"/>
                      <a:pt x="648" y="122"/>
                      <a:pt x="648" y="121"/>
                    </a:cubicBezTo>
                    <a:cubicBezTo>
                      <a:pt x="648" y="121"/>
                      <a:pt x="648" y="121"/>
                      <a:pt x="648" y="121"/>
                    </a:cubicBezTo>
                    <a:cubicBezTo>
                      <a:pt x="648" y="121"/>
                      <a:pt x="648" y="120"/>
                      <a:pt x="648" y="120"/>
                    </a:cubicBezTo>
                    <a:cubicBezTo>
                      <a:pt x="648" y="120"/>
                      <a:pt x="647" y="120"/>
                      <a:pt x="647" y="120"/>
                    </a:cubicBezTo>
                    <a:cubicBezTo>
                      <a:pt x="647" y="120"/>
                      <a:pt x="647" y="120"/>
                      <a:pt x="647" y="120"/>
                    </a:cubicBezTo>
                    <a:cubicBezTo>
                      <a:pt x="643" y="117"/>
                      <a:pt x="553" y="69"/>
                      <a:pt x="513" y="55"/>
                    </a:cubicBezTo>
                    <a:cubicBezTo>
                      <a:pt x="505" y="22"/>
                      <a:pt x="499" y="2"/>
                      <a:pt x="499" y="1"/>
                    </a:cubicBezTo>
                    <a:cubicBezTo>
                      <a:pt x="499" y="1"/>
                      <a:pt x="499" y="0"/>
                      <a:pt x="498" y="0"/>
                    </a:cubicBezTo>
                    <a:cubicBezTo>
                      <a:pt x="498" y="0"/>
                      <a:pt x="497" y="0"/>
                      <a:pt x="497" y="0"/>
                    </a:cubicBezTo>
                    <a:cubicBezTo>
                      <a:pt x="406" y="24"/>
                      <a:pt x="406" y="24"/>
                      <a:pt x="406" y="24"/>
                    </a:cubicBezTo>
                    <a:cubicBezTo>
                      <a:pt x="2" y="142"/>
                      <a:pt x="2" y="142"/>
                      <a:pt x="2" y="142"/>
                    </a:cubicBezTo>
                    <a:cubicBezTo>
                      <a:pt x="1" y="142"/>
                      <a:pt x="1" y="142"/>
                      <a:pt x="1" y="143"/>
                    </a:cubicBezTo>
                    <a:cubicBezTo>
                      <a:pt x="0" y="143"/>
                      <a:pt x="0" y="144"/>
                      <a:pt x="0" y="144"/>
                    </a:cubicBezTo>
                    <a:cubicBezTo>
                      <a:pt x="109" y="433"/>
                      <a:pt x="109" y="433"/>
                      <a:pt x="109" y="433"/>
                    </a:cubicBezTo>
                    <a:cubicBezTo>
                      <a:pt x="98" y="438"/>
                      <a:pt x="92" y="441"/>
                      <a:pt x="90" y="443"/>
                    </a:cubicBezTo>
                    <a:cubicBezTo>
                      <a:pt x="83" y="452"/>
                      <a:pt x="81" y="465"/>
                      <a:pt x="86" y="475"/>
                    </a:cubicBezTo>
                    <a:cubicBezTo>
                      <a:pt x="90" y="482"/>
                      <a:pt x="97" y="486"/>
                      <a:pt x="106" y="486"/>
                    </a:cubicBezTo>
                    <a:cubicBezTo>
                      <a:pt x="107" y="486"/>
                      <a:pt x="107" y="486"/>
                      <a:pt x="108" y="486"/>
                    </a:cubicBezTo>
                    <a:cubicBezTo>
                      <a:pt x="111" y="486"/>
                      <a:pt x="118" y="484"/>
                      <a:pt x="127" y="480"/>
                    </a:cubicBezTo>
                    <a:cubicBezTo>
                      <a:pt x="216" y="717"/>
                      <a:pt x="216" y="717"/>
                      <a:pt x="216" y="717"/>
                    </a:cubicBezTo>
                    <a:cubicBezTo>
                      <a:pt x="187" y="787"/>
                      <a:pt x="149" y="862"/>
                      <a:pt x="149" y="863"/>
                    </a:cubicBezTo>
                    <a:cubicBezTo>
                      <a:pt x="149" y="864"/>
                      <a:pt x="149" y="864"/>
                      <a:pt x="149" y="865"/>
                    </a:cubicBezTo>
                    <a:cubicBezTo>
                      <a:pt x="149" y="866"/>
                      <a:pt x="150" y="866"/>
                      <a:pt x="151" y="866"/>
                    </a:cubicBezTo>
                    <a:cubicBezTo>
                      <a:pt x="151" y="866"/>
                      <a:pt x="207" y="869"/>
                      <a:pt x="249" y="869"/>
                    </a:cubicBezTo>
                    <a:cubicBezTo>
                      <a:pt x="295" y="869"/>
                      <a:pt x="298" y="866"/>
                      <a:pt x="300" y="864"/>
                    </a:cubicBezTo>
                    <a:cubicBezTo>
                      <a:pt x="305" y="857"/>
                      <a:pt x="328" y="794"/>
                      <a:pt x="346" y="742"/>
                    </a:cubicBezTo>
                    <a:cubicBezTo>
                      <a:pt x="364" y="785"/>
                      <a:pt x="364" y="785"/>
                      <a:pt x="364" y="785"/>
                    </a:cubicBezTo>
                    <a:cubicBezTo>
                      <a:pt x="365" y="785"/>
                      <a:pt x="366" y="786"/>
                      <a:pt x="366" y="786"/>
                    </a:cubicBezTo>
                    <a:cubicBezTo>
                      <a:pt x="367" y="786"/>
                      <a:pt x="367" y="786"/>
                      <a:pt x="367" y="786"/>
                    </a:cubicBezTo>
                    <a:cubicBezTo>
                      <a:pt x="409" y="772"/>
                      <a:pt x="777" y="653"/>
                      <a:pt x="786" y="644"/>
                    </a:cubicBezTo>
                    <a:cubicBezTo>
                      <a:pt x="788" y="642"/>
                      <a:pt x="792" y="637"/>
                      <a:pt x="720" y="378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îṥḻiḓe">
                <a:extLst>
                  <a:ext uri="{FF2B5EF4-FFF2-40B4-BE49-F238E27FC236}">
                    <a16:creationId xmlns:a16="http://schemas.microsoft.com/office/drawing/2014/main" id="{312DBDA3-BD3E-4348-8FF1-EE3ADBD80138}"/>
                  </a:ext>
                </a:extLst>
              </p:cNvPr>
              <p:cNvSpPr/>
              <p:nvPr/>
            </p:nvSpPr>
            <p:spPr bwMode="auto">
              <a:xfrm>
                <a:off x="4427" y="2675"/>
                <a:ext cx="920" cy="1647"/>
              </a:xfrm>
              <a:custGeom>
                <a:avLst/>
                <a:gdLst>
                  <a:gd name="T0" fmla="*/ 460 w 461"/>
                  <a:gd name="T1" fmla="*/ 816 h 827"/>
                  <a:gd name="T2" fmla="*/ 358 w 461"/>
                  <a:gd name="T3" fmla="*/ 662 h 827"/>
                  <a:gd name="T4" fmla="*/ 272 w 461"/>
                  <a:gd name="T5" fmla="*/ 445 h 827"/>
                  <a:gd name="T6" fmla="*/ 311 w 461"/>
                  <a:gd name="T7" fmla="*/ 305 h 827"/>
                  <a:gd name="T8" fmla="*/ 319 w 461"/>
                  <a:gd name="T9" fmla="*/ 287 h 827"/>
                  <a:gd name="T10" fmla="*/ 339 w 461"/>
                  <a:gd name="T11" fmla="*/ 246 h 827"/>
                  <a:gd name="T12" fmla="*/ 324 w 461"/>
                  <a:gd name="T13" fmla="*/ 152 h 827"/>
                  <a:gd name="T14" fmla="*/ 301 w 461"/>
                  <a:gd name="T15" fmla="*/ 133 h 827"/>
                  <a:gd name="T16" fmla="*/ 290 w 461"/>
                  <a:gd name="T17" fmla="*/ 138 h 827"/>
                  <a:gd name="T18" fmla="*/ 288 w 461"/>
                  <a:gd name="T19" fmla="*/ 151 h 827"/>
                  <a:gd name="T20" fmla="*/ 294 w 461"/>
                  <a:gd name="T21" fmla="*/ 227 h 827"/>
                  <a:gd name="T22" fmla="*/ 276 w 461"/>
                  <a:gd name="T23" fmla="*/ 259 h 827"/>
                  <a:gd name="T24" fmla="*/ 286 w 461"/>
                  <a:gd name="T25" fmla="*/ 182 h 827"/>
                  <a:gd name="T26" fmla="*/ 259 w 461"/>
                  <a:gd name="T27" fmla="*/ 115 h 827"/>
                  <a:gd name="T28" fmla="*/ 253 w 461"/>
                  <a:gd name="T29" fmla="*/ 107 h 827"/>
                  <a:gd name="T30" fmla="*/ 244 w 461"/>
                  <a:gd name="T31" fmla="*/ 97 h 827"/>
                  <a:gd name="T32" fmla="*/ 225 w 461"/>
                  <a:gd name="T33" fmla="*/ 39 h 827"/>
                  <a:gd name="T34" fmla="*/ 154 w 461"/>
                  <a:gd name="T35" fmla="*/ 1 h 827"/>
                  <a:gd name="T36" fmla="*/ 154 w 461"/>
                  <a:gd name="T37" fmla="*/ 1 h 827"/>
                  <a:gd name="T38" fmla="*/ 154 w 461"/>
                  <a:gd name="T39" fmla="*/ 1 h 827"/>
                  <a:gd name="T40" fmla="*/ 143 w 461"/>
                  <a:gd name="T41" fmla="*/ 0 h 827"/>
                  <a:gd name="T42" fmla="*/ 73 w 461"/>
                  <a:gd name="T43" fmla="*/ 27 h 827"/>
                  <a:gd name="T44" fmla="*/ 69 w 461"/>
                  <a:gd name="T45" fmla="*/ 32 h 827"/>
                  <a:gd name="T46" fmla="*/ 68 w 461"/>
                  <a:gd name="T47" fmla="*/ 34 h 827"/>
                  <a:gd name="T48" fmla="*/ 65 w 461"/>
                  <a:gd name="T49" fmla="*/ 38 h 827"/>
                  <a:gd name="T50" fmla="*/ 64 w 461"/>
                  <a:gd name="T51" fmla="*/ 39 h 827"/>
                  <a:gd name="T52" fmla="*/ 57 w 461"/>
                  <a:gd name="T53" fmla="*/ 52 h 827"/>
                  <a:gd name="T54" fmla="*/ 56 w 461"/>
                  <a:gd name="T55" fmla="*/ 54 h 827"/>
                  <a:gd name="T56" fmla="*/ 53 w 461"/>
                  <a:gd name="T57" fmla="*/ 59 h 827"/>
                  <a:gd name="T58" fmla="*/ 53 w 461"/>
                  <a:gd name="T59" fmla="*/ 61 h 827"/>
                  <a:gd name="T60" fmla="*/ 50 w 461"/>
                  <a:gd name="T61" fmla="*/ 67 h 827"/>
                  <a:gd name="T62" fmla="*/ 49 w 461"/>
                  <a:gd name="T63" fmla="*/ 69 h 827"/>
                  <a:gd name="T64" fmla="*/ 47 w 461"/>
                  <a:gd name="T65" fmla="*/ 74 h 827"/>
                  <a:gd name="T66" fmla="*/ 45 w 461"/>
                  <a:gd name="T67" fmla="*/ 79 h 827"/>
                  <a:gd name="T68" fmla="*/ 45 w 461"/>
                  <a:gd name="T69" fmla="*/ 81 h 827"/>
                  <a:gd name="T70" fmla="*/ 28 w 461"/>
                  <a:gd name="T71" fmla="*/ 189 h 827"/>
                  <a:gd name="T72" fmla="*/ 21 w 461"/>
                  <a:gd name="T73" fmla="*/ 202 h 827"/>
                  <a:gd name="T74" fmla="*/ 12 w 461"/>
                  <a:gd name="T75" fmla="*/ 229 h 827"/>
                  <a:gd name="T76" fmla="*/ 1 w 461"/>
                  <a:gd name="T77" fmla="*/ 271 h 827"/>
                  <a:gd name="T78" fmla="*/ 63 w 461"/>
                  <a:gd name="T79" fmla="*/ 433 h 827"/>
                  <a:gd name="T80" fmla="*/ 74 w 461"/>
                  <a:gd name="T81" fmla="*/ 459 h 827"/>
                  <a:gd name="T82" fmla="*/ 95 w 461"/>
                  <a:gd name="T83" fmla="*/ 501 h 827"/>
                  <a:gd name="T84" fmla="*/ 145 w 461"/>
                  <a:gd name="T85" fmla="*/ 612 h 827"/>
                  <a:gd name="T86" fmla="*/ 262 w 461"/>
                  <a:gd name="T87" fmla="*/ 826 h 827"/>
                  <a:gd name="T88" fmla="*/ 264 w 461"/>
                  <a:gd name="T89" fmla="*/ 827 h 827"/>
                  <a:gd name="T90" fmla="*/ 264 w 461"/>
                  <a:gd name="T91" fmla="*/ 827 h 827"/>
                  <a:gd name="T92" fmla="*/ 459 w 461"/>
                  <a:gd name="T93" fmla="*/ 819 h 827"/>
                  <a:gd name="T94" fmla="*/ 461 w 461"/>
                  <a:gd name="T95" fmla="*/ 818 h 827"/>
                  <a:gd name="T96" fmla="*/ 460 w 461"/>
                  <a:gd name="T97" fmla="*/ 816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61" h="827">
                    <a:moveTo>
                      <a:pt x="460" y="816"/>
                    </a:moveTo>
                    <a:cubicBezTo>
                      <a:pt x="460" y="815"/>
                      <a:pt x="387" y="718"/>
                      <a:pt x="358" y="662"/>
                    </a:cubicBezTo>
                    <a:cubicBezTo>
                      <a:pt x="328" y="602"/>
                      <a:pt x="270" y="467"/>
                      <a:pt x="272" y="445"/>
                    </a:cubicBezTo>
                    <a:cubicBezTo>
                      <a:pt x="275" y="422"/>
                      <a:pt x="306" y="316"/>
                      <a:pt x="311" y="305"/>
                    </a:cubicBezTo>
                    <a:cubicBezTo>
                      <a:pt x="312" y="301"/>
                      <a:pt x="316" y="295"/>
                      <a:pt x="319" y="287"/>
                    </a:cubicBezTo>
                    <a:cubicBezTo>
                      <a:pt x="326" y="274"/>
                      <a:pt x="335" y="257"/>
                      <a:pt x="339" y="246"/>
                    </a:cubicBezTo>
                    <a:cubicBezTo>
                      <a:pt x="344" y="229"/>
                      <a:pt x="330" y="173"/>
                      <a:pt x="324" y="152"/>
                    </a:cubicBezTo>
                    <a:cubicBezTo>
                      <a:pt x="320" y="140"/>
                      <a:pt x="309" y="133"/>
                      <a:pt x="301" y="133"/>
                    </a:cubicBezTo>
                    <a:cubicBezTo>
                      <a:pt x="296" y="133"/>
                      <a:pt x="292" y="135"/>
                      <a:pt x="290" y="138"/>
                    </a:cubicBezTo>
                    <a:cubicBezTo>
                      <a:pt x="288" y="140"/>
                      <a:pt x="287" y="144"/>
                      <a:pt x="288" y="151"/>
                    </a:cubicBezTo>
                    <a:cubicBezTo>
                      <a:pt x="293" y="171"/>
                      <a:pt x="296" y="211"/>
                      <a:pt x="294" y="227"/>
                    </a:cubicBezTo>
                    <a:cubicBezTo>
                      <a:pt x="292" y="237"/>
                      <a:pt x="283" y="250"/>
                      <a:pt x="276" y="259"/>
                    </a:cubicBezTo>
                    <a:cubicBezTo>
                      <a:pt x="281" y="242"/>
                      <a:pt x="288" y="209"/>
                      <a:pt x="286" y="182"/>
                    </a:cubicBezTo>
                    <a:cubicBezTo>
                      <a:pt x="282" y="150"/>
                      <a:pt x="269" y="131"/>
                      <a:pt x="259" y="115"/>
                    </a:cubicBezTo>
                    <a:cubicBezTo>
                      <a:pt x="257" y="112"/>
                      <a:pt x="255" y="109"/>
                      <a:pt x="253" y="107"/>
                    </a:cubicBezTo>
                    <a:cubicBezTo>
                      <a:pt x="251" y="102"/>
                      <a:pt x="247" y="99"/>
                      <a:pt x="244" y="97"/>
                    </a:cubicBezTo>
                    <a:cubicBezTo>
                      <a:pt x="239" y="71"/>
                      <a:pt x="232" y="50"/>
                      <a:pt x="225" y="39"/>
                    </a:cubicBezTo>
                    <a:cubicBezTo>
                      <a:pt x="211" y="14"/>
                      <a:pt x="181" y="3"/>
                      <a:pt x="154" y="1"/>
                    </a:cubicBezTo>
                    <a:cubicBezTo>
                      <a:pt x="154" y="1"/>
                      <a:pt x="154" y="1"/>
                      <a:pt x="154" y="1"/>
                    </a:cubicBezTo>
                    <a:cubicBezTo>
                      <a:pt x="154" y="1"/>
                      <a:pt x="154" y="1"/>
                      <a:pt x="154" y="1"/>
                    </a:cubicBezTo>
                    <a:cubicBezTo>
                      <a:pt x="150" y="1"/>
                      <a:pt x="146" y="0"/>
                      <a:pt x="143" y="0"/>
                    </a:cubicBezTo>
                    <a:cubicBezTo>
                      <a:pt x="113" y="0"/>
                      <a:pt x="87" y="10"/>
                      <a:pt x="73" y="27"/>
                    </a:cubicBezTo>
                    <a:cubicBezTo>
                      <a:pt x="72" y="28"/>
                      <a:pt x="71" y="30"/>
                      <a:pt x="69" y="32"/>
                    </a:cubicBezTo>
                    <a:cubicBezTo>
                      <a:pt x="69" y="33"/>
                      <a:pt x="69" y="33"/>
                      <a:pt x="68" y="34"/>
                    </a:cubicBezTo>
                    <a:cubicBezTo>
                      <a:pt x="67" y="35"/>
                      <a:pt x="66" y="36"/>
                      <a:pt x="65" y="38"/>
                    </a:cubicBezTo>
                    <a:cubicBezTo>
                      <a:pt x="65" y="38"/>
                      <a:pt x="64" y="39"/>
                      <a:pt x="64" y="39"/>
                    </a:cubicBezTo>
                    <a:cubicBezTo>
                      <a:pt x="62" y="43"/>
                      <a:pt x="59" y="48"/>
                      <a:pt x="57" y="52"/>
                    </a:cubicBezTo>
                    <a:cubicBezTo>
                      <a:pt x="57" y="52"/>
                      <a:pt x="56" y="53"/>
                      <a:pt x="56" y="54"/>
                    </a:cubicBezTo>
                    <a:cubicBezTo>
                      <a:pt x="55" y="55"/>
                      <a:pt x="54" y="57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3"/>
                      <a:pt x="51" y="65"/>
                      <a:pt x="50" y="67"/>
                    </a:cubicBezTo>
                    <a:cubicBezTo>
                      <a:pt x="50" y="67"/>
                      <a:pt x="49" y="68"/>
                      <a:pt x="49" y="69"/>
                    </a:cubicBezTo>
                    <a:cubicBezTo>
                      <a:pt x="48" y="71"/>
                      <a:pt x="47" y="72"/>
                      <a:pt x="47" y="74"/>
                    </a:cubicBezTo>
                    <a:cubicBezTo>
                      <a:pt x="46" y="76"/>
                      <a:pt x="46" y="77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33" y="113"/>
                      <a:pt x="28" y="151"/>
                      <a:pt x="28" y="189"/>
                    </a:cubicBezTo>
                    <a:cubicBezTo>
                      <a:pt x="25" y="191"/>
                      <a:pt x="23" y="196"/>
                      <a:pt x="21" y="202"/>
                    </a:cubicBezTo>
                    <a:cubicBezTo>
                      <a:pt x="19" y="211"/>
                      <a:pt x="15" y="220"/>
                      <a:pt x="12" y="229"/>
                    </a:cubicBezTo>
                    <a:cubicBezTo>
                      <a:pt x="5" y="244"/>
                      <a:pt x="0" y="258"/>
                      <a:pt x="1" y="271"/>
                    </a:cubicBezTo>
                    <a:cubicBezTo>
                      <a:pt x="4" y="290"/>
                      <a:pt x="34" y="363"/>
                      <a:pt x="63" y="433"/>
                    </a:cubicBezTo>
                    <a:cubicBezTo>
                      <a:pt x="74" y="459"/>
                      <a:pt x="74" y="459"/>
                      <a:pt x="74" y="459"/>
                    </a:cubicBezTo>
                    <a:cubicBezTo>
                      <a:pt x="80" y="473"/>
                      <a:pt x="87" y="486"/>
                      <a:pt x="95" y="501"/>
                    </a:cubicBezTo>
                    <a:cubicBezTo>
                      <a:pt x="108" y="527"/>
                      <a:pt x="124" y="559"/>
                      <a:pt x="145" y="612"/>
                    </a:cubicBezTo>
                    <a:cubicBezTo>
                      <a:pt x="178" y="695"/>
                      <a:pt x="261" y="825"/>
                      <a:pt x="262" y="826"/>
                    </a:cubicBezTo>
                    <a:cubicBezTo>
                      <a:pt x="262" y="827"/>
                      <a:pt x="263" y="827"/>
                      <a:pt x="264" y="827"/>
                    </a:cubicBezTo>
                    <a:cubicBezTo>
                      <a:pt x="264" y="827"/>
                      <a:pt x="264" y="827"/>
                      <a:pt x="264" y="827"/>
                    </a:cubicBezTo>
                    <a:cubicBezTo>
                      <a:pt x="459" y="819"/>
                      <a:pt x="459" y="819"/>
                      <a:pt x="459" y="819"/>
                    </a:cubicBezTo>
                    <a:cubicBezTo>
                      <a:pt x="460" y="819"/>
                      <a:pt x="460" y="819"/>
                      <a:pt x="461" y="818"/>
                    </a:cubicBezTo>
                    <a:cubicBezTo>
                      <a:pt x="461" y="817"/>
                      <a:pt x="461" y="816"/>
                      <a:pt x="460" y="816"/>
                    </a:cubicBezTo>
                    <a:close/>
                  </a:path>
                </a:pathLst>
              </a:custGeom>
              <a:solidFill>
                <a:srgbClr val="78BCDA">
                  <a:alpha val="32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ïšḻîḍè">
                <a:extLst>
                  <a:ext uri="{FF2B5EF4-FFF2-40B4-BE49-F238E27FC236}">
                    <a16:creationId xmlns:a16="http://schemas.microsoft.com/office/drawing/2014/main" id="{1E7B326C-9063-47E5-94E2-B2443A8563D9}"/>
                  </a:ext>
                </a:extLst>
              </p:cNvPr>
              <p:cNvSpPr/>
              <p:nvPr/>
            </p:nvSpPr>
            <p:spPr bwMode="auto">
              <a:xfrm>
                <a:off x="4757" y="2964"/>
                <a:ext cx="83" cy="177"/>
              </a:xfrm>
              <a:custGeom>
                <a:avLst/>
                <a:gdLst>
                  <a:gd name="T0" fmla="*/ 31 w 42"/>
                  <a:gd name="T1" fmla="*/ 89 h 89"/>
                  <a:gd name="T2" fmla="*/ 42 w 42"/>
                  <a:gd name="T3" fmla="*/ 6 h 89"/>
                  <a:gd name="T4" fmla="*/ 30 w 42"/>
                  <a:gd name="T5" fmla="*/ 5 h 89"/>
                  <a:gd name="T6" fmla="*/ 30 w 42"/>
                  <a:gd name="T7" fmla="*/ 5 h 89"/>
                  <a:gd name="T8" fmla="*/ 29 w 42"/>
                  <a:gd name="T9" fmla="*/ 5 h 89"/>
                  <a:gd name="T10" fmla="*/ 26 w 42"/>
                  <a:gd name="T11" fmla="*/ 5 h 89"/>
                  <a:gd name="T12" fmla="*/ 20 w 42"/>
                  <a:gd name="T13" fmla="*/ 4 h 89"/>
                  <a:gd name="T14" fmla="*/ 16 w 42"/>
                  <a:gd name="T15" fmla="*/ 3 h 89"/>
                  <a:gd name="T16" fmla="*/ 1 w 42"/>
                  <a:gd name="T17" fmla="*/ 0 h 89"/>
                  <a:gd name="T18" fmla="*/ 1 w 42"/>
                  <a:gd name="T19" fmla="*/ 0 h 89"/>
                  <a:gd name="T20" fmla="*/ 0 w 42"/>
                  <a:gd name="T21" fmla="*/ 0 h 89"/>
                  <a:gd name="T22" fmla="*/ 4 w 42"/>
                  <a:gd name="T23" fmla="*/ 26 h 89"/>
                  <a:gd name="T24" fmla="*/ 31 w 42"/>
                  <a:gd name="T25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89">
                    <a:moveTo>
                      <a:pt x="31" y="89"/>
                    </a:moveTo>
                    <a:cubicBezTo>
                      <a:pt x="37" y="86"/>
                      <a:pt x="41" y="32"/>
                      <a:pt x="42" y="6"/>
                    </a:cubicBezTo>
                    <a:cubicBezTo>
                      <a:pt x="38" y="6"/>
                      <a:pt x="34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8" y="5"/>
                      <a:pt x="27" y="5"/>
                      <a:pt x="26" y="5"/>
                    </a:cubicBezTo>
                    <a:cubicBezTo>
                      <a:pt x="24" y="4"/>
                      <a:pt x="22" y="4"/>
                      <a:pt x="20" y="4"/>
                    </a:cubicBezTo>
                    <a:cubicBezTo>
                      <a:pt x="19" y="4"/>
                      <a:pt x="17" y="3"/>
                      <a:pt x="16" y="3"/>
                    </a:cubicBezTo>
                    <a:cubicBezTo>
                      <a:pt x="11" y="2"/>
                      <a:pt x="6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9"/>
                      <a:pt x="3" y="18"/>
                      <a:pt x="4" y="26"/>
                    </a:cubicBezTo>
                    <a:cubicBezTo>
                      <a:pt x="8" y="63"/>
                      <a:pt x="25" y="84"/>
                      <a:pt x="31" y="89"/>
                    </a:cubicBezTo>
                    <a:close/>
                  </a:path>
                </a:pathLst>
              </a:custGeom>
              <a:solidFill>
                <a:srgbClr val="F27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ï$1ídê">
                <a:extLst>
                  <a:ext uri="{FF2B5EF4-FFF2-40B4-BE49-F238E27FC236}">
                    <a16:creationId xmlns:a16="http://schemas.microsoft.com/office/drawing/2014/main" id="{0238CC2B-9D7E-4FFB-8543-AAE666154237}"/>
                  </a:ext>
                </a:extLst>
              </p:cNvPr>
              <p:cNvSpPr/>
              <p:nvPr/>
            </p:nvSpPr>
            <p:spPr bwMode="auto">
              <a:xfrm>
                <a:off x="4575" y="2900"/>
                <a:ext cx="102" cy="386"/>
              </a:xfrm>
              <a:custGeom>
                <a:avLst/>
                <a:gdLst>
                  <a:gd name="T0" fmla="*/ 12 w 51"/>
                  <a:gd name="T1" fmla="*/ 67 h 194"/>
                  <a:gd name="T2" fmla="*/ 18 w 51"/>
                  <a:gd name="T3" fmla="*/ 92 h 194"/>
                  <a:gd name="T4" fmla="*/ 22 w 51"/>
                  <a:gd name="T5" fmla="*/ 138 h 194"/>
                  <a:gd name="T6" fmla="*/ 25 w 51"/>
                  <a:gd name="T7" fmla="*/ 147 h 194"/>
                  <a:gd name="T8" fmla="*/ 49 w 51"/>
                  <a:gd name="T9" fmla="*/ 194 h 194"/>
                  <a:gd name="T10" fmla="*/ 42 w 51"/>
                  <a:gd name="T11" fmla="*/ 107 h 194"/>
                  <a:gd name="T12" fmla="*/ 38 w 51"/>
                  <a:gd name="T13" fmla="*/ 64 h 194"/>
                  <a:gd name="T14" fmla="*/ 31 w 51"/>
                  <a:gd name="T15" fmla="*/ 13 h 194"/>
                  <a:gd name="T16" fmla="*/ 23 w 51"/>
                  <a:gd name="T17" fmla="*/ 9 h 194"/>
                  <a:gd name="T18" fmla="*/ 22 w 51"/>
                  <a:gd name="T19" fmla="*/ 9 h 194"/>
                  <a:gd name="T20" fmla="*/ 18 w 51"/>
                  <a:gd name="T21" fmla="*/ 6 h 194"/>
                  <a:gd name="T22" fmla="*/ 16 w 51"/>
                  <a:gd name="T23" fmla="*/ 5 h 194"/>
                  <a:gd name="T24" fmla="*/ 12 w 51"/>
                  <a:gd name="T25" fmla="*/ 4 h 194"/>
                  <a:gd name="T26" fmla="*/ 10 w 51"/>
                  <a:gd name="T27" fmla="*/ 2 h 194"/>
                  <a:gd name="T28" fmla="*/ 7 w 51"/>
                  <a:gd name="T29" fmla="*/ 1 h 194"/>
                  <a:gd name="T30" fmla="*/ 5 w 51"/>
                  <a:gd name="T31" fmla="*/ 0 h 194"/>
                  <a:gd name="T32" fmla="*/ 0 w 51"/>
                  <a:gd name="T33" fmla="*/ 63 h 194"/>
                  <a:gd name="T34" fmla="*/ 2 w 51"/>
                  <a:gd name="T35" fmla="*/ 62 h 194"/>
                  <a:gd name="T36" fmla="*/ 12 w 51"/>
                  <a:gd name="T37" fmla="*/ 6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194">
                    <a:moveTo>
                      <a:pt x="12" y="67"/>
                    </a:moveTo>
                    <a:cubicBezTo>
                      <a:pt x="17" y="73"/>
                      <a:pt x="19" y="82"/>
                      <a:pt x="18" y="92"/>
                    </a:cubicBezTo>
                    <a:cubicBezTo>
                      <a:pt x="16" y="113"/>
                      <a:pt x="19" y="125"/>
                      <a:pt x="22" y="138"/>
                    </a:cubicBezTo>
                    <a:cubicBezTo>
                      <a:pt x="23" y="141"/>
                      <a:pt x="24" y="144"/>
                      <a:pt x="25" y="147"/>
                    </a:cubicBezTo>
                    <a:cubicBezTo>
                      <a:pt x="28" y="163"/>
                      <a:pt x="42" y="187"/>
                      <a:pt x="49" y="194"/>
                    </a:cubicBezTo>
                    <a:cubicBezTo>
                      <a:pt x="51" y="185"/>
                      <a:pt x="46" y="142"/>
                      <a:pt x="42" y="107"/>
                    </a:cubicBezTo>
                    <a:cubicBezTo>
                      <a:pt x="41" y="92"/>
                      <a:pt x="39" y="78"/>
                      <a:pt x="38" y="64"/>
                    </a:cubicBezTo>
                    <a:cubicBezTo>
                      <a:pt x="36" y="43"/>
                      <a:pt x="34" y="27"/>
                      <a:pt x="31" y="13"/>
                    </a:cubicBezTo>
                    <a:cubicBezTo>
                      <a:pt x="28" y="11"/>
                      <a:pt x="26" y="10"/>
                      <a:pt x="23" y="9"/>
                    </a:cubicBezTo>
                    <a:cubicBezTo>
                      <a:pt x="23" y="9"/>
                      <a:pt x="22" y="9"/>
                      <a:pt x="22" y="9"/>
                    </a:cubicBezTo>
                    <a:cubicBezTo>
                      <a:pt x="21" y="8"/>
                      <a:pt x="19" y="7"/>
                      <a:pt x="18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5" y="5"/>
                      <a:pt x="13" y="4"/>
                      <a:pt x="12" y="4"/>
                    </a:cubicBezTo>
                    <a:cubicBezTo>
                      <a:pt x="11" y="3"/>
                      <a:pt x="11" y="3"/>
                      <a:pt x="10" y="2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1" y="20"/>
                      <a:pt x="0" y="41"/>
                      <a:pt x="0" y="63"/>
                    </a:cubicBezTo>
                    <a:cubicBezTo>
                      <a:pt x="1" y="63"/>
                      <a:pt x="1" y="62"/>
                      <a:pt x="2" y="62"/>
                    </a:cubicBezTo>
                    <a:cubicBezTo>
                      <a:pt x="5" y="62"/>
                      <a:pt x="9" y="64"/>
                      <a:pt x="12" y="67"/>
                    </a:cubicBezTo>
                    <a:close/>
                  </a:path>
                </a:pathLst>
              </a:custGeom>
              <a:solidFill>
                <a:srgbClr val="F27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îṣḷïḋê">
                <a:extLst>
                  <a:ext uri="{FF2B5EF4-FFF2-40B4-BE49-F238E27FC236}">
                    <a16:creationId xmlns:a16="http://schemas.microsoft.com/office/drawing/2014/main" id="{5127F9D1-770A-451F-920D-CE3D538E0529}"/>
                  </a:ext>
                </a:extLst>
              </p:cNvPr>
              <p:cNvSpPr/>
              <p:nvPr/>
            </p:nvSpPr>
            <p:spPr bwMode="auto">
              <a:xfrm>
                <a:off x="4944" y="2964"/>
                <a:ext cx="46" cy="189"/>
              </a:xfrm>
              <a:custGeom>
                <a:avLst/>
                <a:gdLst>
                  <a:gd name="T0" fmla="*/ 2 w 23"/>
                  <a:gd name="T1" fmla="*/ 95 h 95"/>
                  <a:gd name="T2" fmla="*/ 23 w 23"/>
                  <a:gd name="T3" fmla="*/ 23 h 95"/>
                  <a:gd name="T4" fmla="*/ 19 w 23"/>
                  <a:gd name="T5" fmla="*/ 0 h 95"/>
                  <a:gd name="T6" fmla="*/ 3 w 23"/>
                  <a:gd name="T7" fmla="*/ 3 h 95"/>
                  <a:gd name="T8" fmla="*/ 3 w 23"/>
                  <a:gd name="T9" fmla="*/ 8 h 95"/>
                  <a:gd name="T10" fmla="*/ 2 w 23"/>
                  <a:gd name="T11" fmla="*/ 40 h 95"/>
                  <a:gd name="T12" fmla="*/ 2 w 23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95">
                    <a:moveTo>
                      <a:pt x="2" y="95"/>
                    </a:moveTo>
                    <a:cubicBezTo>
                      <a:pt x="7" y="90"/>
                      <a:pt x="22" y="43"/>
                      <a:pt x="23" y="23"/>
                    </a:cubicBezTo>
                    <a:cubicBezTo>
                      <a:pt x="23" y="15"/>
                      <a:pt x="22" y="8"/>
                      <a:pt x="19" y="0"/>
                    </a:cubicBezTo>
                    <a:cubicBezTo>
                      <a:pt x="14" y="1"/>
                      <a:pt x="8" y="2"/>
                      <a:pt x="3" y="3"/>
                    </a:cubicBezTo>
                    <a:cubicBezTo>
                      <a:pt x="3" y="5"/>
                      <a:pt x="3" y="7"/>
                      <a:pt x="3" y="8"/>
                    </a:cubicBezTo>
                    <a:cubicBezTo>
                      <a:pt x="3" y="16"/>
                      <a:pt x="3" y="28"/>
                      <a:pt x="2" y="40"/>
                    </a:cubicBezTo>
                    <a:cubicBezTo>
                      <a:pt x="1" y="60"/>
                      <a:pt x="0" y="90"/>
                      <a:pt x="2" y="95"/>
                    </a:cubicBezTo>
                    <a:close/>
                  </a:path>
                </a:pathLst>
              </a:custGeom>
              <a:solidFill>
                <a:srgbClr val="F27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ïśľïḍê">
                <a:extLst>
                  <a:ext uri="{FF2B5EF4-FFF2-40B4-BE49-F238E27FC236}">
                    <a16:creationId xmlns:a16="http://schemas.microsoft.com/office/drawing/2014/main" id="{778C48EB-A171-4613-B04A-E793AEF17041}"/>
                  </a:ext>
                </a:extLst>
              </p:cNvPr>
              <p:cNvSpPr/>
              <p:nvPr/>
            </p:nvSpPr>
            <p:spPr bwMode="auto">
              <a:xfrm>
                <a:off x="4820" y="2892"/>
                <a:ext cx="22" cy="76"/>
              </a:xfrm>
              <a:custGeom>
                <a:avLst/>
                <a:gdLst>
                  <a:gd name="T0" fmla="*/ 0 w 11"/>
                  <a:gd name="T1" fmla="*/ 37 h 38"/>
                  <a:gd name="T2" fmla="*/ 10 w 11"/>
                  <a:gd name="T3" fmla="*/ 38 h 38"/>
                  <a:gd name="T4" fmla="*/ 11 w 11"/>
                  <a:gd name="T5" fmla="*/ 35 h 38"/>
                  <a:gd name="T6" fmla="*/ 10 w 11"/>
                  <a:gd name="T7" fmla="*/ 0 h 38"/>
                  <a:gd name="T8" fmla="*/ 2 w 11"/>
                  <a:gd name="T9" fmla="*/ 2 h 38"/>
                  <a:gd name="T10" fmla="*/ 0 w 11"/>
                  <a:gd name="T11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8">
                    <a:moveTo>
                      <a:pt x="0" y="37"/>
                    </a:moveTo>
                    <a:cubicBezTo>
                      <a:pt x="3" y="38"/>
                      <a:pt x="7" y="38"/>
                      <a:pt x="10" y="38"/>
                    </a:cubicBezTo>
                    <a:cubicBezTo>
                      <a:pt x="10" y="37"/>
                      <a:pt x="11" y="36"/>
                      <a:pt x="11" y="35"/>
                    </a:cubicBezTo>
                    <a:cubicBezTo>
                      <a:pt x="11" y="23"/>
                      <a:pt x="11" y="11"/>
                      <a:pt x="10" y="0"/>
                    </a:cubicBezTo>
                    <a:cubicBezTo>
                      <a:pt x="8" y="1"/>
                      <a:pt x="5" y="2"/>
                      <a:pt x="2" y="2"/>
                    </a:cubicBezTo>
                    <a:cubicBezTo>
                      <a:pt x="2" y="14"/>
                      <a:pt x="1" y="26"/>
                      <a:pt x="0" y="37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îšḻîḍè">
                <a:extLst>
                  <a:ext uri="{FF2B5EF4-FFF2-40B4-BE49-F238E27FC236}">
                    <a16:creationId xmlns:a16="http://schemas.microsoft.com/office/drawing/2014/main" id="{1D173629-4F30-49D4-997D-2C183A51C4B9}"/>
                  </a:ext>
                </a:extLst>
              </p:cNvPr>
              <p:cNvSpPr/>
              <p:nvPr/>
            </p:nvSpPr>
            <p:spPr bwMode="auto">
              <a:xfrm>
                <a:off x="4822" y="2663"/>
                <a:ext cx="166" cy="299"/>
              </a:xfrm>
              <a:custGeom>
                <a:avLst/>
                <a:gdLst>
                  <a:gd name="T0" fmla="*/ 0 w 83"/>
                  <a:gd name="T1" fmla="*/ 0 h 150"/>
                  <a:gd name="T2" fmla="*/ 1 w 83"/>
                  <a:gd name="T3" fmla="*/ 22 h 150"/>
                  <a:gd name="T4" fmla="*/ 16 w 83"/>
                  <a:gd name="T5" fmla="*/ 29 h 150"/>
                  <a:gd name="T6" fmla="*/ 18 w 83"/>
                  <a:gd name="T7" fmla="*/ 35 h 150"/>
                  <a:gd name="T8" fmla="*/ 33 w 83"/>
                  <a:gd name="T9" fmla="*/ 25 h 150"/>
                  <a:gd name="T10" fmla="*/ 47 w 83"/>
                  <a:gd name="T11" fmla="*/ 43 h 150"/>
                  <a:gd name="T12" fmla="*/ 64 w 83"/>
                  <a:gd name="T13" fmla="*/ 150 h 150"/>
                  <a:gd name="T14" fmla="*/ 79 w 83"/>
                  <a:gd name="T15" fmla="*/ 147 h 150"/>
                  <a:gd name="T16" fmla="*/ 73 w 83"/>
                  <a:gd name="T17" fmla="*/ 132 h 150"/>
                  <a:gd name="T18" fmla="*/ 65 w 83"/>
                  <a:gd name="T19" fmla="*/ 109 h 150"/>
                  <a:gd name="T20" fmla="*/ 68 w 83"/>
                  <a:gd name="T21" fmla="*/ 94 h 150"/>
                  <a:gd name="T22" fmla="*/ 79 w 83"/>
                  <a:gd name="T23" fmla="*/ 89 h 150"/>
                  <a:gd name="T24" fmla="*/ 83 w 83"/>
                  <a:gd name="T25" fmla="*/ 90 h 150"/>
                  <a:gd name="T26" fmla="*/ 66 w 83"/>
                  <a:gd name="T27" fmla="*/ 35 h 150"/>
                  <a:gd name="T28" fmla="*/ 0 w 83"/>
                  <a:gd name="T29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150">
                    <a:moveTo>
                      <a:pt x="0" y="0"/>
                    </a:moveTo>
                    <a:cubicBezTo>
                      <a:pt x="0" y="5"/>
                      <a:pt x="1" y="13"/>
                      <a:pt x="1" y="22"/>
                    </a:cubicBezTo>
                    <a:cubicBezTo>
                      <a:pt x="8" y="22"/>
                      <a:pt x="14" y="25"/>
                      <a:pt x="16" y="29"/>
                    </a:cubicBezTo>
                    <a:cubicBezTo>
                      <a:pt x="17" y="31"/>
                      <a:pt x="17" y="33"/>
                      <a:pt x="18" y="35"/>
                    </a:cubicBezTo>
                    <a:cubicBezTo>
                      <a:pt x="23" y="29"/>
                      <a:pt x="28" y="25"/>
                      <a:pt x="33" y="25"/>
                    </a:cubicBezTo>
                    <a:cubicBezTo>
                      <a:pt x="37" y="25"/>
                      <a:pt x="44" y="28"/>
                      <a:pt x="47" y="43"/>
                    </a:cubicBezTo>
                    <a:cubicBezTo>
                      <a:pt x="51" y="62"/>
                      <a:pt x="62" y="120"/>
                      <a:pt x="64" y="150"/>
                    </a:cubicBezTo>
                    <a:cubicBezTo>
                      <a:pt x="69" y="149"/>
                      <a:pt x="74" y="148"/>
                      <a:pt x="79" y="147"/>
                    </a:cubicBezTo>
                    <a:cubicBezTo>
                      <a:pt x="77" y="142"/>
                      <a:pt x="75" y="137"/>
                      <a:pt x="73" y="132"/>
                    </a:cubicBezTo>
                    <a:cubicBezTo>
                      <a:pt x="70" y="124"/>
                      <a:pt x="67" y="116"/>
                      <a:pt x="65" y="109"/>
                    </a:cubicBezTo>
                    <a:cubicBezTo>
                      <a:pt x="64" y="103"/>
                      <a:pt x="65" y="98"/>
                      <a:pt x="68" y="94"/>
                    </a:cubicBezTo>
                    <a:cubicBezTo>
                      <a:pt x="71" y="91"/>
                      <a:pt x="75" y="89"/>
                      <a:pt x="79" y="89"/>
                    </a:cubicBezTo>
                    <a:cubicBezTo>
                      <a:pt x="80" y="89"/>
                      <a:pt x="82" y="90"/>
                      <a:pt x="83" y="90"/>
                    </a:cubicBezTo>
                    <a:cubicBezTo>
                      <a:pt x="78" y="64"/>
                      <a:pt x="71" y="44"/>
                      <a:pt x="66" y="35"/>
                    </a:cubicBezTo>
                    <a:cubicBezTo>
                      <a:pt x="52" y="13"/>
                      <a:pt x="25" y="2"/>
                      <a:pt x="0" y="0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îṡľiḑe">
                <a:extLst>
                  <a:ext uri="{FF2B5EF4-FFF2-40B4-BE49-F238E27FC236}">
                    <a16:creationId xmlns:a16="http://schemas.microsoft.com/office/drawing/2014/main" id="{9C2BD984-B781-4252-A924-BD0064AFE569}"/>
                  </a:ext>
                </a:extLst>
              </p:cNvPr>
              <p:cNvSpPr/>
              <p:nvPr/>
            </p:nvSpPr>
            <p:spPr bwMode="auto">
              <a:xfrm>
                <a:off x="4587" y="2661"/>
                <a:ext cx="230" cy="305"/>
              </a:xfrm>
              <a:custGeom>
                <a:avLst/>
                <a:gdLst>
                  <a:gd name="T0" fmla="*/ 0 w 115"/>
                  <a:gd name="T1" fmla="*/ 116 h 153"/>
                  <a:gd name="T2" fmla="*/ 24 w 115"/>
                  <a:gd name="T3" fmla="*/ 128 h 153"/>
                  <a:gd name="T4" fmla="*/ 20 w 115"/>
                  <a:gd name="T5" fmla="*/ 74 h 153"/>
                  <a:gd name="T6" fmla="*/ 38 w 115"/>
                  <a:gd name="T7" fmla="*/ 51 h 153"/>
                  <a:gd name="T8" fmla="*/ 64 w 115"/>
                  <a:gd name="T9" fmla="*/ 79 h 153"/>
                  <a:gd name="T10" fmla="*/ 71 w 115"/>
                  <a:gd name="T11" fmla="*/ 104 h 153"/>
                  <a:gd name="T12" fmla="*/ 84 w 115"/>
                  <a:gd name="T13" fmla="*/ 148 h 153"/>
                  <a:gd name="T14" fmla="*/ 113 w 115"/>
                  <a:gd name="T15" fmla="*/ 153 h 153"/>
                  <a:gd name="T16" fmla="*/ 115 w 115"/>
                  <a:gd name="T17" fmla="*/ 118 h 153"/>
                  <a:gd name="T18" fmla="*/ 97 w 115"/>
                  <a:gd name="T19" fmla="*/ 107 h 153"/>
                  <a:gd name="T20" fmla="*/ 99 w 115"/>
                  <a:gd name="T21" fmla="*/ 27 h 153"/>
                  <a:gd name="T22" fmla="*/ 115 w 115"/>
                  <a:gd name="T23" fmla="*/ 22 h 153"/>
                  <a:gd name="T24" fmla="*/ 115 w 115"/>
                  <a:gd name="T25" fmla="*/ 22 h 153"/>
                  <a:gd name="T26" fmla="*/ 114 w 115"/>
                  <a:gd name="T27" fmla="*/ 0 h 153"/>
                  <a:gd name="T28" fmla="*/ 104 w 115"/>
                  <a:gd name="T29" fmla="*/ 0 h 153"/>
                  <a:gd name="T30" fmla="*/ 38 w 115"/>
                  <a:gd name="T31" fmla="*/ 25 h 153"/>
                  <a:gd name="T32" fmla="*/ 0 w 115"/>
                  <a:gd name="T33" fmla="*/ 11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5" h="153">
                    <a:moveTo>
                      <a:pt x="0" y="116"/>
                    </a:moveTo>
                    <a:cubicBezTo>
                      <a:pt x="6" y="119"/>
                      <a:pt x="15" y="124"/>
                      <a:pt x="24" y="128"/>
                    </a:cubicBezTo>
                    <a:cubicBezTo>
                      <a:pt x="21" y="106"/>
                      <a:pt x="18" y="91"/>
                      <a:pt x="20" y="74"/>
                    </a:cubicBezTo>
                    <a:cubicBezTo>
                      <a:pt x="21" y="60"/>
                      <a:pt x="28" y="51"/>
                      <a:pt x="38" y="51"/>
                    </a:cubicBezTo>
                    <a:cubicBezTo>
                      <a:pt x="49" y="51"/>
                      <a:pt x="59" y="62"/>
                      <a:pt x="64" y="79"/>
                    </a:cubicBezTo>
                    <a:cubicBezTo>
                      <a:pt x="66" y="87"/>
                      <a:pt x="69" y="96"/>
                      <a:pt x="71" y="104"/>
                    </a:cubicBezTo>
                    <a:cubicBezTo>
                      <a:pt x="76" y="118"/>
                      <a:pt x="80" y="133"/>
                      <a:pt x="84" y="148"/>
                    </a:cubicBezTo>
                    <a:cubicBezTo>
                      <a:pt x="93" y="150"/>
                      <a:pt x="103" y="152"/>
                      <a:pt x="113" y="153"/>
                    </a:cubicBezTo>
                    <a:cubicBezTo>
                      <a:pt x="114" y="142"/>
                      <a:pt x="115" y="130"/>
                      <a:pt x="115" y="118"/>
                    </a:cubicBezTo>
                    <a:cubicBezTo>
                      <a:pt x="107" y="118"/>
                      <a:pt x="99" y="114"/>
                      <a:pt x="97" y="107"/>
                    </a:cubicBezTo>
                    <a:cubicBezTo>
                      <a:pt x="94" y="97"/>
                      <a:pt x="90" y="40"/>
                      <a:pt x="99" y="27"/>
                    </a:cubicBezTo>
                    <a:cubicBezTo>
                      <a:pt x="101" y="24"/>
                      <a:pt x="109" y="22"/>
                      <a:pt x="115" y="22"/>
                    </a:cubicBezTo>
                    <a:cubicBezTo>
                      <a:pt x="115" y="22"/>
                      <a:pt x="115" y="22"/>
                      <a:pt x="115" y="22"/>
                    </a:cubicBezTo>
                    <a:cubicBezTo>
                      <a:pt x="115" y="14"/>
                      <a:pt x="114" y="6"/>
                      <a:pt x="114" y="0"/>
                    </a:cubicBezTo>
                    <a:cubicBezTo>
                      <a:pt x="111" y="0"/>
                      <a:pt x="108" y="0"/>
                      <a:pt x="104" y="0"/>
                    </a:cubicBezTo>
                    <a:cubicBezTo>
                      <a:pt x="76" y="0"/>
                      <a:pt x="51" y="9"/>
                      <a:pt x="38" y="25"/>
                    </a:cubicBezTo>
                    <a:cubicBezTo>
                      <a:pt x="20" y="46"/>
                      <a:pt x="7" y="78"/>
                      <a:pt x="0" y="116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îŝľiďê">
                <a:extLst>
                  <a:ext uri="{FF2B5EF4-FFF2-40B4-BE49-F238E27FC236}">
                    <a16:creationId xmlns:a16="http://schemas.microsoft.com/office/drawing/2014/main" id="{0FFAE80B-7A26-4C40-BEF4-E4E3F2350CB6}"/>
                  </a:ext>
                </a:extLst>
              </p:cNvPr>
              <p:cNvSpPr/>
              <p:nvPr/>
            </p:nvSpPr>
            <p:spPr bwMode="auto">
              <a:xfrm>
                <a:off x="4777" y="2713"/>
                <a:ext cx="73" cy="175"/>
              </a:xfrm>
              <a:custGeom>
                <a:avLst/>
                <a:gdLst>
                  <a:gd name="T0" fmla="*/ 37 w 37"/>
                  <a:gd name="T1" fmla="*/ 15 h 88"/>
                  <a:gd name="T2" fmla="*/ 36 w 37"/>
                  <a:gd name="T3" fmla="*/ 6 h 88"/>
                  <a:gd name="T4" fmla="*/ 20 w 37"/>
                  <a:gd name="T5" fmla="*/ 0 h 88"/>
                  <a:gd name="T6" fmla="*/ 7 w 37"/>
                  <a:gd name="T7" fmla="*/ 4 h 88"/>
                  <a:gd name="T8" fmla="*/ 6 w 37"/>
                  <a:gd name="T9" fmla="*/ 80 h 88"/>
                  <a:gd name="T10" fmla="*/ 22 w 37"/>
                  <a:gd name="T11" fmla="*/ 88 h 88"/>
                  <a:gd name="T12" fmla="*/ 31 w 37"/>
                  <a:gd name="T13" fmla="*/ 85 h 88"/>
                  <a:gd name="T14" fmla="*/ 31 w 37"/>
                  <a:gd name="T15" fmla="*/ 84 h 88"/>
                  <a:gd name="T16" fmla="*/ 31 w 37"/>
                  <a:gd name="T17" fmla="*/ 75 h 88"/>
                  <a:gd name="T18" fmla="*/ 34 w 37"/>
                  <a:gd name="T19" fmla="*/ 20 h 88"/>
                  <a:gd name="T20" fmla="*/ 37 w 37"/>
                  <a:gd name="T21" fmla="*/ 1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" h="88">
                    <a:moveTo>
                      <a:pt x="37" y="15"/>
                    </a:moveTo>
                    <a:cubicBezTo>
                      <a:pt x="37" y="11"/>
                      <a:pt x="36" y="8"/>
                      <a:pt x="36" y="6"/>
                    </a:cubicBezTo>
                    <a:cubicBezTo>
                      <a:pt x="33" y="3"/>
                      <a:pt x="27" y="0"/>
                      <a:pt x="20" y="0"/>
                    </a:cubicBezTo>
                    <a:cubicBezTo>
                      <a:pt x="13" y="0"/>
                      <a:pt x="8" y="2"/>
                      <a:pt x="7" y="4"/>
                    </a:cubicBezTo>
                    <a:cubicBezTo>
                      <a:pt x="0" y="15"/>
                      <a:pt x="3" y="69"/>
                      <a:pt x="6" y="80"/>
                    </a:cubicBezTo>
                    <a:cubicBezTo>
                      <a:pt x="7" y="85"/>
                      <a:pt x="15" y="88"/>
                      <a:pt x="22" y="88"/>
                    </a:cubicBezTo>
                    <a:cubicBezTo>
                      <a:pt x="27" y="88"/>
                      <a:pt x="31" y="87"/>
                      <a:pt x="31" y="8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31" y="81"/>
                      <a:pt x="31" y="78"/>
                      <a:pt x="31" y="75"/>
                    </a:cubicBezTo>
                    <a:cubicBezTo>
                      <a:pt x="29" y="53"/>
                      <a:pt x="27" y="34"/>
                      <a:pt x="34" y="20"/>
                    </a:cubicBezTo>
                    <a:cubicBezTo>
                      <a:pt x="35" y="18"/>
                      <a:pt x="36" y="17"/>
                      <a:pt x="37" y="15"/>
                    </a:cubicBezTo>
                    <a:close/>
                  </a:path>
                </a:pathLst>
              </a:custGeom>
              <a:solidFill>
                <a:srgbClr val="F27D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i$ľidé">
                <a:extLst>
                  <a:ext uri="{FF2B5EF4-FFF2-40B4-BE49-F238E27FC236}">
                    <a16:creationId xmlns:a16="http://schemas.microsoft.com/office/drawing/2014/main" id="{D0F5B2E1-8679-4C5D-B50A-4F616146AF4F}"/>
                  </a:ext>
                </a:extLst>
              </p:cNvPr>
              <p:cNvSpPr/>
              <p:nvPr/>
            </p:nvSpPr>
            <p:spPr bwMode="auto">
              <a:xfrm>
                <a:off x="4517" y="2721"/>
                <a:ext cx="902" cy="1569"/>
              </a:xfrm>
              <a:custGeom>
                <a:avLst/>
                <a:gdLst>
                  <a:gd name="T0" fmla="*/ 265 w 452"/>
                  <a:gd name="T1" fmla="*/ 410 h 788"/>
                  <a:gd name="T2" fmla="*/ 304 w 452"/>
                  <a:gd name="T3" fmla="*/ 269 h 788"/>
                  <a:gd name="T4" fmla="*/ 313 w 452"/>
                  <a:gd name="T5" fmla="*/ 251 h 788"/>
                  <a:gd name="T6" fmla="*/ 331 w 452"/>
                  <a:gd name="T7" fmla="*/ 211 h 788"/>
                  <a:gd name="T8" fmla="*/ 317 w 452"/>
                  <a:gd name="T9" fmla="*/ 119 h 788"/>
                  <a:gd name="T10" fmla="*/ 297 w 452"/>
                  <a:gd name="T11" fmla="*/ 102 h 788"/>
                  <a:gd name="T12" fmla="*/ 290 w 452"/>
                  <a:gd name="T13" fmla="*/ 105 h 788"/>
                  <a:gd name="T14" fmla="*/ 289 w 452"/>
                  <a:gd name="T15" fmla="*/ 115 h 788"/>
                  <a:gd name="T16" fmla="*/ 294 w 452"/>
                  <a:gd name="T17" fmla="*/ 193 h 788"/>
                  <a:gd name="T18" fmla="*/ 270 w 452"/>
                  <a:gd name="T19" fmla="*/ 235 h 788"/>
                  <a:gd name="T20" fmla="*/ 267 w 452"/>
                  <a:gd name="T21" fmla="*/ 235 h 788"/>
                  <a:gd name="T22" fmla="*/ 266 w 452"/>
                  <a:gd name="T23" fmla="*/ 233 h 788"/>
                  <a:gd name="T24" fmla="*/ 278 w 452"/>
                  <a:gd name="T25" fmla="*/ 148 h 788"/>
                  <a:gd name="T26" fmla="*/ 252 w 452"/>
                  <a:gd name="T27" fmla="*/ 83 h 788"/>
                  <a:gd name="T28" fmla="*/ 247 w 452"/>
                  <a:gd name="T29" fmla="*/ 74 h 788"/>
                  <a:gd name="T30" fmla="*/ 232 w 452"/>
                  <a:gd name="T31" fmla="*/ 64 h 788"/>
                  <a:gd name="T32" fmla="*/ 224 w 452"/>
                  <a:gd name="T33" fmla="*/ 68 h 788"/>
                  <a:gd name="T34" fmla="*/ 222 w 452"/>
                  <a:gd name="T35" fmla="*/ 79 h 788"/>
                  <a:gd name="T36" fmla="*/ 230 w 452"/>
                  <a:gd name="T37" fmla="*/ 102 h 788"/>
                  <a:gd name="T38" fmla="*/ 241 w 452"/>
                  <a:gd name="T39" fmla="*/ 145 h 788"/>
                  <a:gd name="T40" fmla="*/ 216 w 452"/>
                  <a:gd name="T41" fmla="*/ 221 h 788"/>
                  <a:gd name="T42" fmla="*/ 214 w 452"/>
                  <a:gd name="T43" fmla="*/ 221 h 788"/>
                  <a:gd name="T44" fmla="*/ 212 w 452"/>
                  <a:gd name="T45" fmla="*/ 161 h 788"/>
                  <a:gd name="T46" fmla="*/ 213 w 452"/>
                  <a:gd name="T47" fmla="*/ 130 h 788"/>
                  <a:gd name="T48" fmla="*/ 196 w 452"/>
                  <a:gd name="T49" fmla="*/ 15 h 788"/>
                  <a:gd name="T50" fmla="*/ 186 w 452"/>
                  <a:gd name="T51" fmla="*/ 0 h 788"/>
                  <a:gd name="T52" fmla="*/ 168 w 452"/>
                  <a:gd name="T53" fmla="*/ 18 h 788"/>
                  <a:gd name="T54" fmla="*/ 165 w 452"/>
                  <a:gd name="T55" fmla="*/ 71 h 788"/>
                  <a:gd name="T56" fmla="*/ 167 w 452"/>
                  <a:gd name="T57" fmla="*/ 121 h 788"/>
                  <a:gd name="T58" fmla="*/ 151 w 452"/>
                  <a:gd name="T59" fmla="*/ 215 h 788"/>
                  <a:gd name="T60" fmla="*/ 149 w 452"/>
                  <a:gd name="T61" fmla="*/ 214 h 788"/>
                  <a:gd name="T62" fmla="*/ 120 w 452"/>
                  <a:gd name="T63" fmla="*/ 149 h 788"/>
                  <a:gd name="T64" fmla="*/ 103 w 452"/>
                  <a:gd name="T65" fmla="*/ 75 h 788"/>
                  <a:gd name="T66" fmla="*/ 95 w 452"/>
                  <a:gd name="T67" fmla="*/ 50 h 788"/>
                  <a:gd name="T68" fmla="*/ 73 w 452"/>
                  <a:gd name="T69" fmla="*/ 25 h 788"/>
                  <a:gd name="T70" fmla="*/ 59 w 452"/>
                  <a:gd name="T71" fmla="*/ 44 h 788"/>
                  <a:gd name="T72" fmla="*/ 63 w 452"/>
                  <a:gd name="T73" fmla="*/ 98 h 788"/>
                  <a:gd name="T74" fmla="*/ 71 w 452"/>
                  <a:gd name="T75" fmla="*/ 154 h 788"/>
                  <a:gd name="T76" fmla="*/ 75 w 452"/>
                  <a:gd name="T77" fmla="*/ 197 h 788"/>
                  <a:gd name="T78" fmla="*/ 81 w 452"/>
                  <a:gd name="T79" fmla="*/ 288 h 788"/>
                  <a:gd name="T80" fmla="*/ 77 w 452"/>
                  <a:gd name="T81" fmla="*/ 288 h 788"/>
                  <a:gd name="T82" fmla="*/ 50 w 452"/>
                  <a:gd name="T83" fmla="*/ 238 h 788"/>
                  <a:gd name="T84" fmla="*/ 47 w 452"/>
                  <a:gd name="T85" fmla="*/ 229 h 788"/>
                  <a:gd name="T86" fmla="*/ 43 w 452"/>
                  <a:gd name="T87" fmla="*/ 182 h 788"/>
                  <a:gd name="T88" fmla="*/ 38 w 452"/>
                  <a:gd name="T89" fmla="*/ 160 h 788"/>
                  <a:gd name="T90" fmla="*/ 31 w 452"/>
                  <a:gd name="T91" fmla="*/ 156 h 788"/>
                  <a:gd name="T92" fmla="*/ 22 w 452"/>
                  <a:gd name="T93" fmla="*/ 168 h 788"/>
                  <a:gd name="T94" fmla="*/ 12 w 452"/>
                  <a:gd name="T95" fmla="*/ 196 h 788"/>
                  <a:gd name="T96" fmla="*/ 2 w 452"/>
                  <a:gd name="T97" fmla="*/ 236 h 788"/>
                  <a:gd name="T98" fmla="*/ 64 w 452"/>
                  <a:gd name="T99" fmla="*/ 397 h 788"/>
                  <a:gd name="T100" fmla="*/ 75 w 452"/>
                  <a:gd name="T101" fmla="*/ 423 h 788"/>
                  <a:gd name="T102" fmla="*/ 95 w 452"/>
                  <a:gd name="T103" fmla="*/ 465 h 788"/>
                  <a:gd name="T104" fmla="*/ 145 w 452"/>
                  <a:gd name="T105" fmla="*/ 576 h 788"/>
                  <a:gd name="T106" fmla="*/ 261 w 452"/>
                  <a:gd name="T107" fmla="*/ 788 h 788"/>
                  <a:gd name="T108" fmla="*/ 452 w 452"/>
                  <a:gd name="T109" fmla="*/ 780 h 788"/>
                  <a:gd name="T110" fmla="*/ 351 w 452"/>
                  <a:gd name="T111" fmla="*/ 629 h 788"/>
                  <a:gd name="T112" fmla="*/ 265 w 452"/>
                  <a:gd name="T113" fmla="*/ 410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52" h="788">
                    <a:moveTo>
                      <a:pt x="265" y="410"/>
                    </a:moveTo>
                    <a:cubicBezTo>
                      <a:pt x="268" y="388"/>
                      <a:pt x="298" y="282"/>
                      <a:pt x="304" y="269"/>
                    </a:cubicBezTo>
                    <a:cubicBezTo>
                      <a:pt x="305" y="265"/>
                      <a:pt x="309" y="258"/>
                      <a:pt x="313" y="251"/>
                    </a:cubicBezTo>
                    <a:cubicBezTo>
                      <a:pt x="319" y="237"/>
                      <a:pt x="328" y="221"/>
                      <a:pt x="331" y="211"/>
                    </a:cubicBezTo>
                    <a:cubicBezTo>
                      <a:pt x="336" y="196"/>
                      <a:pt x="325" y="147"/>
                      <a:pt x="317" y="119"/>
                    </a:cubicBezTo>
                    <a:cubicBezTo>
                      <a:pt x="314" y="108"/>
                      <a:pt x="305" y="102"/>
                      <a:pt x="297" y="102"/>
                    </a:cubicBezTo>
                    <a:cubicBezTo>
                      <a:pt x="294" y="102"/>
                      <a:pt x="291" y="103"/>
                      <a:pt x="290" y="105"/>
                    </a:cubicBezTo>
                    <a:cubicBezTo>
                      <a:pt x="288" y="108"/>
                      <a:pt x="288" y="111"/>
                      <a:pt x="289" y="115"/>
                    </a:cubicBezTo>
                    <a:cubicBezTo>
                      <a:pt x="294" y="136"/>
                      <a:pt x="297" y="176"/>
                      <a:pt x="294" y="193"/>
                    </a:cubicBezTo>
                    <a:cubicBezTo>
                      <a:pt x="291" y="209"/>
                      <a:pt x="271" y="234"/>
                      <a:pt x="270" y="235"/>
                    </a:cubicBezTo>
                    <a:cubicBezTo>
                      <a:pt x="269" y="236"/>
                      <a:pt x="268" y="236"/>
                      <a:pt x="267" y="235"/>
                    </a:cubicBezTo>
                    <a:cubicBezTo>
                      <a:pt x="266" y="235"/>
                      <a:pt x="266" y="234"/>
                      <a:pt x="266" y="233"/>
                    </a:cubicBezTo>
                    <a:cubicBezTo>
                      <a:pt x="266" y="233"/>
                      <a:pt x="282" y="184"/>
                      <a:pt x="278" y="148"/>
                    </a:cubicBezTo>
                    <a:cubicBezTo>
                      <a:pt x="275" y="117"/>
                      <a:pt x="262" y="98"/>
                      <a:pt x="252" y="83"/>
                    </a:cubicBezTo>
                    <a:cubicBezTo>
                      <a:pt x="250" y="80"/>
                      <a:pt x="248" y="77"/>
                      <a:pt x="247" y="74"/>
                    </a:cubicBezTo>
                    <a:cubicBezTo>
                      <a:pt x="243" y="68"/>
                      <a:pt x="237" y="64"/>
                      <a:pt x="232" y="64"/>
                    </a:cubicBezTo>
                    <a:cubicBezTo>
                      <a:pt x="229" y="64"/>
                      <a:pt x="226" y="66"/>
                      <a:pt x="224" y="68"/>
                    </a:cubicBezTo>
                    <a:cubicBezTo>
                      <a:pt x="222" y="71"/>
                      <a:pt x="221" y="75"/>
                      <a:pt x="222" y="79"/>
                    </a:cubicBezTo>
                    <a:cubicBezTo>
                      <a:pt x="224" y="86"/>
                      <a:pt x="227" y="94"/>
                      <a:pt x="230" y="102"/>
                    </a:cubicBezTo>
                    <a:cubicBezTo>
                      <a:pt x="236" y="116"/>
                      <a:pt x="242" y="131"/>
                      <a:pt x="241" y="145"/>
                    </a:cubicBezTo>
                    <a:cubicBezTo>
                      <a:pt x="240" y="161"/>
                      <a:pt x="224" y="221"/>
                      <a:pt x="216" y="221"/>
                    </a:cubicBezTo>
                    <a:cubicBezTo>
                      <a:pt x="215" y="221"/>
                      <a:pt x="214" y="221"/>
                      <a:pt x="214" y="221"/>
                    </a:cubicBezTo>
                    <a:cubicBezTo>
                      <a:pt x="210" y="218"/>
                      <a:pt x="210" y="199"/>
                      <a:pt x="212" y="161"/>
                    </a:cubicBezTo>
                    <a:cubicBezTo>
                      <a:pt x="213" y="149"/>
                      <a:pt x="213" y="138"/>
                      <a:pt x="213" y="130"/>
                    </a:cubicBezTo>
                    <a:cubicBezTo>
                      <a:pt x="213" y="106"/>
                      <a:pt x="202" y="41"/>
                      <a:pt x="196" y="15"/>
                    </a:cubicBezTo>
                    <a:cubicBezTo>
                      <a:pt x="194" y="6"/>
                      <a:pt x="190" y="0"/>
                      <a:pt x="186" y="0"/>
                    </a:cubicBezTo>
                    <a:cubicBezTo>
                      <a:pt x="180" y="0"/>
                      <a:pt x="174" y="7"/>
                      <a:pt x="168" y="18"/>
                    </a:cubicBezTo>
                    <a:cubicBezTo>
                      <a:pt x="161" y="31"/>
                      <a:pt x="163" y="49"/>
                      <a:pt x="165" y="71"/>
                    </a:cubicBezTo>
                    <a:cubicBezTo>
                      <a:pt x="166" y="86"/>
                      <a:pt x="168" y="103"/>
                      <a:pt x="167" y="121"/>
                    </a:cubicBezTo>
                    <a:cubicBezTo>
                      <a:pt x="162" y="200"/>
                      <a:pt x="158" y="215"/>
                      <a:pt x="151" y="215"/>
                    </a:cubicBezTo>
                    <a:cubicBezTo>
                      <a:pt x="150" y="215"/>
                      <a:pt x="150" y="215"/>
                      <a:pt x="149" y="214"/>
                    </a:cubicBezTo>
                    <a:cubicBezTo>
                      <a:pt x="139" y="206"/>
                      <a:pt x="124" y="182"/>
                      <a:pt x="120" y="149"/>
                    </a:cubicBezTo>
                    <a:cubicBezTo>
                      <a:pt x="117" y="124"/>
                      <a:pt x="110" y="99"/>
                      <a:pt x="103" y="75"/>
                    </a:cubicBezTo>
                    <a:cubicBezTo>
                      <a:pt x="100" y="67"/>
                      <a:pt x="97" y="58"/>
                      <a:pt x="95" y="50"/>
                    </a:cubicBezTo>
                    <a:cubicBezTo>
                      <a:pt x="90" y="33"/>
                      <a:pt x="81" y="25"/>
                      <a:pt x="73" y="25"/>
                    </a:cubicBezTo>
                    <a:cubicBezTo>
                      <a:pt x="65" y="25"/>
                      <a:pt x="60" y="32"/>
                      <a:pt x="59" y="44"/>
                    </a:cubicBezTo>
                    <a:cubicBezTo>
                      <a:pt x="57" y="61"/>
                      <a:pt x="60" y="76"/>
                      <a:pt x="63" y="98"/>
                    </a:cubicBezTo>
                    <a:cubicBezTo>
                      <a:pt x="66" y="113"/>
                      <a:pt x="69" y="131"/>
                      <a:pt x="71" y="154"/>
                    </a:cubicBezTo>
                    <a:cubicBezTo>
                      <a:pt x="72" y="167"/>
                      <a:pt x="74" y="182"/>
                      <a:pt x="75" y="197"/>
                    </a:cubicBezTo>
                    <a:cubicBezTo>
                      <a:pt x="82" y="257"/>
                      <a:pt x="84" y="284"/>
                      <a:pt x="81" y="288"/>
                    </a:cubicBezTo>
                    <a:cubicBezTo>
                      <a:pt x="80" y="289"/>
                      <a:pt x="78" y="289"/>
                      <a:pt x="77" y="288"/>
                    </a:cubicBezTo>
                    <a:cubicBezTo>
                      <a:pt x="70" y="283"/>
                      <a:pt x="54" y="256"/>
                      <a:pt x="50" y="238"/>
                    </a:cubicBezTo>
                    <a:cubicBezTo>
                      <a:pt x="49" y="235"/>
                      <a:pt x="48" y="232"/>
                      <a:pt x="47" y="229"/>
                    </a:cubicBezTo>
                    <a:cubicBezTo>
                      <a:pt x="44" y="216"/>
                      <a:pt x="41" y="204"/>
                      <a:pt x="43" y="182"/>
                    </a:cubicBezTo>
                    <a:cubicBezTo>
                      <a:pt x="44" y="173"/>
                      <a:pt x="42" y="165"/>
                      <a:pt x="38" y="160"/>
                    </a:cubicBezTo>
                    <a:cubicBezTo>
                      <a:pt x="36" y="158"/>
                      <a:pt x="33" y="156"/>
                      <a:pt x="31" y="156"/>
                    </a:cubicBezTo>
                    <a:cubicBezTo>
                      <a:pt x="27" y="156"/>
                      <a:pt x="23" y="161"/>
                      <a:pt x="22" y="168"/>
                    </a:cubicBezTo>
                    <a:cubicBezTo>
                      <a:pt x="20" y="177"/>
                      <a:pt x="16" y="187"/>
                      <a:pt x="12" y="196"/>
                    </a:cubicBezTo>
                    <a:cubicBezTo>
                      <a:pt x="6" y="210"/>
                      <a:pt x="0" y="224"/>
                      <a:pt x="2" y="236"/>
                    </a:cubicBezTo>
                    <a:cubicBezTo>
                      <a:pt x="4" y="255"/>
                      <a:pt x="36" y="330"/>
                      <a:pt x="64" y="397"/>
                    </a:cubicBezTo>
                    <a:cubicBezTo>
                      <a:pt x="75" y="423"/>
                      <a:pt x="75" y="423"/>
                      <a:pt x="75" y="423"/>
                    </a:cubicBezTo>
                    <a:cubicBezTo>
                      <a:pt x="81" y="437"/>
                      <a:pt x="87" y="450"/>
                      <a:pt x="95" y="465"/>
                    </a:cubicBezTo>
                    <a:cubicBezTo>
                      <a:pt x="108" y="491"/>
                      <a:pt x="124" y="523"/>
                      <a:pt x="145" y="576"/>
                    </a:cubicBezTo>
                    <a:cubicBezTo>
                      <a:pt x="176" y="654"/>
                      <a:pt x="254" y="776"/>
                      <a:pt x="261" y="788"/>
                    </a:cubicBezTo>
                    <a:cubicBezTo>
                      <a:pt x="452" y="780"/>
                      <a:pt x="452" y="780"/>
                      <a:pt x="452" y="780"/>
                    </a:cubicBezTo>
                    <a:cubicBezTo>
                      <a:pt x="439" y="764"/>
                      <a:pt x="378" y="680"/>
                      <a:pt x="351" y="629"/>
                    </a:cubicBezTo>
                    <a:cubicBezTo>
                      <a:pt x="325" y="578"/>
                      <a:pt x="262" y="435"/>
                      <a:pt x="265" y="410"/>
                    </a:cubicBezTo>
                    <a:close/>
                  </a:path>
                </a:pathLst>
              </a:custGeom>
              <a:solidFill>
                <a:srgbClr val="FFD3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iṥlïdè">
                <a:extLst>
                  <a:ext uri="{FF2B5EF4-FFF2-40B4-BE49-F238E27FC236}">
                    <a16:creationId xmlns:a16="http://schemas.microsoft.com/office/drawing/2014/main" id="{5458685E-A92E-4AC2-85D3-C9178945245A}"/>
                  </a:ext>
                </a:extLst>
              </p:cNvPr>
              <p:cNvSpPr/>
              <p:nvPr/>
            </p:nvSpPr>
            <p:spPr bwMode="auto">
              <a:xfrm>
                <a:off x="4509" y="2653"/>
                <a:ext cx="922" cy="1645"/>
              </a:xfrm>
              <a:custGeom>
                <a:avLst/>
                <a:gdLst>
                  <a:gd name="T0" fmla="*/ 311 w 462"/>
                  <a:gd name="T1" fmla="*/ 304 h 826"/>
                  <a:gd name="T2" fmla="*/ 301 w 462"/>
                  <a:gd name="T3" fmla="*/ 132 h 826"/>
                  <a:gd name="T4" fmla="*/ 277 w 462"/>
                  <a:gd name="T5" fmla="*/ 258 h 826"/>
                  <a:gd name="T6" fmla="*/ 244 w 462"/>
                  <a:gd name="T7" fmla="*/ 97 h 826"/>
                  <a:gd name="T8" fmla="*/ 155 w 462"/>
                  <a:gd name="T9" fmla="*/ 0 h 826"/>
                  <a:gd name="T10" fmla="*/ 69 w 462"/>
                  <a:gd name="T11" fmla="*/ 33 h 826"/>
                  <a:gd name="T12" fmla="*/ 57 w 462"/>
                  <a:gd name="T13" fmla="*/ 53 h 826"/>
                  <a:gd name="T14" fmla="*/ 49 w 462"/>
                  <a:gd name="T15" fmla="*/ 69 h 826"/>
                  <a:gd name="T16" fmla="*/ 29 w 462"/>
                  <a:gd name="T17" fmla="*/ 188 h 826"/>
                  <a:gd name="T18" fmla="*/ 64 w 462"/>
                  <a:gd name="T19" fmla="*/ 432 h 826"/>
                  <a:gd name="T20" fmla="*/ 263 w 462"/>
                  <a:gd name="T21" fmla="*/ 825 h 826"/>
                  <a:gd name="T22" fmla="*/ 461 w 462"/>
                  <a:gd name="T23" fmla="*/ 817 h 826"/>
                  <a:gd name="T24" fmla="*/ 99 w 462"/>
                  <a:gd name="T25" fmla="*/ 499 h 826"/>
                  <a:gd name="T26" fmla="*/ 16 w 462"/>
                  <a:gd name="T27" fmla="*/ 230 h 826"/>
                  <a:gd name="T28" fmla="*/ 47 w 462"/>
                  <a:gd name="T29" fmla="*/ 216 h 826"/>
                  <a:gd name="T30" fmla="*/ 85 w 462"/>
                  <a:gd name="T31" fmla="*/ 322 h 826"/>
                  <a:gd name="T32" fmla="*/ 63 w 462"/>
                  <a:gd name="T33" fmla="*/ 78 h 826"/>
                  <a:gd name="T34" fmla="*/ 124 w 462"/>
                  <a:gd name="T35" fmla="*/ 183 h 826"/>
                  <a:gd name="T36" fmla="*/ 169 w 462"/>
                  <a:gd name="T37" fmla="*/ 105 h 826"/>
                  <a:gd name="T38" fmla="*/ 217 w 462"/>
                  <a:gd name="T39" fmla="*/ 164 h 826"/>
                  <a:gd name="T40" fmla="*/ 245 w 462"/>
                  <a:gd name="T41" fmla="*/ 179 h 826"/>
                  <a:gd name="T42" fmla="*/ 236 w 462"/>
                  <a:gd name="T43" fmla="*/ 98 h 826"/>
                  <a:gd name="T44" fmla="*/ 270 w 462"/>
                  <a:gd name="T45" fmla="*/ 267 h 826"/>
                  <a:gd name="T46" fmla="*/ 293 w 462"/>
                  <a:gd name="T47" fmla="*/ 149 h 826"/>
                  <a:gd name="T48" fmla="*/ 335 w 462"/>
                  <a:gd name="T49" fmla="*/ 245 h 826"/>
                  <a:gd name="T50" fmla="*/ 355 w 462"/>
                  <a:gd name="T51" fmla="*/ 663 h 826"/>
                  <a:gd name="T52" fmla="*/ 40 w 462"/>
                  <a:gd name="T53" fmla="*/ 125 h 826"/>
                  <a:gd name="T54" fmla="*/ 51 w 462"/>
                  <a:gd name="T55" fmla="*/ 130 h 826"/>
                  <a:gd name="T56" fmla="*/ 71 w 462"/>
                  <a:gd name="T57" fmla="*/ 188 h 826"/>
                  <a:gd name="T58" fmla="*/ 55 w 462"/>
                  <a:gd name="T59" fmla="*/ 262 h 826"/>
                  <a:gd name="T60" fmla="*/ 33 w 462"/>
                  <a:gd name="T61" fmla="*/ 187 h 826"/>
                  <a:gd name="T62" fmla="*/ 225 w 462"/>
                  <a:gd name="T63" fmla="*/ 99 h 826"/>
                  <a:gd name="T64" fmla="*/ 221 w 462"/>
                  <a:gd name="T65" fmla="*/ 155 h 826"/>
                  <a:gd name="T66" fmla="*/ 173 w 462"/>
                  <a:gd name="T67" fmla="*/ 34 h 826"/>
                  <a:gd name="T68" fmla="*/ 240 w 462"/>
                  <a:gd name="T69" fmla="*/ 95 h 826"/>
                  <a:gd name="T70" fmla="*/ 154 w 462"/>
                  <a:gd name="T71" fmla="*/ 26 h 826"/>
                  <a:gd name="T72" fmla="*/ 154 w 462"/>
                  <a:gd name="T73" fmla="*/ 122 h 826"/>
                  <a:gd name="T74" fmla="*/ 103 w 462"/>
                  <a:gd name="T75" fmla="*/ 83 h 826"/>
                  <a:gd name="T76" fmla="*/ 39 w 462"/>
                  <a:gd name="T77" fmla="*/ 120 h 826"/>
                  <a:gd name="T78" fmla="*/ 165 w 462"/>
                  <a:gd name="T79" fmla="*/ 115 h 826"/>
                  <a:gd name="T80" fmla="*/ 154 w 462"/>
                  <a:gd name="T81" fmla="*/ 30 h 826"/>
                  <a:gd name="T82" fmla="*/ 165 w 462"/>
                  <a:gd name="T83" fmla="*/ 105 h 826"/>
                  <a:gd name="T84" fmla="*/ 158 w 462"/>
                  <a:gd name="T85" fmla="*/ 122 h 826"/>
                  <a:gd name="T86" fmla="*/ 125 w 462"/>
                  <a:gd name="T87" fmla="*/ 156 h 826"/>
                  <a:gd name="T88" fmla="*/ 153 w 462"/>
                  <a:gd name="T89" fmla="*/ 161 h 826"/>
                  <a:gd name="T90" fmla="*/ 155 w 462"/>
                  <a:gd name="T91" fmla="*/ 245 h 826"/>
                  <a:gd name="T92" fmla="*/ 221 w 462"/>
                  <a:gd name="T93" fmla="*/ 159 h 826"/>
                  <a:gd name="T94" fmla="*/ 220 w 462"/>
                  <a:gd name="T95" fmla="*/ 196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62" h="826">
                    <a:moveTo>
                      <a:pt x="461" y="815"/>
                    </a:moveTo>
                    <a:cubicBezTo>
                      <a:pt x="460" y="814"/>
                      <a:pt x="388" y="718"/>
                      <a:pt x="359" y="661"/>
                    </a:cubicBezTo>
                    <a:cubicBezTo>
                      <a:pt x="328" y="601"/>
                      <a:pt x="270" y="466"/>
                      <a:pt x="273" y="445"/>
                    </a:cubicBezTo>
                    <a:cubicBezTo>
                      <a:pt x="276" y="422"/>
                      <a:pt x="306" y="315"/>
                      <a:pt x="311" y="304"/>
                    </a:cubicBezTo>
                    <a:cubicBezTo>
                      <a:pt x="313" y="300"/>
                      <a:pt x="316" y="294"/>
                      <a:pt x="320" y="287"/>
                    </a:cubicBezTo>
                    <a:cubicBezTo>
                      <a:pt x="327" y="273"/>
                      <a:pt x="336" y="256"/>
                      <a:pt x="339" y="246"/>
                    </a:cubicBezTo>
                    <a:cubicBezTo>
                      <a:pt x="345" y="229"/>
                      <a:pt x="331" y="172"/>
                      <a:pt x="325" y="152"/>
                    </a:cubicBezTo>
                    <a:cubicBezTo>
                      <a:pt x="321" y="139"/>
                      <a:pt x="310" y="132"/>
                      <a:pt x="301" y="132"/>
                    </a:cubicBezTo>
                    <a:cubicBezTo>
                      <a:pt x="297" y="132"/>
                      <a:pt x="293" y="134"/>
                      <a:pt x="291" y="137"/>
                    </a:cubicBezTo>
                    <a:cubicBezTo>
                      <a:pt x="289" y="139"/>
                      <a:pt x="287" y="143"/>
                      <a:pt x="289" y="150"/>
                    </a:cubicBezTo>
                    <a:cubicBezTo>
                      <a:pt x="294" y="171"/>
                      <a:pt x="297" y="210"/>
                      <a:pt x="294" y="226"/>
                    </a:cubicBezTo>
                    <a:cubicBezTo>
                      <a:pt x="293" y="236"/>
                      <a:pt x="283" y="250"/>
                      <a:pt x="277" y="258"/>
                    </a:cubicBezTo>
                    <a:cubicBezTo>
                      <a:pt x="282" y="242"/>
                      <a:pt x="289" y="209"/>
                      <a:pt x="286" y="181"/>
                    </a:cubicBezTo>
                    <a:cubicBezTo>
                      <a:pt x="283" y="150"/>
                      <a:pt x="270" y="130"/>
                      <a:pt x="260" y="115"/>
                    </a:cubicBezTo>
                    <a:cubicBezTo>
                      <a:pt x="258" y="112"/>
                      <a:pt x="256" y="109"/>
                      <a:pt x="254" y="106"/>
                    </a:cubicBezTo>
                    <a:cubicBezTo>
                      <a:pt x="251" y="102"/>
                      <a:pt x="248" y="99"/>
                      <a:pt x="244" y="97"/>
                    </a:cubicBezTo>
                    <a:cubicBezTo>
                      <a:pt x="239" y="71"/>
                      <a:pt x="233" y="49"/>
                      <a:pt x="226" y="38"/>
                    </a:cubicBezTo>
                    <a:cubicBezTo>
                      <a:pt x="211" y="14"/>
                      <a:pt x="182" y="3"/>
                      <a:pt x="155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1" y="0"/>
                      <a:pt x="147" y="0"/>
                      <a:pt x="143" y="0"/>
                    </a:cubicBezTo>
                    <a:cubicBezTo>
                      <a:pt x="114" y="0"/>
                      <a:pt x="88" y="10"/>
                      <a:pt x="74" y="26"/>
                    </a:cubicBezTo>
                    <a:cubicBezTo>
                      <a:pt x="73" y="28"/>
                      <a:pt x="71" y="30"/>
                      <a:pt x="70" y="31"/>
                    </a:cubicBezTo>
                    <a:cubicBezTo>
                      <a:pt x="70" y="32"/>
                      <a:pt x="69" y="32"/>
                      <a:pt x="69" y="33"/>
                    </a:cubicBezTo>
                    <a:cubicBezTo>
                      <a:pt x="68" y="34"/>
                      <a:pt x="67" y="36"/>
                      <a:pt x="66" y="37"/>
                    </a:cubicBezTo>
                    <a:cubicBezTo>
                      <a:pt x="65" y="38"/>
                      <a:pt x="65" y="38"/>
                      <a:pt x="65" y="39"/>
                    </a:cubicBezTo>
                    <a:cubicBezTo>
                      <a:pt x="62" y="43"/>
                      <a:pt x="60" y="47"/>
                      <a:pt x="57" y="51"/>
                    </a:cubicBezTo>
                    <a:cubicBezTo>
                      <a:pt x="57" y="52"/>
                      <a:pt x="57" y="52"/>
                      <a:pt x="57" y="53"/>
                    </a:cubicBezTo>
                    <a:cubicBezTo>
                      <a:pt x="56" y="55"/>
                      <a:pt x="55" y="56"/>
                      <a:pt x="54" y="58"/>
                    </a:cubicBezTo>
                    <a:cubicBezTo>
                      <a:pt x="54" y="59"/>
                      <a:pt x="53" y="59"/>
                      <a:pt x="53" y="60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0" y="67"/>
                      <a:pt x="50" y="68"/>
                      <a:pt x="49" y="69"/>
                    </a:cubicBezTo>
                    <a:cubicBezTo>
                      <a:pt x="49" y="70"/>
                      <a:pt x="48" y="72"/>
                      <a:pt x="48" y="73"/>
                    </a:cubicBezTo>
                    <a:cubicBezTo>
                      <a:pt x="47" y="75"/>
                      <a:pt x="46" y="76"/>
                      <a:pt x="46" y="78"/>
                    </a:cubicBezTo>
                    <a:cubicBezTo>
                      <a:pt x="46" y="79"/>
                      <a:pt x="45" y="79"/>
                      <a:pt x="45" y="80"/>
                    </a:cubicBezTo>
                    <a:cubicBezTo>
                      <a:pt x="34" y="112"/>
                      <a:pt x="28" y="150"/>
                      <a:pt x="29" y="188"/>
                    </a:cubicBezTo>
                    <a:cubicBezTo>
                      <a:pt x="26" y="191"/>
                      <a:pt x="23" y="195"/>
                      <a:pt x="22" y="201"/>
                    </a:cubicBezTo>
                    <a:cubicBezTo>
                      <a:pt x="20" y="210"/>
                      <a:pt x="16" y="219"/>
                      <a:pt x="12" y="228"/>
                    </a:cubicBezTo>
                    <a:cubicBezTo>
                      <a:pt x="6" y="243"/>
                      <a:pt x="0" y="257"/>
                      <a:pt x="2" y="271"/>
                    </a:cubicBezTo>
                    <a:cubicBezTo>
                      <a:pt x="4" y="290"/>
                      <a:pt x="35" y="362"/>
                      <a:pt x="64" y="432"/>
                    </a:cubicBezTo>
                    <a:cubicBezTo>
                      <a:pt x="75" y="458"/>
                      <a:pt x="75" y="458"/>
                      <a:pt x="75" y="458"/>
                    </a:cubicBezTo>
                    <a:cubicBezTo>
                      <a:pt x="81" y="472"/>
                      <a:pt x="88" y="485"/>
                      <a:pt x="95" y="501"/>
                    </a:cubicBezTo>
                    <a:cubicBezTo>
                      <a:pt x="108" y="527"/>
                      <a:pt x="125" y="559"/>
                      <a:pt x="146" y="611"/>
                    </a:cubicBezTo>
                    <a:cubicBezTo>
                      <a:pt x="178" y="694"/>
                      <a:pt x="262" y="824"/>
                      <a:pt x="263" y="825"/>
                    </a:cubicBezTo>
                    <a:cubicBezTo>
                      <a:pt x="263" y="826"/>
                      <a:pt x="264" y="826"/>
                      <a:pt x="264" y="826"/>
                    </a:cubicBezTo>
                    <a:cubicBezTo>
                      <a:pt x="264" y="826"/>
                      <a:pt x="264" y="826"/>
                      <a:pt x="264" y="826"/>
                    </a:cubicBezTo>
                    <a:cubicBezTo>
                      <a:pt x="460" y="818"/>
                      <a:pt x="460" y="818"/>
                      <a:pt x="460" y="818"/>
                    </a:cubicBezTo>
                    <a:cubicBezTo>
                      <a:pt x="460" y="818"/>
                      <a:pt x="461" y="818"/>
                      <a:pt x="461" y="817"/>
                    </a:cubicBezTo>
                    <a:cubicBezTo>
                      <a:pt x="462" y="817"/>
                      <a:pt x="462" y="816"/>
                      <a:pt x="461" y="815"/>
                    </a:cubicBezTo>
                    <a:close/>
                    <a:moveTo>
                      <a:pt x="265" y="822"/>
                    </a:moveTo>
                    <a:cubicBezTo>
                      <a:pt x="258" y="810"/>
                      <a:pt x="180" y="688"/>
                      <a:pt x="149" y="610"/>
                    </a:cubicBezTo>
                    <a:cubicBezTo>
                      <a:pt x="128" y="557"/>
                      <a:pt x="112" y="525"/>
                      <a:pt x="99" y="499"/>
                    </a:cubicBezTo>
                    <a:cubicBezTo>
                      <a:pt x="91" y="484"/>
                      <a:pt x="85" y="471"/>
                      <a:pt x="79" y="457"/>
                    </a:cubicBezTo>
                    <a:cubicBezTo>
                      <a:pt x="68" y="431"/>
                      <a:pt x="68" y="431"/>
                      <a:pt x="68" y="431"/>
                    </a:cubicBezTo>
                    <a:cubicBezTo>
                      <a:pt x="40" y="364"/>
                      <a:pt x="8" y="289"/>
                      <a:pt x="6" y="270"/>
                    </a:cubicBezTo>
                    <a:cubicBezTo>
                      <a:pt x="4" y="258"/>
                      <a:pt x="10" y="244"/>
                      <a:pt x="16" y="230"/>
                    </a:cubicBezTo>
                    <a:cubicBezTo>
                      <a:pt x="20" y="221"/>
                      <a:pt x="24" y="211"/>
                      <a:pt x="26" y="202"/>
                    </a:cubicBezTo>
                    <a:cubicBezTo>
                      <a:pt x="27" y="195"/>
                      <a:pt x="31" y="190"/>
                      <a:pt x="35" y="190"/>
                    </a:cubicBezTo>
                    <a:cubicBezTo>
                      <a:pt x="37" y="190"/>
                      <a:pt x="40" y="192"/>
                      <a:pt x="42" y="194"/>
                    </a:cubicBezTo>
                    <a:cubicBezTo>
                      <a:pt x="46" y="199"/>
                      <a:pt x="48" y="207"/>
                      <a:pt x="47" y="216"/>
                    </a:cubicBezTo>
                    <a:cubicBezTo>
                      <a:pt x="45" y="238"/>
                      <a:pt x="48" y="250"/>
                      <a:pt x="51" y="263"/>
                    </a:cubicBezTo>
                    <a:cubicBezTo>
                      <a:pt x="52" y="266"/>
                      <a:pt x="53" y="269"/>
                      <a:pt x="54" y="272"/>
                    </a:cubicBezTo>
                    <a:cubicBezTo>
                      <a:pt x="58" y="290"/>
                      <a:pt x="74" y="317"/>
                      <a:pt x="81" y="322"/>
                    </a:cubicBezTo>
                    <a:cubicBezTo>
                      <a:pt x="82" y="323"/>
                      <a:pt x="84" y="323"/>
                      <a:pt x="85" y="322"/>
                    </a:cubicBezTo>
                    <a:cubicBezTo>
                      <a:pt x="88" y="318"/>
                      <a:pt x="86" y="291"/>
                      <a:pt x="79" y="231"/>
                    </a:cubicBezTo>
                    <a:cubicBezTo>
                      <a:pt x="78" y="216"/>
                      <a:pt x="76" y="201"/>
                      <a:pt x="75" y="188"/>
                    </a:cubicBezTo>
                    <a:cubicBezTo>
                      <a:pt x="73" y="165"/>
                      <a:pt x="70" y="147"/>
                      <a:pt x="67" y="132"/>
                    </a:cubicBezTo>
                    <a:cubicBezTo>
                      <a:pt x="64" y="110"/>
                      <a:pt x="61" y="95"/>
                      <a:pt x="63" y="78"/>
                    </a:cubicBezTo>
                    <a:cubicBezTo>
                      <a:pt x="64" y="66"/>
                      <a:pt x="69" y="59"/>
                      <a:pt x="77" y="59"/>
                    </a:cubicBezTo>
                    <a:cubicBezTo>
                      <a:pt x="85" y="59"/>
                      <a:pt x="94" y="67"/>
                      <a:pt x="99" y="84"/>
                    </a:cubicBezTo>
                    <a:cubicBezTo>
                      <a:pt x="101" y="92"/>
                      <a:pt x="104" y="101"/>
                      <a:pt x="107" y="109"/>
                    </a:cubicBezTo>
                    <a:cubicBezTo>
                      <a:pt x="114" y="133"/>
                      <a:pt x="121" y="158"/>
                      <a:pt x="124" y="183"/>
                    </a:cubicBezTo>
                    <a:cubicBezTo>
                      <a:pt x="128" y="216"/>
                      <a:pt x="143" y="240"/>
                      <a:pt x="153" y="248"/>
                    </a:cubicBezTo>
                    <a:cubicBezTo>
                      <a:pt x="154" y="249"/>
                      <a:pt x="154" y="249"/>
                      <a:pt x="155" y="249"/>
                    </a:cubicBezTo>
                    <a:cubicBezTo>
                      <a:pt x="162" y="249"/>
                      <a:pt x="166" y="234"/>
                      <a:pt x="171" y="155"/>
                    </a:cubicBezTo>
                    <a:cubicBezTo>
                      <a:pt x="172" y="137"/>
                      <a:pt x="170" y="120"/>
                      <a:pt x="169" y="105"/>
                    </a:cubicBezTo>
                    <a:cubicBezTo>
                      <a:pt x="167" y="83"/>
                      <a:pt x="165" y="65"/>
                      <a:pt x="172" y="52"/>
                    </a:cubicBezTo>
                    <a:cubicBezTo>
                      <a:pt x="178" y="41"/>
                      <a:pt x="184" y="34"/>
                      <a:pt x="190" y="34"/>
                    </a:cubicBezTo>
                    <a:cubicBezTo>
                      <a:pt x="194" y="34"/>
                      <a:pt x="198" y="40"/>
                      <a:pt x="200" y="49"/>
                    </a:cubicBezTo>
                    <a:cubicBezTo>
                      <a:pt x="206" y="75"/>
                      <a:pt x="217" y="140"/>
                      <a:pt x="217" y="164"/>
                    </a:cubicBezTo>
                    <a:cubicBezTo>
                      <a:pt x="217" y="172"/>
                      <a:pt x="217" y="183"/>
                      <a:pt x="216" y="195"/>
                    </a:cubicBezTo>
                    <a:cubicBezTo>
                      <a:pt x="214" y="233"/>
                      <a:pt x="214" y="252"/>
                      <a:pt x="218" y="255"/>
                    </a:cubicBezTo>
                    <a:cubicBezTo>
                      <a:pt x="218" y="255"/>
                      <a:pt x="219" y="255"/>
                      <a:pt x="220" y="255"/>
                    </a:cubicBezTo>
                    <a:cubicBezTo>
                      <a:pt x="228" y="255"/>
                      <a:pt x="244" y="195"/>
                      <a:pt x="245" y="179"/>
                    </a:cubicBezTo>
                    <a:cubicBezTo>
                      <a:pt x="246" y="165"/>
                      <a:pt x="240" y="150"/>
                      <a:pt x="234" y="136"/>
                    </a:cubicBezTo>
                    <a:cubicBezTo>
                      <a:pt x="231" y="128"/>
                      <a:pt x="228" y="120"/>
                      <a:pt x="226" y="113"/>
                    </a:cubicBezTo>
                    <a:cubicBezTo>
                      <a:pt x="225" y="109"/>
                      <a:pt x="226" y="105"/>
                      <a:pt x="228" y="102"/>
                    </a:cubicBezTo>
                    <a:cubicBezTo>
                      <a:pt x="230" y="100"/>
                      <a:pt x="233" y="98"/>
                      <a:pt x="236" y="98"/>
                    </a:cubicBezTo>
                    <a:cubicBezTo>
                      <a:pt x="241" y="98"/>
                      <a:pt x="247" y="102"/>
                      <a:pt x="251" y="108"/>
                    </a:cubicBezTo>
                    <a:cubicBezTo>
                      <a:pt x="252" y="111"/>
                      <a:pt x="254" y="114"/>
                      <a:pt x="256" y="117"/>
                    </a:cubicBezTo>
                    <a:cubicBezTo>
                      <a:pt x="266" y="132"/>
                      <a:pt x="279" y="151"/>
                      <a:pt x="282" y="182"/>
                    </a:cubicBezTo>
                    <a:cubicBezTo>
                      <a:pt x="286" y="218"/>
                      <a:pt x="270" y="267"/>
                      <a:pt x="270" y="267"/>
                    </a:cubicBezTo>
                    <a:cubicBezTo>
                      <a:pt x="270" y="268"/>
                      <a:pt x="270" y="269"/>
                      <a:pt x="271" y="269"/>
                    </a:cubicBezTo>
                    <a:cubicBezTo>
                      <a:pt x="272" y="270"/>
                      <a:pt x="273" y="270"/>
                      <a:pt x="274" y="269"/>
                    </a:cubicBezTo>
                    <a:cubicBezTo>
                      <a:pt x="275" y="268"/>
                      <a:pt x="295" y="243"/>
                      <a:pt x="298" y="227"/>
                    </a:cubicBezTo>
                    <a:cubicBezTo>
                      <a:pt x="301" y="210"/>
                      <a:pt x="298" y="170"/>
                      <a:pt x="293" y="149"/>
                    </a:cubicBezTo>
                    <a:cubicBezTo>
                      <a:pt x="292" y="145"/>
                      <a:pt x="292" y="142"/>
                      <a:pt x="294" y="139"/>
                    </a:cubicBezTo>
                    <a:cubicBezTo>
                      <a:pt x="295" y="137"/>
                      <a:pt x="298" y="136"/>
                      <a:pt x="301" y="136"/>
                    </a:cubicBezTo>
                    <a:cubicBezTo>
                      <a:pt x="309" y="136"/>
                      <a:pt x="318" y="142"/>
                      <a:pt x="321" y="153"/>
                    </a:cubicBezTo>
                    <a:cubicBezTo>
                      <a:pt x="329" y="181"/>
                      <a:pt x="340" y="230"/>
                      <a:pt x="335" y="245"/>
                    </a:cubicBezTo>
                    <a:cubicBezTo>
                      <a:pt x="332" y="255"/>
                      <a:pt x="323" y="271"/>
                      <a:pt x="317" y="285"/>
                    </a:cubicBezTo>
                    <a:cubicBezTo>
                      <a:pt x="313" y="292"/>
                      <a:pt x="309" y="299"/>
                      <a:pt x="308" y="303"/>
                    </a:cubicBezTo>
                    <a:cubicBezTo>
                      <a:pt x="302" y="316"/>
                      <a:pt x="272" y="422"/>
                      <a:pt x="269" y="444"/>
                    </a:cubicBezTo>
                    <a:cubicBezTo>
                      <a:pt x="266" y="469"/>
                      <a:pt x="329" y="612"/>
                      <a:pt x="355" y="663"/>
                    </a:cubicBezTo>
                    <a:cubicBezTo>
                      <a:pt x="382" y="714"/>
                      <a:pt x="443" y="798"/>
                      <a:pt x="456" y="814"/>
                    </a:cubicBezTo>
                    <a:lnTo>
                      <a:pt x="265" y="822"/>
                    </a:lnTo>
                    <a:close/>
                    <a:moveTo>
                      <a:pt x="38" y="124"/>
                    </a:moveTo>
                    <a:cubicBezTo>
                      <a:pt x="39" y="124"/>
                      <a:pt x="39" y="124"/>
                      <a:pt x="40" y="125"/>
                    </a:cubicBezTo>
                    <a:cubicBezTo>
                      <a:pt x="41" y="125"/>
                      <a:pt x="42" y="126"/>
                      <a:pt x="43" y="126"/>
                    </a:cubicBezTo>
                    <a:cubicBezTo>
                      <a:pt x="44" y="127"/>
                      <a:pt x="44" y="127"/>
                      <a:pt x="45" y="128"/>
                    </a:cubicBezTo>
                    <a:cubicBezTo>
                      <a:pt x="46" y="128"/>
                      <a:pt x="48" y="129"/>
                      <a:pt x="49" y="129"/>
                    </a:cubicBezTo>
                    <a:cubicBezTo>
                      <a:pt x="49" y="130"/>
                      <a:pt x="50" y="130"/>
                      <a:pt x="51" y="130"/>
                    </a:cubicBezTo>
                    <a:cubicBezTo>
                      <a:pt x="52" y="131"/>
                      <a:pt x="54" y="132"/>
                      <a:pt x="55" y="133"/>
                    </a:cubicBezTo>
                    <a:cubicBezTo>
                      <a:pt x="55" y="133"/>
                      <a:pt x="56" y="133"/>
                      <a:pt x="56" y="133"/>
                    </a:cubicBezTo>
                    <a:cubicBezTo>
                      <a:pt x="59" y="134"/>
                      <a:pt x="61" y="135"/>
                      <a:pt x="64" y="137"/>
                    </a:cubicBezTo>
                    <a:cubicBezTo>
                      <a:pt x="67" y="151"/>
                      <a:pt x="69" y="167"/>
                      <a:pt x="71" y="188"/>
                    </a:cubicBezTo>
                    <a:cubicBezTo>
                      <a:pt x="72" y="202"/>
                      <a:pt x="74" y="216"/>
                      <a:pt x="75" y="231"/>
                    </a:cubicBezTo>
                    <a:cubicBezTo>
                      <a:pt x="79" y="266"/>
                      <a:pt x="84" y="309"/>
                      <a:pt x="82" y="318"/>
                    </a:cubicBezTo>
                    <a:cubicBezTo>
                      <a:pt x="75" y="311"/>
                      <a:pt x="61" y="287"/>
                      <a:pt x="58" y="271"/>
                    </a:cubicBezTo>
                    <a:cubicBezTo>
                      <a:pt x="57" y="268"/>
                      <a:pt x="56" y="265"/>
                      <a:pt x="55" y="262"/>
                    </a:cubicBezTo>
                    <a:cubicBezTo>
                      <a:pt x="52" y="249"/>
                      <a:pt x="49" y="237"/>
                      <a:pt x="51" y="216"/>
                    </a:cubicBezTo>
                    <a:cubicBezTo>
                      <a:pt x="52" y="206"/>
                      <a:pt x="50" y="197"/>
                      <a:pt x="45" y="191"/>
                    </a:cubicBezTo>
                    <a:cubicBezTo>
                      <a:pt x="42" y="188"/>
                      <a:pt x="38" y="186"/>
                      <a:pt x="35" y="186"/>
                    </a:cubicBezTo>
                    <a:cubicBezTo>
                      <a:pt x="34" y="186"/>
                      <a:pt x="34" y="187"/>
                      <a:pt x="33" y="187"/>
                    </a:cubicBezTo>
                    <a:cubicBezTo>
                      <a:pt x="33" y="165"/>
                      <a:pt x="34" y="144"/>
                      <a:pt x="38" y="124"/>
                    </a:cubicBezTo>
                    <a:close/>
                    <a:moveTo>
                      <a:pt x="240" y="95"/>
                    </a:moveTo>
                    <a:cubicBezTo>
                      <a:pt x="239" y="95"/>
                      <a:pt x="237" y="94"/>
                      <a:pt x="236" y="94"/>
                    </a:cubicBezTo>
                    <a:cubicBezTo>
                      <a:pt x="232" y="94"/>
                      <a:pt x="228" y="96"/>
                      <a:pt x="225" y="99"/>
                    </a:cubicBezTo>
                    <a:cubicBezTo>
                      <a:pt x="222" y="103"/>
                      <a:pt x="221" y="108"/>
                      <a:pt x="222" y="114"/>
                    </a:cubicBezTo>
                    <a:cubicBezTo>
                      <a:pt x="224" y="121"/>
                      <a:pt x="227" y="129"/>
                      <a:pt x="230" y="137"/>
                    </a:cubicBezTo>
                    <a:cubicBezTo>
                      <a:pt x="232" y="142"/>
                      <a:pt x="234" y="147"/>
                      <a:pt x="236" y="152"/>
                    </a:cubicBezTo>
                    <a:cubicBezTo>
                      <a:pt x="231" y="153"/>
                      <a:pt x="226" y="154"/>
                      <a:pt x="221" y="155"/>
                    </a:cubicBezTo>
                    <a:cubicBezTo>
                      <a:pt x="219" y="125"/>
                      <a:pt x="208" y="67"/>
                      <a:pt x="204" y="48"/>
                    </a:cubicBezTo>
                    <a:cubicBezTo>
                      <a:pt x="201" y="33"/>
                      <a:pt x="194" y="30"/>
                      <a:pt x="190" y="30"/>
                    </a:cubicBezTo>
                    <a:cubicBezTo>
                      <a:pt x="185" y="30"/>
                      <a:pt x="180" y="34"/>
                      <a:pt x="175" y="40"/>
                    </a:cubicBezTo>
                    <a:cubicBezTo>
                      <a:pt x="174" y="38"/>
                      <a:pt x="174" y="36"/>
                      <a:pt x="173" y="34"/>
                    </a:cubicBezTo>
                    <a:cubicBezTo>
                      <a:pt x="171" y="30"/>
                      <a:pt x="165" y="27"/>
                      <a:pt x="158" y="27"/>
                    </a:cubicBezTo>
                    <a:cubicBezTo>
                      <a:pt x="158" y="18"/>
                      <a:pt x="157" y="10"/>
                      <a:pt x="157" y="5"/>
                    </a:cubicBezTo>
                    <a:cubicBezTo>
                      <a:pt x="182" y="7"/>
                      <a:pt x="209" y="18"/>
                      <a:pt x="223" y="40"/>
                    </a:cubicBezTo>
                    <a:cubicBezTo>
                      <a:pt x="228" y="49"/>
                      <a:pt x="235" y="69"/>
                      <a:pt x="240" y="95"/>
                    </a:cubicBezTo>
                    <a:close/>
                    <a:moveTo>
                      <a:pt x="77" y="29"/>
                    </a:moveTo>
                    <a:cubicBezTo>
                      <a:pt x="90" y="13"/>
                      <a:pt x="115" y="4"/>
                      <a:pt x="143" y="4"/>
                    </a:cubicBezTo>
                    <a:cubicBezTo>
                      <a:pt x="147" y="4"/>
                      <a:pt x="150" y="4"/>
                      <a:pt x="153" y="4"/>
                    </a:cubicBezTo>
                    <a:cubicBezTo>
                      <a:pt x="153" y="10"/>
                      <a:pt x="154" y="18"/>
                      <a:pt x="154" y="26"/>
                    </a:cubicBezTo>
                    <a:cubicBezTo>
                      <a:pt x="154" y="26"/>
                      <a:pt x="154" y="26"/>
                      <a:pt x="154" y="26"/>
                    </a:cubicBezTo>
                    <a:cubicBezTo>
                      <a:pt x="148" y="26"/>
                      <a:pt x="140" y="28"/>
                      <a:pt x="138" y="31"/>
                    </a:cubicBezTo>
                    <a:cubicBezTo>
                      <a:pt x="129" y="44"/>
                      <a:pt x="133" y="101"/>
                      <a:pt x="136" y="111"/>
                    </a:cubicBezTo>
                    <a:cubicBezTo>
                      <a:pt x="138" y="118"/>
                      <a:pt x="146" y="122"/>
                      <a:pt x="154" y="122"/>
                    </a:cubicBezTo>
                    <a:cubicBezTo>
                      <a:pt x="154" y="134"/>
                      <a:pt x="153" y="146"/>
                      <a:pt x="152" y="157"/>
                    </a:cubicBezTo>
                    <a:cubicBezTo>
                      <a:pt x="142" y="156"/>
                      <a:pt x="132" y="154"/>
                      <a:pt x="123" y="152"/>
                    </a:cubicBezTo>
                    <a:cubicBezTo>
                      <a:pt x="119" y="137"/>
                      <a:pt x="115" y="122"/>
                      <a:pt x="110" y="108"/>
                    </a:cubicBezTo>
                    <a:cubicBezTo>
                      <a:pt x="108" y="100"/>
                      <a:pt x="105" y="91"/>
                      <a:pt x="103" y="83"/>
                    </a:cubicBezTo>
                    <a:cubicBezTo>
                      <a:pt x="98" y="66"/>
                      <a:pt x="88" y="55"/>
                      <a:pt x="77" y="55"/>
                    </a:cubicBezTo>
                    <a:cubicBezTo>
                      <a:pt x="67" y="55"/>
                      <a:pt x="60" y="64"/>
                      <a:pt x="59" y="78"/>
                    </a:cubicBezTo>
                    <a:cubicBezTo>
                      <a:pt x="57" y="95"/>
                      <a:pt x="60" y="110"/>
                      <a:pt x="63" y="132"/>
                    </a:cubicBezTo>
                    <a:cubicBezTo>
                      <a:pt x="54" y="128"/>
                      <a:pt x="45" y="123"/>
                      <a:pt x="39" y="120"/>
                    </a:cubicBezTo>
                    <a:cubicBezTo>
                      <a:pt x="46" y="82"/>
                      <a:pt x="59" y="50"/>
                      <a:pt x="77" y="29"/>
                    </a:cubicBezTo>
                    <a:close/>
                    <a:moveTo>
                      <a:pt x="165" y="105"/>
                    </a:moveTo>
                    <a:cubicBezTo>
                      <a:pt x="165" y="108"/>
                      <a:pt x="165" y="111"/>
                      <a:pt x="165" y="114"/>
                    </a:cubicBezTo>
                    <a:cubicBezTo>
                      <a:pt x="165" y="114"/>
                      <a:pt x="165" y="114"/>
                      <a:pt x="165" y="115"/>
                    </a:cubicBezTo>
                    <a:cubicBezTo>
                      <a:pt x="165" y="117"/>
                      <a:pt x="161" y="118"/>
                      <a:pt x="156" y="118"/>
                    </a:cubicBezTo>
                    <a:cubicBezTo>
                      <a:pt x="149" y="118"/>
                      <a:pt x="141" y="115"/>
                      <a:pt x="140" y="110"/>
                    </a:cubicBezTo>
                    <a:cubicBezTo>
                      <a:pt x="137" y="99"/>
                      <a:pt x="134" y="45"/>
                      <a:pt x="141" y="34"/>
                    </a:cubicBezTo>
                    <a:cubicBezTo>
                      <a:pt x="142" y="32"/>
                      <a:pt x="147" y="30"/>
                      <a:pt x="154" y="30"/>
                    </a:cubicBezTo>
                    <a:cubicBezTo>
                      <a:pt x="161" y="30"/>
                      <a:pt x="167" y="33"/>
                      <a:pt x="170" y="36"/>
                    </a:cubicBezTo>
                    <a:cubicBezTo>
                      <a:pt x="170" y="38"/>
                      <a:pt x="171" y="41"/>
                      <a:pt x="171" y="45"/>
                    </a:cubicBezTo>
                    <a:cubicBezTo>
                      <a:pt x="170" y="47"/>
                      <a:pt x="169" y="48"/>
                      <a:pt x="168" y="50"/>
                    </a:cubicBezTo>
                    <a:cubicBezTo>
                      <a:pt x="161" y="64"/>
                      <a:pt x="163" y="83"/>
                      <a:pt x="165" y="105"/>
                    </a:cubicBezTo>
                    <a:close/>
                    <a:moveTo>
                      <a:pt x="167" y="155"/>
                    </a:moveTo>
                    <a:cubicBezTo>
                      <a:pt x="167" y="156"/>
                      <a:pt x="166" y="157"/>
                      <a:pt x="166" y="158"/>
                    </a:cubicBezTo>
                    <a:cubicBezTo>
                      <a:pt x="163" y="158"/>
                      <a:pt x="159" y="158"/>
                      <a:pt x="156" y="157"/>
                    </a:cubicBezTo>
                    <a:cubicBezTo>
                      <a:pt x="157" y="146"/>
                      <a:pt x="158" y="134"/>
                      <a:pt x="158" y="122"/>
                    </a:cubicBezTo>
                    <a:cubicBezTo>
                      <a:pt x="161" y="122"/>
                      <a:pt x="164" y="121"/>
                      <a:pt x="166" y="120"/>
                    </a:cubicBezTo>
                    <a:cubicBezTo>
                      <a:pt x="167" y="131"/>
                      <a:pt x="167" y="143"/>
                      <a:pt x="167" y="155"/>
                    </a:cubicBezTo>
                    <a:close/>
                    <a:moveTo>
                      <a:pt x="125" y="156"/>
                    </a:moveTo>
                    <a:cubicBezTo>
                      <a:pt x="125" y="156"/>
                      <a:pt x="125" y="156"/>
                      <a:pt x="125" y="156"/>
                    </a:cubicBezTo>
                    <a:cubicBezTo>
                      <a:pt x="130" y="157"/>
                      <a:pt x="135" y="158"/>
                      <a:pt x="140" y="159"/>
                    </a:cubicBezTo>
                    <a:cubicBezTo>
                      <a:pt x="141" y="159"/>
                      <a:pt x="143" y="160"/>
                      <a:pt x="144" y="160"/>
                    </a:cubicBezTo>
                    <a:cubicBezTo>
                      <a:pt x="146" y="160"/>
                      <a:pt x="148" y="160"/>
                      <a:pt x="150" y="161"/>
                    </a:cubicBezTo>
                    <a:cubicBezTo>
                      <a:pt x="151" y="161"/>
                      <a:pt x="152" y="161"/>
                      <a:pt x="153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8" y="161"/>
                      <a:pt x="162" y="162"/>
                      <a:pt x="166" y="162"/>
                    </a:cubicBezTo>
                    <a:cubicBezTo>
                      <a:pt x="165" y="188"/>
                      <a:pt x="161" y="242"/>
                      <a:pt x="155" y="245"/>
                    </a:cubicBezTo>
                    <a:cubicBezTo>
                      <a:pt x="149" y="240"/>
                      <a:pt x="132" y="219"/>
                      <a:pt x="128" y="182"/>
                    </a:cubicBezTo>
                    <a:cubicBezTo>
                      <a:pt x="127" y="174"/>
                      <a:pt x="125" y="165"/>
                      <a:pt x="124" y="156"/>
                    </a:cubicBezTo>
                    <a:cubicBezTo>
                      <a:pt x="124" y="156"/>
                      <a:pt x="124" y="156"/>
                      <a:pt x="125" y="156"/>
                    </a:cubicBezTo>
                    <a:close/>
                    <a:moveTo>
                      <a:pt x="221" y="159"/>
                    </a:moveTo>
                    <a:cubicBezTo>
                      <a:pt x="226" y="158"/>
                      <a:pt x="232" y="157"/>
                      <a:pt x="237" y="156"/>
                    </a:cubicBezTo>
                    <a:cubicBezTo>
                      <a:pt x="240" y="164"/>
                      <a:pt x="241" y="171"/>
                      <a:pt x="241" y="179"/>
                    </a:cubicBezTo>
                    <a:cubicBezTo>
                      <a:pt x="240" y="199"/>
                      <a:pt x="225" y="246"/>
                      <a:pt x="220" y="251"/>
                    </a:cubicBezTo>
                    <a:cubicBezTo>
                      <a:pt x="218" y="246"/>
                      <a:pt x="219" y="216"/>
                      <a:pt x="220" y="196"/>
                    </a:cubicBezTo>
                    <a:cubicBezTo>
                      <a:pt x="221" y="184"/>
                      <a:pt x="221" y="172"/>
                      <a:pt x="221" y="164"/>
                    </a:cubicBezTo>
                    <a:cubicBezTo>
                      <a:pt x="221" y="163"/>
                      <a:pt x="221" y="161"/>
                      <a:pt x="221" y="159"/>
                    </a:cubicBezTo>
                    <a:close/>
                  </a:path>
                </a:pathLst>
              </a:custGeom>
              <a:solidFill>
                <a:srgbClr val="0F1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îsľiďè">
                <a:extLst>
                  <a:ext uri="{FF2B5EF4-FFF2-40B4-BE49-F238E27FC236}">
                    <a16:creationId xmlns:a16="http://schemas.microsoft.com/office/drawing/2014/main" id="{0838C870-5AD5-4A16-9E01-E3920A87B752}"/>
                  </a:ext>
                </a:extLst>
              </p:cNvPr>
              <p:cNvSpPr/>
              <p:nvPr/>
            </p:nvSpPr>
            <p:spPr bwMode="auto">
              <a:xfrm>
                <a:off x="4519" y="3145"/>
                <a:ext cx="746" cy="1145"/>
              </a:xfrm>
              <a:custGeom>
                <a:avLst/>
                <a:gdLst>
                  <a:gd name="T0" fmla="*/ 297 w 374"/>
                  <a:gd name="T1" fmla="*/ 502 h 575"/>
                  <a:gd name="T2" fmla="*/ 144 w 374"/>
                  <a:gd name="T3" fmla="*/ 328 h 575"/>
                  <a:gd name="T4" fmla="*/ 111 w 374"/>
                  <a:gd name="T5" fmla="*/ 248 h 575"/>
                  <a:gd name="T6" fmla="*/ 90 w 374"/>
                  <a:gd name="T7" fmla="*/ 179 h 575"/>
                  <a:gd name="T8" fmla="*/ 42 w 374"/>
                  <a:gd name="T9" fmla="*/ 102 h 575"/>
                  <a:gd name="T10" fmla="*/ 4 w 374"/>
                  <a:gd name="T11" fmla="*/ 0 h 575"/>
                  <a:gd name="T12" fmla="*/ 1 w 374"/>
                  <a:gd name="T13" fmla="*/ 23 h 575"/>
                  <a:gd name="T14" fmla="*/ 63 w 374"/>
                  <a:gd name="T15" fmla="*/ 184 h 575"/>
                  <a:gd name="T16" fmla="*/ 74 w 374"/>
                  <a:gd name="T17" fmla="*/ 210 h 575"/>
                  <a:gd name="T18" fmla="*/ 94 w 374"/>
                  <a:gd name="T19" fmla="*/ 252 h 575"/>
                  <a:gd name="T20" fmla="*/ 144 w 374"/>
                  <a:gd name="T21" fmla="*/ 363 h 575"/>
                  <a:gd name="T22" fmla="*/ 260 w 374"/>
                  <a:gd name="T23" fmla="*/ 575 h 575"/>
                  <a:gd name="T24" fmla="*/ 374 w 374"/>
                  <a:gd name="T25" fmla="*/ 571 h 575"/>
                  <a:gd name="T26" fmla="*/ 297 w 374"/>
                  <a:gd name="T27" fmla="*/ 502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4" h="575">
                    <a:moveTo>
                      <a:pt x="297" y="502"/>
                    </a:moveTo>
                    <a:cubicBezTo>
                      <a:pt x="237" y="456"/>
                      <a:pt x="175" y="398"/>
                      <a:pt x="144" y="328"/>
                    </a:cubicBezTo>
                    <a:cubicBezTo>
                      <a:pt x="133" y="302"/>
                      <a:pt x="121" y="275"/>
                      <a:pt x="111" y="248"/>
                    </a:cubicBezTo>
                    <a:cubicBezTo>
                      <a:pt x="101" y="223"/>
                      <a:pt x="104" y="203"/>
                      <a:pt x="90" y="179"/>
                    </a:cubicBezTo>
                    <a:cubicBezTo>
                      <a:pt x="75" y="153"/>
                      <a:pt x="58" y="128"/>
                      <a:pt x="42" y="102"/>
                    </a:cubicBezTo>
                    <a:cubicBezTo>
                      <a:pt x="23" y="71"/>
                      <a:pt x="12" y="36"/>
                      <a:pt x="4" y="0"/>
                    </a:cubicBezTo>
                    <a:cubicBezTo>
                      <a:pt x="2" y="8"/>
                      <a:pt x="0" y="16"/>
                      <a:pt x="1" y="23"/>
                    </a:cubicBezTo>
                    <a:cubicBezTo>
                      <a:pt x="3" y="42"/>
                      <a:pt x="35" y="117"/>
                      <a:pt x="63" y="184"/>
                    </a:cubicBezTo>
                    <a:cubicBezTo>
                      <a:pt x="74" y="210"/>
                      <a:pt x="74" y="210"/>
                      <a:pt x="74" y="210"/>
                    </a:cubicBezTo>
                    <a:cubicBezTo>
                      <a:pt x="80" y="224"/>
                      <a:pt x="86" y="237"/>
                      <a:pt x="94" y="252"/>
                    </a:cubicBezTo>
                    <a:cubicBezTo>
                      <a:pt x="107" y="278"/>
                      <a:pt x="123" y="310"/>
                      <a:pt x="144" y="363"/>
                    </a:cubicBezTo>
                    <a:cubicBezTo>
                      <a:pt x="175" y="441"/>
                      <a:pt x="253" y="563"/>
                      <a:pt x="260" y="575"/>
                    </a:cubicBezTo>
                    <a:cubicBezTo>
                      <a:pt x="374" y="571"/>
                      <a:pt x="374" y="571"/>
                      <a:pt x="374" y="571"/>
                    </a:cubicBezTo>
                    <a:cubicBezTo>
                      <a:pt x="348" y="541"/>
                      <a:pt x="312" y="514"/>
                      <a:pt x="297" y="502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îśḷïḓê">
                <a:extLst>
                  <a:ext uri="{FF2B5EF4-FFF2-40B4-BE49-F238E27FC236}">
                    <a16:creationId xmlns:a16="http://schemas.microsoft.com/office/drawing/2014/main" id="{864081CD-DF0E-42F9-9E40-ADDC5CC120E3}"/>
                  </a:ext>
                </a:extLst>
              </p:cNvPr>
              <p:cNvSpPr/>
              <p:nvPr/>
            </p:nvSpPr>
            <p:spPr bwMode="auto">
              <a:xfrm>
                <a:off x="4631" y="2772"/>
                <a:ext cx="102" cy="524"/>
              </a:xfrm>
              <a:custGeom>
                <a:avLst/>
                <a:gdLst>
                  <a:gd name="T0" fmla="*/ 21 w 51"/>
                  <a:gd name="T1" fmla="*/ 69 h 263"/>
                  <a:gd name="T2" fmla="*/ 13 w 51"/>
                  <a:gd name="T3" fmla="*/ 36 h 263"/>
                  <a:gd name="T4" fmla="*/ 11 w 51"/>
                  <a:gd name="T5" fmla="*/ 0 h 263"/>
                  <a:gd name="T6" fmla="*/ 2 w 51"/>
                  <a:gd name="T7" fmla="*/ 18 h 263"/>
                  <a:gd name="T8" fmla="*/ 6 w 51"/>
                  <a:gd name="T9" fmla="*/ 72 h 263"/>
                  <a:gd name="T10" fmla="*/ 14 w 51"/>
                  <a:gd name="T11" fmla="*/ 128 h 263"/>
                  <a:gd name="T12" fmla="*/ 18 w 51"/>
                  <a:gd name="T13" fmla="*/ 171 h 263"/>
                  <a:gd name="T14" fmla="*/ 24 w 51"/>
                  <a:gd name="T15" fmla="*/ 261 h 263"/>
                  <a:gd name="T16" fmla="*/ 26 w 51"/>
                  <a:gd name="T17" fmla="*/ 263 h 263"/>
                  <a:gd name="T18" fmla="*/ 22 w 51"/>
                  <a:gd name="T19" fmla="*/ 153 h 263"/>
                  <a:gd name="T20" fmla="*/ 21 w 51"/>
                  <a:gd name="T21" fmla="*/ 6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263">
                    <a:moveTo>
                      <a:pt x="21" y="69"/>
                    </a:moveTo>
                    <a:cubicBezTo>
                      <a:pt x="19" y="58"/>
                      <a:pt x="16" y="47"/>
                      <a:pt x="13" y="36"/>
                    </a:cubicBezTo>
                    <a:cubicBezTo>
                      <a:pt x="10" y="23"/>
                      <a:pt x="11" y="12"/>
                      <a:pt x="11" y="0"/>
                    </a:cubicBezTo>
                    <a:cubicBezTo>
                      <a:pt x="6" y="3"/>
                      <a:pt x="3" y="9"/>
                      <a:pt x="2" y="18"/>
                    </a:cubicBezTo>
                    <a:cubicBezTo>
                      <a:pt x="0" y="35"/>
                      <a:pt x="3" y="50"/>
                      <a:pt x="6" y="72"/>
                    </a:cubicBezTo>
                    <a:cubicBezTo>
                      <a:pt x="9" y="87"/>
                      <a:pt x="12" y="105"/>
                      <a:pt x="14" y="128"/>
                    </a:cubicBezTo>
                    <a:cubicBezTo>
                      <a:pt x="15" y="141"/>
                      <a:pt x="17" y="156"/>
                      <a:pt x="18" y="171"/>
                    </a:cubicBezTo>
                    <a:cubicBezTo>
                      <a:pt x="24" y="227"/>
                      <a:pt x="27" y="254"/>
                      <a:pt x="24" y="261"/>
                    </a:cubicBezTo>
                    <a:cubicBezTo>
                      <a:pt x="25" y="262"/>
                      <a:pt x="26" y="262"/>
                      <a:pt x="26" y="263"/>
                    </a:cubicBezTo>
                    <a:cubicBezTo>
                      <a:pt x="51" y="255"/>
                      <a:pt x="23" y="171"/>
                      <a:pt x="22" y="153"/>
                    </a:cubicBezTo>
                    <a:cubicBezTo>
                      <a:pt x="21" y="124"/>
                      <a:pt x="26" y="99"/>
                      <a:pt x="21" y="69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íṡ1îḍé">
                <a:extLst>
                  <a:ext uri="{FF2B5EF4-FFF2-40B4-BE49-F238E27FC236}">
                    <a16:creationId xmlns:a16="http://schemas.microsoft.com/office/drawing/2014/main" id="{29AA88DF-04B1-416F-8718-F375EDED6091}"/>
                  </a:ext>
                </a:extLst>
              </p:cNvPr>
              <p:cNvSpPr/>
              <p:nvPr/>
            </p:nvSpPr>
            <p:spPr bwMode="auto">
              <a:xfrm>
                <a:off x="4826" y="2731"/>
                <a:ext cx="50" cy="436"/>
              </a:xfrm>
              <a:custGeom>
                <a:avLst/>
                <a:gdLst>
                  <a:gd name="T0" fmla="*/ 0 w 25"/>
                  <a:gd name="T1" fmla="*/ 207 h 219"/>
                  <a:gd name="T2" fmla="*/ 22 w 25"/>
                  <a:gd name="T3" fmla="*/ 148 h 219"/>
                  <a:gd name="T4" fmla="*/ 24 w 25"/>
                  <a:gd name="T5" fmla="*/ 74 h 219"/>
                  <a:gd name="T6" fmla="*/ 20 w 25"/>
                  <a:gd name="T7" fmla="*/ 6 h 219"/>
                  <a:gd name="T8" fmla="*/ 22 w 25"/>
                  <a:gd name="T9" fmla="*/ 0 h 219"/>
                  <a:gd name="T10" fmla="*/ 13 w 25"/>
                  <a:gd name="T11" fmla="*/ 13 h 219"/>
                  <a:gd name="T12" fmla="*/ 10 w 25"/>
                  <a:gd name="T13" fmla="*/ 66 h 219"/>
                  <a:gd name="T14" fmla="*/ 12 w 25"/>
                  <a:gd name="T15" fmla="*/ 116 h 219"/>
                  <a:gd name="T16" fmla="*/ 0 w 25"/>
                  <a:gd name="T17" fmla="*/ 20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19">
                    <a:moveTo>
                      <a:pt x="0" y="207"/>
                    </a:moveTo>
                    <a:cubicBezTo>
                      <a:pt x="19" y="219"/>
                      <a:pt x="21" y="158"/>
                      <a:pt x="22" y="148"/>
                    </a:cubicBezTo>
                    <a:cubicBezTo>
                      <a:pt x="25" y="123"/>
                      <a:pt x="25" y="99"/>
                      <a:pt x="24" y="74"/>
                    </a:cubicBezTo>
                    <a:cubicBezTo>
                      <a:pt x="23" y="53"/>
                      <a:pt x="17" y="28"/>
                      <a:pt x="20" y="6"/>
                    </a:cubicBezTo>
                    <a:cubicBezTo>
                      <a:pt x="21" y="4"/>
                      <a:pt x="21" y="2"/>
                      <a:pt x="22" y="0"/>
                    </a:cubicBezTo>
                    <a:cubicBezTo>
                      <a:pt x="19" y="3"/>
                      <a:pt x="16" y="8"/>
                      <a:pt x="13" y="13"/>
                    </a:cubicBezTo>
                    <a:cubicBezTo>
                      <a:pt x="6" y="26"/>
                      <a:pt x="8" y="44"/>
                      <a:pt x="10" y="66"/>
                    </a:cubicBezTo>
                    <a:cubicBezTo>
                      <a:pt x="11" y="81"/>
                      <a:pt x="13" y="98"/>
                      <a:pt x="12" y="116"/>
                    </a:cubicBezTo>
                    <a:cubicBezTo>
                      <a:pt x="8" y="178"/>
                      <a:pt x="4" y="201"/>
                      <a:pt x="0" y="207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îṧlíḓe">
                <a:extLst>
                  <a:ext uri="{FF2B5EF4-FFF2-40B4-BE49-F238E27FC236}">
                    <a16:creationId xmlns:a16="http://schemas.microsoft.com/office/drawing/2014/main" id="{A3E8310B-A4D8-4F4A-88B9-62BB1C7322FD}"/>
                  </a:ext>
                </a:extLst>
              </p:cNvPr>
              <p:cNvSpPr/>
              <p:nvPr/>
            </p:nvSpPr>
            <p:spPr bwMode="auto">
              <a:xfrm>
                <a:off x="4944" y="2852"/>
                <a:ext cx="76" cy="351"/>
              </a:xfrm>
              <a:custGeom>
                <a:avLst/>
                <a:gdLst>
                  <a:gd name="T0" fmla="*/ 16 w 38"/>
                  <a:gd name="T1" fmla="*/ 36 h 176"/>
                  <a:gd name="T2" fmla="*/ 27 w 38"/>
                  <a:gd name="T3" fmla="*/ 79 h 176"/>
                  <a:gd name="T4" fmla="*/ 2 w 38"/>
                  <a:gd name="T5" fmla="*/ 155 h 176"/>
                  <a:gd name="T6" fmla="*/ 0 w 38"/>
                  <a:gd name="T7" fmla="*/ 155 h 176"/>
                  <a:gd name="T8" fmla="*/ 32 w 38"/>
                  <a:gd name="T9" fmla="*/ 95 h 176"/>
                  <a:gd name="T10" fmla="*/ 19 w 38"/>
                  <a:gd name="T11" fmla="*/ 19 h 176"/>
                  <a:gd name="T12" fmla="*/ 13 w 38"/>
                  <a:gd name="T13" fmla="*/ 0 h 176"/>
                  <a:gd name="T14" fmla="*/ 10 w 38"/>
                  <a:gd name="T15" fmla="*/ 2 h 176"/>
                  <a:gd name="T16" fmla="*/ 8 w 38"/>
                  <a:gd name="T17" fmla="*/ 13 h 176"/>
                  <a:gd name="T18" fmla="*/ 16 w 38"/>
                  <a:gd name="T19" fmla="*/ 3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76">
                    <a:moveTo>
                      <a:pt x="16" y="36"/>
                    </a:moveTo>
                    <a:cubicBezTo>
                      <a:pt x="22" y="50"/>
                      <a:pt x="28" y="65"/>
                      <a:pt x="27" y="79"/>
                    </a:cubicBezTo>
                    <a:cubicBezTo>
                      <a:pt x="26" y="95"/>
                      <a:pt x="10" y="155"/>
                      <a:pt x="2" y="155"/>
                    </a:cubicBezTo>
                    <a:cubicBezTo>
                      <a:pt x="1" y="155"/>
                      <a:pt x="1" y="155"/>
                      <a:pt x="0" y="155"/>
                    </a:cubicBezTo>
                    <a:cubicBezTo>
                      <a:pt x="11" y="176"/>
                      <a:pt x="30" y="106"/>
                      <a:pt x="32" y="95"/>
                    </a:cubicBezTo>
                    <a:cubicBezTo>
                      <a:pt x="38" y="62"/>
                      <a:pt x="31" y="49"/>
                      <a:pt x="19" y="19"/>
                    </a:cubicBezTo>
                    <a:cubicBezTo>
                      <a:pt x="18" y="16"/>
                      <a:pt x="16" y="7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5"/>
                      <a:pt x="7" y="9"/>
                      <a:pt x="8" y="13"/>
                    </a:cubicBezTo>
                    <a:cubicBezTo>
                      <a:pt x="10" y="20"/>
                      <a:pt x="13" y="28"/>
                      <a:pt x="16" y="36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íṡḷiḍê">
                <a:extLst>
                  <a:ext uri="{FF2B5EF4-FFF2-40B4-BE49-F238E27FC236}">
                    <a16:creationId xmlns:a16="http://schemas.microsoft.com/office/drawing/2014/main" id="{741BDCED-37EC-421E-831E-DF25C4949F6E}"/>
                  </a:ext>
                </a:extLst>
              </p:cNvPr>
              <p:cNvSpPr/>
              <p:nvPr/>
            </p:nvSpPr>
            <p:spPr bwMode="auto">
              <a:xfrm>
                <a:off x="5046" y="2926"/>
                <a:ext cx="102" cy="271"/>
              </a:xfrm>
              <a:custGeom>
                <a:avLst/>
                <a:gdLst>
                  <a:gd name="T0" fmla="*/ 25 w 51"/>
                  <a:gd name="T1" fmla="*/ 2 h 136"/>
                  <a:gd name="T2" fmla="*/ 24 w 51"/>
                  <a:gd name="T3" fmla="*/ 12 h 136"/>
                  <a:gd name="T4" fmla="*/ 29 w 51"/>
                  <a:gd name="T5" fmla="*/ 90 h 136"/>
                  <a:gd name="T6" fmla="*/ 5 w 51"/>
                  <a:gd name="T7" fmla="*/ 132 h 136"/>
                  <a:gd name="T8" fmla="*/ 2 w 51"/>
                  <a:gd name="T9" fmla="*/ 133 h 136"/>
                  <a:gd name="T10" fmla="*/ 0 w 51"/>
                  <a:gd name="T11" fmla="*/ 136 h 136"/>
                  <a:gd name="T12" fmla="*/ 45 w 51"/>
                  <a:gd name="T13" fmla="*/ 87 h 136"/>
                  <a:gd name="T14" fmla="*/ 29 w 51"/>
                  <a:gd name="T15" fmla="*/ 0 h 136"/>
                  <a:gd name="T16" fmla="*/ 25 w 51"/>
                  <a:gd name="T17" fmla="*/ 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36">
                    <a:moveTo>
                      <a:pt x="25" y="2"/>
                    </a:moveTo>
                    <a:cubicBezTo>
                      <a:pt x="23" y="5"/>
                      <a:pt x="23" y="8"/>
                      <a:pt x="24" y="12"/>
                    </a:cubicBezTo>
                    <a:cubicBezTo>
                      <a:pt x="29" y="33"/>
                      <a:pt x="32" y="73"/>
                      <a:pt x="29" y="90"/>
                    </a:cubicBezTo>
                    <a:cubicBezTo>
                      <a:pt x="26" y="106"/>
                      <a:pt x="6" y="131"/>
                      <a:pt x="5" y="132"/>
                    </a:cubicBezTo>
                    <a:cubicBezTo>
                      <a:pt x="4" y="133"/>
                      <a:pt x="3" y="133"/>
                      <a:pt x="2" y="133"/>
                    </a:cubicBezTo>
                    <a:cubicBezTo>
                      <a:pt x="2" y="134"/>
                      <a:pt x="1" y="135"/>
                      <a:pt x="0" y="136"/>
                    </a:cubicBezTo>
                    <a:cubicBezTo>
                      <a:pt x="20" y="129"/>
                      <a:pt x="41" y="109"/>
                      <a:pt x="45" y="87"/>
                    </a:cubicBezTo>
                    <a:cubicBezTo>
                      <a:pt x="51" y="56"/>
                      <a:pt x="34" y="29"/>
                      <a:pt x="29" y="0"/>
                    </a:cubicBezTo>
                    <a:cubicBezTo>
                      <a:pt x="27" y="0"/>
                      <a:pt x="26" y="1"/>
                      <a:pt x="25" y="2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iṣlïḑè">
                <a:extLst>
                  <a:ext uri="{FF2B5EF4-FFF2-40B4-BE49-F238E27FC236}">
                    <a16:creationId xmlns:a16="http://schemas.microsoft.com/office/drawing/2014/main" id="{01A1E760-A021-4BCE-AA4A-FF82E096B78D}"/>
                  </a:ext>
                </a:extLst>
              </p:cNvPr>
              <p:cNvSpPr/>
              <p:nvPr/>
            </p:nvSpPr>
            <p:spPr bwMode="auto">
              <a:xfrm>
                <a:off x="4791" y="3179"/>
                <a:ext cx="26" cy="42"/>
              </a:xfrm>
              <a:custGeom>
                <a:avLst/>
                <a:gdLst>
                  <a:gd name="T0" fmla="*/ 12 w 13"/>
                  <a:gd name="T1" fmla="*/ 8 h 21"/>
                  <a:gd name="T2" fmla="*/ 3 w 13"/>
                  <a:gd name="T3" fmla="*/ 1 h 21"/>
                  <a:gd name="T4" fmla="*/ 4 w 13"/>
                  <a:gd name="T5" fmla="*/ 7 h 21"/>
                  <a:gd name="T6" fmla="*/ 4 w 13"/>
                  <a:gd name="T7" fmla="*/ 7 h 21"/>
                  <a:gd name="T8" fmla="*/ 4 w 13"/>
                  <a:gd name="T9" fmla="*/ 7 h 21"/>
                  <a:gd name="T10" fmla="*/ 4 w 13"/>
                  <a:gd name="T11" fmla="*/ 7 h 21"/>
                  <a:gd name="T12" fmla="*/ 5 w 13"/>
                  <a:gd name="T13" fmla="*/ 10 h 21"/>
                  <a:gd name="T14" fmla="*/ 4 w 13"/>
                  <a:gd name="T15" fmla="*/ 12 h 21"/>
                  <a:gd name="T16" fmla="*/ 4 w 13"/>
                  <a:gd name="T17" fmla="*/ 14 h 21"/>
                  <a:gd name="T18" fmla="*/ 3 w 13"/>
                  <a:gd name="T19" fmla="*/ 15 h 21"/>
                  <a:gd name="T20" fmla="*/ 3 w 13"/>
                  <a:gd name="T21" fmla="*/ 15 h 21"/>
                  <a:gd name="T22" fmla="*/ 8 w 13"/>
                  <a:gd name="T23" fmla="*/ 20 h 21"/>
                  <a:gd name="T24" fmla="*/ 12 w 13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21">
                    <a:moveTo>
                      <a:pt x="12" y="8"/>
                    </a:moveTo>
                    <a:cubicBezTo>
                      <a:pt x="12" y="3"/>
                      <a:pt x="8" y="0"/>
                      <a:pt x="3" y="1"/>
                    </a:cubicBezTo>
                    <a:cubicBezTo>
                      <a:pt x="0" y="1"/>
                      <a:pt x="1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2"/>
                      <a:pt x="4" y="13"/>
                      <a:pt x="4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8"/>
                      <a:pt x="5" y="21"/>
                      <a:pt x="8" y="20"/>
                    </a:cubicBezTo>
                    <a:cubicBezTo>
                      <a:pt x="13" y="18"/>
                      <a:pt x="13" y="12"/>
                      <a:pt x="12" y="8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îṣḷïḑé">
                <a:extLst>
                  <a:ext uri="{FF2B5EF4-FFF2-40B4-BE49-F238E27FC236}">
                    <a16:creationId xmlns:a16="http://schemas.microsoft.com/office/drawing/2014/main" id="{D24623B8-61F9-4114-8BC3-A8D77D14EB16}"/>
                  </a:ext>
                </a:extLst>
              </p:cNvPr>
              <p:cNvSpPr/>
              <p:nvPr/>
            </p:nvSpPr>
            <p:spPr bwMode="auto">
              <a:xfrm>
                <a:off x="4908" y="3199"/>
                <a:ext cx="18" cy="30"/>
              </a:xfrm>
              <a:custGeom>
                <a:avLst/>
                <a:gdLst>
                  <a:gd name="T0" fmla="*/ 9 w 9"/>
                  <a:gd name="T1" fmla="*/ 6 h 15"/>
                  <a:gd name="T2" fmla="*/ 5 w 9"/>
                  <a:gd name="T3" fmla="*/ 1 h 15"/>
                  <a:gd name="T4" fmla="*/ 2 w 9"/>
                  <a:gd name="T5" fmla="*/ 5 h 15"/>
                  <a:gd name="T6" fmla="*/ 2 w 9"/>
                  <a:gd name="T7" fmla="*/ 8 h 15"/>
                  <a:gd name="T8" fmla="*/ 2 w 9"/>
                  <a:gd name="T9" fmla="*/ 12 h 15"/>
                  <a:gd name="T10" fmla="*/ 8 w 9"/>
                  <a:gd name="T11" fmla="*/ 12 h 15"/>
                  <a:gd name="T12" fmla="*/ 9 w 9"/>
                  <a:gd name="T13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5">
                    <a:moveTo>
                      <a:pt x="9" y="6"/>
                    </a:moveTo>
                    <a:cubicBezTo>
                      <a:pt x="9" y="4"/>
                      <a:pt x="8" y="2"/>
                      <a:pt x="5" y="1"/>
                    </a:cubicBezTo>
                    <a:cubicBezTo>
                      <a:pt x="3" y="0"/>
                      <a:pt x="0" y="2"/>
                      <a:pt x="2" y="5"/>
                    </a:cubicBezTo>
                    <a:cubicBezTo>
                      <a:pt x="2" y="6"/>
                      <a:pt x="2" y="7"/>
                      <a:pt x="2" y="8"/>
                    </a:cubicBezTo>
                    <a:cubicBezTo>
                      <a:pt x="2" y="9"/>
                      <a:pt x="2" y="11"/>
                      <a:pt x="2" y="12"/>
                    </a:cubicBezTo>
                    <a:cubicBezTo>
                      <a:pt x="3" y="15"/>
                      <a:pt x="8" y="15"/>
                      <a:pt x="8" y="12"/>
                    </a:cubicBezTo>
                    <a:cubicBezTo>
                      <a:pt x="9" y="10"/>
                      <a:pt x="9" y="8"/>
                      <a:pt x="9" y="6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i$ľîďé">
                <a:extLst>
                  <a:ext uri="{FF2B5EF4-FFF2-40B4-BE49-F238E27FC236}">
                    <a16:creationId xmlns:a16="http://schemas.microsoft.com/office/drawing/2014/main" id="{E427F963-E3B7-46F7-8C58-5EC77C8A4D6F}"/>
                  </a:ext>
                </a:extLst>
              </p:cNvPr>
              <p:cNvSpPr/>
              <p:nvPr/>
            </p:nvSpPr>
            <p:spPr bwMode="auto">
              <a:xfrm>
                <a:off x="5014" y="3215"/>
                <a:ext cx="18" cy="31"/>
              </a:xfrm>
              <a:custGeom>
                <a:avLst/>
                <a:gdLst>
                  <a:gd name="T0" fmla="*/ 7 w 9"/>
                  <a:gd name="T1" fmla="*/ 3 h 16"/>
                  <a:gd name="T2" fmla="*/ 2 w 9"/>
                  <a:gd name="T3" fmla="*/ 3 h 16"/>
                  <a:gd name="T4" fmla="*/ 2 w 9"/>
                  <a:gd name="T5" fmla="*/ 15 h 16"/>
                  <a:gd name="T6" fmla="*/ 6 w 9"/>
                  <a:gd name="T7" fmla="*/ 15 h 16"/>
                  <a:gd name="T8" fmla="*/ 7 w 9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6">
                    <a:moveTo>
                      <a:pt x="7" y="3"/>
                    </a:moveTo>
                    <a:cubicBezTo>
                      <a:pt x="6" y="0"/>
                      <a:pt x="2" y="0"/>
                      <a:pt x="2" y="3"/>
                    </a:cubicBezTo>
                    <a:cubicBezTo>
                      <a:pt x="2" y="6"/>
                      <a:pt x="0" y="12"/>
                      <a:pt x="2" y="15"/>
                    </a:cubicBezTo>
                    <a:cubicBezTo>
                      <a:pt x="3" y="16"/>
                      <a:pt x="5" y="16"/>
                      <a:pt x="6" y="15"/>
                    </a:cubicBezTo>
                    <a:cubicBezTo>
                      <a:pt x="9" y="12"/>
                      <a:pt x="7" y="6"/>
                      <a:pt x="7" y="3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îṩlîḋè">
                <a:extLst>
                  <a:ext uri="{FF2B5EF4-FFF2-40B4-BE49-F238E27FC236}">
                    <a16:creationId xmlns:a16="http://schemas.microsoft.com/office/drawing/2014/main" id="{8FC49BCC-FF4D-4C08-A1CC-3EC1A6037A49}"/>
                  </a:ext>
                </a:extLst>
              </p:cNvPr>
              <p:cNvSpPr/>
              <p:nvPr/>
            </p:nvSpPr>
            <p:spPr bwMode="auto">
              <a:xfrm>
                <a:off x="5074" y="3252"/>
                <a:ext cx="26" cy="22"/>
              </a:xfrm>
              <a:custGeom>
                <a:avLst/>
                <a:gdLst>
                  <a:gd name="T0" fmla="*/ 12 w 13"/>
                  <a:gd name="T1" fmla="*/ 3 h 11"/>
                  <a:gd name="T2" fmla="*/ 7 w 13"/>
                  <a:gd name="T3" fmla="*/ 1 h 11"/>
                  <a:gd name="T4" fmla="*/ 2 w 13"/>
                  <a:gd name="T5" fmla="*/ 5 h 11"/>
                  <a:gd name="T6" fmla="*/ 4 w 13"/>
                  <a:gd name="T7" fmla="*/ 10 h 11"/>
                  <a:gd name="T8" fmla="*/ 10 w 13"/>
                  <a:gd name="T9" fmla="*/ 8 h 11"/>
                  <a:gd name="T10" fmla="*/ 12 w 13"/>
                  <a:gd name="T11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1">
                    <a:moveTo>
                      <a:pt x="12" y="3"/>
                    </a:moveTo>
                    <a:cubicBezTo>
                      <a:pt x="12" y="1"/>
                      <a:pt x="9" y="0"/>
                      <a:pt x="7" y="1"/>
                    </a:cubicBezTo>
                    <a:cubicBezTo>
                      <a:pt x="5" y="2"/>
                      <a:pt x="4" y="3"/>
                      <a:pt x="2" y="5"/>
                    </a:cubicBezTo>
                    <a:cubicBezTo>
                      <a:pt x="0" y="6"/>
                      <a:pt x="1" y="11"/>
                      <a:pt x="4" y="10"/>
                    </a:cubicBezTo>
                    <a:cubicBezTo>
                      <a:pt x="6" y="9"/>
                      <a:pt x="8" y="9"/>
                      <a:pt x="10" y="8"/>
                    </a:cubicBezTo>
                    <a:cubicBezTo>
                      <a:pt x="12" y="7"/>
                      <a:pt x="13" y="5"/>
                      <a:pt x="12" y="3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i$ľiḑé">
                <a:extLst>
                  <a:ext uri="{FF2B5EF4-FFF2-40B4-BE49-F238E27FC236}">
                    <a16:creationId xmlns:a16="http://schemas.microsoft.com/office/drawing/2014/main" id="{95E86BA3-B6D0-4EEA-85F5-C8B3583EADAC}"/>
                  </a:ext>
                </a:extLst>
              </p:cNvPr>
              <p:cNvSpPr/>
              <p:nvPr/>
            </p:nvSpPr>
            <p:spPr bwMode="auto">
              <a:xfrm>
                <a:off x="4689" y="3326"/>
                <a:ext cx="16" cy="26"/>
              </a:xfrm>
              <a:custGeom>
                <a:avLst/>
                <a:gdLst>
                  <a:gd name="T0" fmla="*/ 7 w 8"/>
                  <a:gd name="T1" fmla="*/ 9 h 13"/>
                  <a:gd name="T2" fmla="*/ 6 w 8"/>
                  <a:gd name="T3" fmla="*/ 3 h 13"/>
                  <a:gd name="T4" fmla="*/ 1 w 8"/>
                  <a:gd name="T5" fmla="*/ 3 h 13"/>
                  <a:gd name="T6" fmla="*/ 3 w 8"/>
                  <a:gd name="T7" fmla="*/ 12 h 13"/>
                  <a:gd name="T8" fmla="*/ 7 w 8"/>
                  <a:gd name="T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7" y="9"/>
                    </a:moveTo>
                    <a:cubicBezTo>
                      <a:pt x="6" y="7"/>
                      <a:pt x="6" y="5"/>
                      <a:pt x="6" y="3"/>
                    </a:cubicBezTo>
                    <a:cubicBezTo>
                      <a:pt x="6" y="0"/>
                      <a:pt x="1" y="0"/>
                      <a:pt x="1" y="3"/>
                    </a:cubicBezTo>
                    <a:cubicBezTo>
                      <a:pt x="0" y="6"/>
                      <a:pt x="1" y="9"/>
                      <a:pt x="3" y="12"/>
                    </a:cubicBezTo>
                    <a:cubicBezTo>
                      <a:pt x="5" y="13"/>
                      <a:pt x="8" y="11"/>
                      <a:pt x="7" y="9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îśḻiḓe">
                <a:extLst>
                  <a:ext uri="{FF2B5EF4-FFF2-40B4-BE49-F238E27FC236}">
                    <a16:creationId xmlns:a16="http://schemas.microsoft.com/office/drawing/2014/main" id="{2F38E6A6-B670-438F-A6FE-86380808B78E}"/>
                  </a:ext>
                </a:extLst>
              </p:cNvPr>
              <p:cNvSpPr/>
              <p:nvPr/>
            </p:nvSpPr>
            <p:spPr bwMode="auto">
              <a:xfrm>
                <a:off x="4942" y="3555"/>
                <a:ext cx="22" cy="32"/>
              </a:xfrm>
              <a:custGeom>
                <a:avLst/>
                <a:gdLst>
                  <a:gd name="T0" fmla="*/ 9 w 11"/>
                  <a:gd name="T1" fmla="*/ 2 h 16"/>
                  <a:gd name="T2" fmla="*/ 5 w 11"/>
                  <a:gd name="T3" fmla="*/ 2 h 16"/>
                  <a:gd name="T4" fmla="*/ 4 w 11"/>
                  <a:gd name="T5" fmla="*/ 4 h 16"/>
                  <a:gd name="T6" fmla="*/ 2 w 11"/>
                  <a:gd name="T7" fmla="*/ 7 h 16"/>
                  <a:gd name="T8" fmla="*/ 0 w 11"/>
                  <a:gd name="T9" fmla="*/ 13 h 16"/>
                  <a:gd name="T10" fmla="*/ 5 w 11"/>
                  <a:gd name="T11" fmla="*/ 14 h 16"/>
                  <a:gd name="T12" fmla="*/ 9 w 11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6">
                    <a:moveTo>
                      <a:pt x="9" y="2"/>
                    </a:moveTo>
                    <a:cubicBezTo>
                      <a:pt x="8" y="0"/>
                      <a:pt x="6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3" y="5"/>
                      <a:pt x="3" y="6"/>
                      <a:pt x="2" y="7"/>
                    </a:cubicBezTo>
                    <a:cubicBezTo>
                      <a:pt x="1" y="8"/>
                      <a:pt x="0" y="11"/>
                      <a:pt x="0" y="13"/>
                    </a:cubicBezTo>
                    <a:cubicBezTo>
                      <a:pt x="1" y="15"/>
                      <a:pt x="4" y="16"/>
                      <a:pt x="5" y="14"/>
                    </a:cubicBezTo>
                    <a:cubicBezTo>
                      <a:pt x="7" y="10"/>
                      <a:pt x="11" y="6"/>
                      <a:pt x="9" y="2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îṩḷîdê">
                <a:extLst>
                  <a:ext uri="{FF2B5EF4-FFF2-40B4-BE49-F238E27FC236}">
                    <a16:creationId xmlns:a16="http://schemas.microsoft.com/office/drawing/2014/main" id="{D6B3C985-77CB-4985-95EB-D2B1E3DDE3A3}"/>
                  </a:ext>
                </a:extLst>
              </p:cNvPr>
              <p:cNvSpPr/>
              <p:nvPr/>
            </p:nvSpPr>
            <p:spPr bwMode="auto">
              <a:xfrm>
                <a:off x="4960" y="3543"/>
                <a:ext cx="54" cy="92"/>
              </a:xfrm>
              <a:custGeom>
                <a:avLst/>
                <a:gdLst>
                  <a:gd name="T0" fmla="*/ 17 w 27"/>
                  <a:gd name="T1" fmla="*/ 5 h 46"/>
                  <a:gd name="T2" fmla="*/ 6 w 27"/>
                  <a:gd name="T3" fmla="*/ 27 h 46"/>
                  <a:gd name="T4" fmla="*/ 3 w 27"/>
                  <a:gd name="T5" fmla="*/ 43 h 46"/>
                  <a:gd name="T6" fmla="*/ 9 w 27"/>
                  <a:gd name="T7" fmla="*/ 43 h 46"/>
                  <a:gd name="T8" fmla="*/ 15 w 27"/>
                  <a:gd name="T9" fmla="*/ 29 h 46"/>
                  <a:gd name="T10" fmla="*/ 25 w 27"/>
                  <a:gd name="T11" fmla="*/ 10 h 46"/>
                  <a:gd name="T12" fmla="*/ 17 w 27"/>
                  <a:gd name="T13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46">
                    <a:moveTo>
                      <a:pt x="17" y="5"/>
                    </a:moveTo>
                    <a:cubicBezTo>
                      <a:pt x="13" y="13"/>
                      <a:pt x="9" y="20"/>
                      <a:pt x="6" y="27"/>
                    </a:cubicBezTo>
                    <a:cubicBezTo>
                      <a:pt x="3" y="32"/>
                      <a:pt x="0" y="37"/>
                      <a:pt x="3" y="43"/>
                    </a:cubicBezTo>
                    <a:cubicBezTo>
                      <a:pt x="4" y="46"/>
                      <a:pt x="8" y="45"/>
                      <a:pt x="9" y="43"/>
                    </a:cubicBezTo>
                    <a:cubicBezTo>
                      <a:pt x="12" y="39"/>
                      <a:pt x="13" y="33"/>
                      <a:pt x="15" y="29"/>
                    </a:cubicBezTo>
                    <a:cubicBezTo>
                      <a:pt x="18" y="22"/>
                      <a:pt x="22" y="16"/>
                      <a:pt x="25" y="10"/>
                    </a:cubicBezTo>
                    <a:cubicBezTo>
                      <a:pt x="27" y="5"/>
                      <a:pt x="19" y="0"/>
                      <a:pt x="17" y="5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ïŝlîḍé">
                <a:extLst>
                  <a:ext uri="{FF2B5EF4-FFF2-40B4-BE49-F238E27FC236}">
                    <a16:creationId xmlns:a16="http://schemas.microsoft.com/office/drawing/2014/main" id="{D32F336B-7120-495E-9E50-5EF671A9F57D}"/>
                  </a:ext>
                </a:extLst>
              </p:cNvPr>
              <p:cNvSpPr/>
              <p:nvPr/>
            </p:nvSpPr>
            <p:spPr bwMode="auto">
              <a:xfrm>
                <a:off x="5004" y="3581"/>
                <a:ext cx="34" cy="40"/>
              </a:xfrm>
              <a:custGeom>
                <a:avLst/>
                <a:gdLst>
                  <a:gd name="T0" fmla="*/ 7 w 17"/>
                  <a:gd name="T1" fmla="*/ 5 h 20"/>
                  <a:gd name="T2" fmla="*/ 4 w 17"/>
                  <a:gd name="T3" fmla="*/ 19 h 20"/>
                  <a:gd name="T4" fmla="*/ 8 w 17"/>
                  <a:gd name="T5" fmla="*/ 20 h 20"/>
                  <a:gd name="T6" fmla="*/ 12 w 17"/>
                  <a:gd name="T7" fmla="*/ 15 h 20"/>
                  <a:gd name="T8" fmla="*/ 14 w 17"/>
                  <a:gd name="T9" fmla="*/ 9 h 20"/>
                  <a:gd name="T10" fmla="*/ 7 w 17"/>
                  <a:gd name="T11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0">
                    <a:moveTo>
                      <a:pt x="7" y="5"/>
                    </a:moveTo>
                    <a:cubicBezTo>
                      <a:pt x="5" y="9"/>
                      <a:pt x="0" y="15"/>
                      <a:pt x="4" y="19"/>
                    </a:cubicBezTo>
                    <a:cubicBezTo>
                      <a:pt x="5" y="20"/>
                      <a:pt x="7" y="20"/>
                      <a:pt x="8" y="20"/>
                    </a:cubicBezTo>
                    <a:cubicBezTo>
                      <a:pt x="10" y="19"/>
                      <a:pt x="11" y="17"/>
                      <a:pt x="12" y="15"/>
                    </a:cubicBezTo>
                    <a:cubicBezTo>
                      <a:pt x="12" y="13"/>
                      <a:pt x="13" y="11"/>
                      <a:pt x="14" y="9"/>
                    </a:cubicBezTo>
                    <a:cubicBezTo>
                      <a:pt x="17" y="5"/>
                      <a:pt x="10" y="0"/>
                      <a:pt x="7" y="5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ïŝļiḍê">
                <a:extLst>
                  <a:ext uri="{FF2B5EF4-FFF2-40B4-BE49-F238E27FC236}">
                    <a16:creationId xmlns:a16="http://schemas.microsoft.com/office/drawing/2014/main" id="{FD3068E9-4002-4507-B308-5446A69C3AA5}"/>
                  </a:ext>
                </a:extLst>
              </p:cNvPr>
              <p:cNvSpPr/>
              <p:nvPr/>
            </p:nvSpPr>
            <p:spPr bwMode="auto">
              <a:xfrm>
                <a:off x="4892" y="2952"/>
                <a:ext cx="26" cy="18"/>
              </a:xfrm>
              <a:custGeom>
                <a:avLst/>
                <a:gdLst>
                  <a:gd name="T0" fmla="*/ 12 w 13"/>
                  <a:gd name="T1" fmla="*/ 3 h 9"/>
                  <a:gd name="T2" fmla="*/ 2 w 13"/>
                  <a:gd name="T3" fmla="*/ 2 h 9"/>
                  <a:gd name="T4" fmla="*/ 2 w 13"/>
                  <a:gd name="T5" fmla="*/ 2 h 9"/>
                  <a:gd name="T6" fmla="*/ 2 w 13"/>
                  <a:gd name="T7" fmla="*/ 2 h 9"/>
                  <a:gd name="T8" fmla="*/ 2 w 13"/>
                  <a:gd name="T9" fmla="*/ 3 h 9"/>
                  <a:gd name="T10" fmla="*/ 1 w 13"/>
                  <a:gd name="T11" fmla="*/ 3 h 9"/>
                  <a:gd name="T12" fmla="*/ 0 w 13"/>
                  <a:gd name="T13" fmla="*/ 5 h 9"/>
                  <a:gd name="T14" fmla="*/ 0 w 13"/>
                  <a:gd name="T15" fmla="*/ 5 h 9"/>
                  <a:gd name="T16" fmla="*/ 0 w 13"/>
                  <a:gd name="T17" fmla="*/ 5 h 9"/>
                  <a:gd name="T18" fmla="*/ 1 w 13"/>
                  <a:gd name="T19" fmla="*/ 7 h 9"/>
                  <a:gd name="T20" fmla="*/ 2 w 13"/>
                  <a:gd name="T21" fmla="*/ 7 h 9"/>
                  <a:gd name="T22" fmla="*/ 2 w 13"/>
                  <a:gd name="T23" fmla="*/ 7 h 9"/>
                  <a:gd name="T24" fmla="*/ 2 w 13"/>
                  <a:gd name="T25" fmla="*/ 7 h 9"/>
                  <a:gd name="T26" fmla="*/ 2 w 13"/>
                  <a:gd name="T27" fmla="*/ 7 h 9"/>
                  <a:gd name="T28" fmla="*/ 12 w 13"/>
                  <a:gd name="T29" fmla="*/ 6 h 9"/>
                  <a:gd name="T30" fmla="*/ 12 w 13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9">
                    <a:moveTo>
                      <a:pt x="12" y="3"/>
                    </a:moveTo>
                    <a:cubicBezTo>
                      <a:pt x="10" y="0"/>
                      <a:pt x="5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5" y="8"/>
                      <a:pt x="10" y="9"/>
                      <a:pt x="12" y="6"/>
                    </a:cubicBezTo>
                    <a:cubicBezTo>
                      <a:pt x="13" y="5"/>
                      <a:pt x="13" y="4"/>
                      <a:pt x="12" y="3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îṡľïḓè">
                <a:extLst>
                  <a:ext uri="{FF2B5EF4-FFF2-40B4-BE49-F238E27FC236}">
                    <a16:creationId xmlns:a16="http://schemas.microsoft.com/office/drawing/2014/main" id="{A7232FEF-D053-477A-A73E-121930B65526}"/>
                  </a:ext>
                </a:extLst>
              </p:cNvPr>
              <p:cNvSpPr/>
              <p:nvPr/>
            </p:nvSpPr>
            <p:spPr bwMode="auto">
              <a:xfrm>
                <a:off x="4713" y="2970"/>
                <a:ext cx="28" cy="22"/>
              </a:xfrm>
              <a:custGeom>
                <a:avLst/>
                <a:gdLst>
                  <a:gd name="T0" fmla="*/ 9 w 14"/>
                  <a:gd name="T1" fmla="*/ 1 h 11"/>
                  <a:gd name="T2" fmla="*/ 1 w 14"/>
                  <a:gd name="T3" fmla="*/ 6 h 11"/>
                  <a:gd name="T4" fmla="*/ 5 w 14"/>
                  <a:gd name="T5" fmla="*/ 10 h 11"/>
                  <a:gd name="T6" fmla="*/ 12 w 14"/>
                  <a:gd name="T7" fmla="*/ 5 h 11"/>
                  <a:gd name="T8" fmla="*/ 9 w 1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9" y="1"/>
                    </a:moveTo>
                    <a:cubicBezTo>
                      <a:pt x="6" y="3"/>
                      <a:pt x="3" y="4"/>
                      <a:pt x="1" y="6"/>
                    </a:cubicBezTo>
                    <a:cubicBezTo>
                      <a:pt x="0" y="9"/>
                      <a:pt x="2" y="11"/>
                      <a:pt x="5" y="10"/>
                    </a:cubicBezTo>
                    <a:cubicBezTo>
                      <a:pt x="7" y="8"/>
                      <a:pt x="11" y="8"/>
                      <a:pt x="12" y="5"/>
                    </a:cubicBezTo>
                    <a:cubicBezTo>
                      <a:pt x="14" y="3"/>
                      <a:pt x="11" y="0"/>
                      <a:pt x="9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iśḻiḋè">
                <a:extLst>
                  <a:ext uri="{FF2B5EF4-FFF2-40B4-BE49-F238E27FC236}">
                    <a16:creationId xmlns:a16="http://schemas.microsoft.com/office/drawing/2014/main" id="{78403E20-3647-4BB6-B0CF-D2D4AA107368}"/>
                  </a:ext>
                </a:extLst>
              </p:cNvPr>
              <p:cNvSpPr/>
              <p:nvPr/>
            </p:nvSpPr>
            <p:spPr bwMode="auto">
              <a:xfrm>
                <a:off x="4553" y="3155"/>
                <a:ext cx="22" cy="20"/>
              </a:xfrm>
              <a:custGeom>
                <a:avLst/>
                <a:gdLst>
                  <a:gd name="T0" fmla="*/ 6 w 11"/>
                  <a:gd name="T1" fmla="*/ 1 h 10"/>
                  <a:gd name="T2" fmla="*/ 0 w 11"/>
                  <a:gd name="T3" fmla="*/ 7 h 10"/>
                  <a:gd name="T4" fmla="*/ 4 w 11"/>
                  <a:gd name="T5" fmla="*/ 8 h 10"/>
                  <a:gd name="T6" fmla="*/ 6 w 11"/>
                  <a:gd name="T7" fmla="*/ 7 h 10"/>
                  <a:gd name="T8" fmla="*/ 9 w 11"/>
                  <a:gd name="T9" fmla="*/ 4 h 10"/>
                  <a:gd name="T10" fmla="*/ 6 w 11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0">
                    <a:moveTo>
                      <a:pt x="6" y="1"/>
                    </a:moveTo>
                    <a:cubicBezTo>
                      <a:pt x="4" y="2"/>
                      <a:pt x="0" y="3"/>
                      <a:pt x="0" y="7"/>
                    </a:cubicBezTo>
                    <a:cubicBezTo>
                      <a:pt x="0" y="9"/>
                      <a:pt x="2" y="10"/>
                      <a:pt x="4" y="8"/>
                    </a:cubicBezTo>
                    <a:cubicBezTo>
                      <a:pt x="4" y="7"/>
                      <a:pt x="5" y="7"/>
                      <a:pt x="6" y="7"/>
                    </a:cubicBezTo>
                    <a:cubicBezTo>
                      <a:pt x="7" y="6"/>
                      <a:pt x="8" y="5"/>
                      <a:pt x="9" y="4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ïSľíḋè">
                <a:extLst>
                  <a:ext uri="{FF2B5EF4-FFF2-40B4-BE49-F238E27FC236}">
                    <a16:creationId xmlns:a16="http://schemas.microsoft.com/office/drawing/2014/main" id="{0D15AA3C-5A58-49B9-94E4-68A219BAD9D3}"/>
                  </a:ext>
                </a:extLst>
              </p:cNvPr>
              <p:cNvSpPr/>
              <p:nvPr/>
            </p:nvSpPr>
            <p:spPr bwMode="auto">
              <a:xfrm>
                <a:off x="5026" y="2994"/>
                <a:ext cx="30" cy="13"/>
              </a:xfrm>
              <a:custGeom>
                <a:avLst/>
                <a:gdLst>
                  <a:gd name="T0" fmla="*/ 12 w 15"/>
                  <a:gd name="T1" fmla="*/ 1 h 7"/>
                  <a:gd name="T2" fmla="*/ 4 w 15"/>
                  <a:gd name="T3" fmla="*/ 1 h 7"/>
                  <a:gd name="T4" fmla="*/ 4 w 15"/>
                  <a:gd name="T5" fmla="*/ 7 h 7"/>
                  <a:gd name="T6" fmla="*/ 12 w 15"/>
                  <a:gd name="T7" fmla="*/ 6 h 7"/>
                  <a:gd name="T8" fmla="*/ 12 w 15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7">
                    <a:moveTo>
                      <a:pt x="12" y="1"/>
                    </a:moveTo>
                    <a:cubicBezTo>
                      <a:pt x="9" y="0"/>
                      <a:pt x="7" y="0"/>
                      <a:pt x="4" y="1"/>
                    </a:cubicBezTo>
                    <a:cubicBezTo>
                      <a:pt x="0" y="1"/>
                      <a:pt x="0" y="6"/>
                      <a:pt x="4" y="7"/>
                    </a:cubicBezTo>
                    <a:cubicBezTo>
                      <a:pt x="7" y="7"/>
                      <a:pt x="9" y="7"/>
                      <a:pt x="12" y="6"/>
                    </a:cubicBezTo>
                    <a:cubicBezTo>
                      <a:pt x="15" y="6"/>
                      <a:pt x="15" y="2"/>
                      <a:pt x="12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ï$ľíďé">
                <a:extLst>
                  <a:ext uri="{FF2B5EF4-FFF2-40B4-BE49-F238E27FC236}">
                    <a16:creationId xmlns:a16="http://schemas.microsoft.com/office/drawing/2014/main" id="{6127B14F-45F1-4840-9569-228395511FC2}"/>
                  </a:ext>
                </a:extLst>
              </p:cNvPr>
              <p:cNvSpPr/>
              <p:nvPr/>
            </p:nvSpPr>
            <p:spPr bwMode="auto">
              <a:xfrm>
                <a:off x="5146" y="3083"/>
                <a:ext cx="24" cy="16"/>
              </a:xfrm>
              <a:custGeom>
                <a:avLst/>
                <a:gdLst>
                  <a:gd name="T0" fmla="*/ 11 w 12"/>
                  <a:gd name="T1" fmla="*/ 2 h 8"/>
                  <a:gd name="T2" fmla="*/ 2 w 12"/>
                  <a:gd name="T3" fmla="*/ 2 h 8"/>
                  <a:gd name="T4" fmla="*/ 2 w 12"/>
                  <a:gd name="T5" fmla="*/ 6 h 8"/>
                  <a:gd name="T6" fmla="*/ 11 w 12"/>
                  <a:gd name="T7" fmla="*/ 6 h 8"/>
                  <a:gd name="T8" fmla="*/ 11 w 12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1" y="2"/>
                    </a:moveTo>
                    <a:cubicBezTo>
                      <a:pt x="8" y="0"/>
                      <a:pt x="5" y="1"/>
                      <a:pt x="2" y="2"/>
                    </a:cubicBezTo>
                    <a:cubicBezTo>
                      <a:pt x="0" y="2"/>
                      <a:pt x="0" y="6"/>
                      <a:pt x="2" y="6"/>
                    </a:cubicBezTo>
                    <a:cubicBezTo>
                      <a:pt x="5" y="7"/>
                      <a:pt x="8" y="8"/>
                      <a:pt x="11" y="6"/>
                    </a:cubicBezTo>
                    <a:cubicBezTo>
                      <a:pt x="12" y="5"/>
                      <a:pt x="12" y="3"/>
                      <a:pt x="11" y="2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iṥḷïḍê">
                <a:extLst>
                  <a:ext uri="{FF2B5EF4-FFF2-40B4-BE49-F238E27FC236}">
                    <a16:creationId xmlns:a16="http://schemas.microsoft.com/office/drawing/2014/main" id="{67A0B667-C314-481E-986D-579124474B15}"/>
                  </a:ext>
                </a:extLst>
              </p:cNvPr>
              <p:cNvSpPr/>
              <p:nvPr/>
            </p:nvSpPr>
            <p:spPr bwMode="auto">
              <a:xfrm>
                <a:off x="4886" y="2814"/>
                <a:ext cx="24" cy="12"/>
              </a:xfrm>
              <a:custGeom>
                <a:avLst/>
                <a:gdLst>
                  <a:gd name="T0" fmla="*/ 10 w 12"/>
                  <a:gd name="T1" fmla="*/ 1 h 6"/>
                  <a:gd name="T2" fmla="*/ 3 w 12"/>
                  <a:gd name="T3" fmla="*/ 1 h 6"/>
                  <a:gd name="T4" fmla="*/ 3 w 12"/>
                  <a:gd name="T5" fmla="*/ 5 h 6"/>
                  <a:gd name="T6" fmla="*/ 10 w 12"/>
                  <a:gd name="T7" fmla="*/ 5 h 6"/>
                  <a:gd name="T8" fmla="*/ 10 w 1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0" y="1"/>
                    </a:moveTo>
                    <a:cubicBezTo>
                      <a:pt x="8" y="0"/>
                      <a:pt x="5" y="1"/>
                      <a:pt x="3" y="1"/>
                    </a:cubicBezTo>
                    <a:cubicBezTo>
                      <a:pt x="0" y="1"/>
                      <a:pt x="0" y="5"/>
                      <a:pt x="3" y="5"/>
                    </a:cubicBezTo>
                    <a:cubicBezTo>
                      <a:pt x="5" y="5"/>
                      <a:pt x="8" y="6"/>
                      <a:pt x="10" y="5"/>
                    </a:cubicBezTo>
                    <a:cubicBezTo>
                      <a:pt x="12" y="4"/>
                      <a:pt x="12" y="2"/>
                      <a:pt x="10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iṥḷïḍè">
                <a:extLst>
                  <a:ext uri="{FF2B5EF4-FFF2-40B4-BE49-F238E27FC236}">
                    <a16:creationId xmlns:a16="http://schemas.microsoft.com/office/drawing/2014/main" id="{6AD38A56-2ACF-47F6-BE4E-5B6FCBBAA55C}"/>
                  </a:ext>
                </a:extLst>
              </p:cNvPr>
              <p:cNvSpPr/>
              <p:nvPr/>
            </p:nvSpPr>
            <p:spPr bwMode="auto">
              <a:xfrm>
                <a:off x="4685" y="2852"/>
                <a:ext cx="20" cy="14"/>
              </a:xfrm>
              <a:custGeom>
                <a:avLst/>
                <a:gdLst>
                  <a:gd name="T0" fmla="*/ 6 w 10"/>
                  <a:gd name="T1" fmla="*/ 1 h 7"/>
                  <a:gd name="T2" fmla="*/ 3 w 10"/>
                  <a:gd name="T3" fmla="*/ 2 h 7"/>
                  <a:gd name="T4" fmla="*/ 2 w 10"/>
                  <a:gd name="T5" fmla="*/ 6 h 7"/>
                  <a:gd name="T6" fmla="*/ 8 w 10"/>
                  <a:gd name="T7" fmla="*/ 4 h 7"/>
                  <a:gd name="T8" fmla="*/ 6 w 10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">
                    <a:moveTo>
                      <a:pt x="6" y="1"/>
                    </a:moveTo>
                    <a:cubicBezTo>
                      <a:pt x="5" y="2"/>
                      <a:pt x="4" y="2"/>
                      <a:pt x="3" y="2"/>
                    </a:cubicBezTo>
                    <a:cubicBezTo>
                      <a:pt x="0" y="2"/>
                      <a:pt x="0" y="5"/>
                      <a:pt x="2" y="6"/>
                    </a:cubicBezTo>
                    <a:cubicBezTo>
                      <a:pt x="5" y="7"/>
                      <a:pt x="7" y="6"/>
                      <a:pt x="8" y="4"/>
                    </a:cubicBezTo>
                    <a:cubicBezTo>
                      <a:pt x="10" y="2"/>
                      <a:pt x="7" y="0"/>
                      <a:pt x="6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îṥļíḍê">
                <a:extLst>
                  <a:ext uri="{FF2B5EF4-FFF2-40B4-BE49-F238E27FC236}">
                    <a16:creationId xmlns:a16="http://schemas.microsoft.com/office/drawing/2014/main" id="{2967C086-8305-432D-AE90-8195AF1112B7}"/>
                  </a:ext>
                </a:extLst>
              </p:cNvPr>
              <p:cNvSpPr/>
              <p:nvPr/>
            </p:nvSpPr>
            <p:spPr bwMode="auto">
              <a:xfrm>
                <a:off x="5000" y="2906"/>
                <a:ext cx="18" cy="10"/>
              </a:xfrm>
              <a:custGeom>
                <a:avLst/>
                <a:gdLst>
                  <a:gd name="T0" fmla="*/ 7 w 9"/>
                  <a:gd name="T1" fmla="*/ 0 h 5"/>
                  <a:gd name="T2" fmla="*/ 3 w 9"/>
                  <a:gd name="T3" fmla="*/ 0 h 5"/>
                  <a:gd name="T4" fmla="*/ 3 w 9"/>
                  <a:gd name="T5" fmla="*/ 5 h 5"/>
                  <a:gd name="T6" fmla="*/ 7 w 9"/>
                  <a:gd name="T7" fmla="*/ 5 h 5"/>
                  <a:gd name="T8" fmla="*/ 7 w 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7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0" y="0"/>
                      <a:pt x="0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9" y="4"/>
                      <a:pt x="9" y="1"/>
                      <a:pt x="7" y="0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ïŝļïḓè">
                <a:extLst>
                  <a:ext uri="{FF2B5EF4-FFF2-40B4-BE49-F238E27FC236}">
                    <a16:creationId xmlns:a16="http://schemas.microsoft.com/office/drawing/2014/main" id="{3377263B-6706-45EA-BD6B-2A80EF6F3A0D}"/>
                  </a:ext>
                </a:extLst>
              </p:cNvPr>
              <p:cNvSpPr/>
              <p:nvPr/>
            </p:nvSpPr>
            <p:spPr bwMode="auto">
              <a:xfrm>
                <a:off x="5128" y="2982"/>
                <a:ext cx="20" cy="12"/>
              </a:xfrm>
              <a:custGeom>
                <a:avLst/>
                <a:gdLst>
                  <a:gd name="T0" fmla="*/ 9 w 10"/>
                  <a:gd name="T1" fmla="*/ 1 h 6"/>
                  <a:gd name="T2" fmla="*/ 3 w 10"/>
                  <a:gd name="T3" fmla="*/ 0 h 6"/>
                  <a:gd name="T4" fmla="*/ 3 w 10"/>
                  <a:gd name="T5" fmla="*/ 6 h 6"/>
                  <a:gd name="T6" fmla="*/ 9 w 10"/>
                  <a:gd name="T7" fmla="*/ 5 h 6"/>
                  <a:gd name="T8" fmla="*/ 9 w 10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9" y="1"/>
                    </a:moveTo>
                    <a:cubicBezTo>
                      <a:pt x="7" y="0"/>
                      <a:pt x="5" y="0"/>
                      <a:pt x="3" y="0"/>
                    </a:cubicBezTo>
                    <a:cubicBezTo>
                      <a:pt x="0" y="0"/>
                      <a:pt x="0" y="6"/>
                      <a:pt x="3" y="6"/>
                    </a:cubicBezTo>
                    <a:cubicBezTo>
                      <a:pt x="5" y="6"/>
                      <a:pt x="7" y="6"/>
                      <a:pt x="9" y="5"/>
                    </a:cubicBezTo>
                    <a:cubicBezTo>
                      <a:pt x="10" y="4"/>
                      <a:pt x="10" y="2"/>
                      <a:pt x="9" y="1"/>
                    </a:cubicBezTo>
                    <a:close/>
                  </a:path>
                </a:pathLst>
              </a:custGeom>
              <a:solidFill>
                <a:srgbClr val="FBB7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iṡļiḋè">
                <a:extLst>
                  <a:ext uri="{FF2B5EF4-FFF2-40B4-BE49-F238E27FC236}">
                    <a16:creationId xmlns:a16="http://schemas.microsoft.com/office/drawing/2014/main" id="{C15766C1-BB97-442A-B258-BE0BBD0D5876}"/>
                  </a:ext>
                </a:extLst>
              </p:cNvPr>
              <p:cNvSpPr/>
              <p:nvPr/>
            </p:nvSpPr>
            <p:spPr bwMode="auto">
              <a:xfrm>
                <a:off x="4797" y="2739"/>
                <a:ext cx="45" cy="10"/>
              </a:xfrm>
              <a:custGeom>
                <a:avLst/>
                <a:gdLst>
                  <a:gd name="T0" fmla="*/ 19 w 23"/>
                  <a:gd name="T1" fmla="*/ 1 h 5"/>
                  <a:gd name="T2" fmla="*/ 2 w 23"/>
                  <a:gd name="T3" fmla="*/ 2 h 5"/>
                  <a:gd name="T4" fmla="*/ 1 w 23"/>
                  <a:gd name="T5" fmla="*/ 2 h 5"/>
                  <a:gd name="T6" fmla="*/ 1 w 23"/>
                  <a:gd name="T7" fmla="*/ 3 h 5"/>
                  <a:gd name="T8" fmla="*/ 2 w 23"/>
                  <a:gd name="T9" fmla="*/ 5 h 5"/>
                  <a:gd name="T10" fmla="*/ 11 w 23"/>
                  <a:gd name="T11" fmla="*/ 5 h 5"/>
                  <a:gd name="T12" fmla="*/ 20 w 23"/>
                  <a:gd name="T13" fmla="*/ 5 h 5"/>
                  <a:gd name="T14" fmla="*/ 19 w 23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5">
                    <a:moveTo>
                      <a:pt x="19" y="1"/>
                    </a:moveTo>
                    <a:cubicBezTo>
                      <a:pt x="14" y="0"/>
                      <a:pt x="8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5" y="5"/>
                      <a:pt x="8" y="5"/>
                      <a:pt x="11" y="5"/>
                    </a:cubicBezTo>
                    <a:cubicBezTo>
                      <a:pt x="14" y="5"/>
                      <a:pt x="17" y="5"/>
                      <a:pt x="20" y="5"/>
                    </a:cubicBezTo>
                    <a:cubicBezTo>
                      <a:pt x="23" y="5"/>
                      <a:pt x="21" y="1"/>
                      <a:pt x="19" y="1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îsļïďè">
                <a:extLst>
                  <a:ext uri="{FF2B5EF4-FFF2-40B4-BE49-F238E27FC236}">
                    <a16:creationId xmlns:a16="http://schemas.microsoft.com/office/drawing/2014/main" id="{CBB81696-CAEF-4F50-A662-C259A2B113AB}"/>
                  </a:ext>
                </a:extLst>
              </p:cNvPr>
              <p:cNvSpPr/>
              <p:nvPr/>
            </p:nvSpPr>
            <p:spPr bwMode="auto">
              <a:xfrm>
                <a:off x="4803" y="2778"/>
                <a:ext cx="25" cy="8"/>
              </a:xfrm>
              <a:custGeom>
                <a:avLst/>
                <a:gdLst>
                  <a:gd name="T0" fmla="*/ 11 w 13"/>
                  <a:gd name="T1" fmla="*/ 0 h 4"/>
                  <a:gd name="T2" fmla="*/ 2 w 13"/>
                  <a:gd name="T3" fmla="*/ 0 h 4"/>
                  <a:gd name="T4" fmla="*/ 2 w 13"/>
                  <a:gd name="T5" fmla="*/ 3 h 4"/>
                  <a:gd name="T6" fmla="*/ 11 w 13"/>
                  <a:gd name="T7" fmla="*/ 3 h 4"/>
                  <a:gd name="T8" fmla="*/ 11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cubicBezTo>
                      <a:pt x="8" y="0"/>
                      <a:pt x="5" y="0"/>
                      <a:pt x="2" y="0"/>
                    </a:cubicBezTo>
                    <a:cubicBezTo>
                      <a:pt x="0" y="1"/>
                      <a:pt x="0" y="3"/>
                      <a:pt x="2" y="3"/>
                    </a:cubicBezTo>
                    <a:cubicBezTo>
                      <a:pt x="5" y="3"/>
                      <a:pt x="8" y="4"/>
                      <a:pt x="11" y="3"/>
                    </a:cubicBezTo>
                    <a:cubicBezTo>
                      <a:pt x="13" y="3"/>
                      <a:pt x="13" y="1"/>
                      <a:pt x="11" y="0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î$ḻidé">
                <a:extLst>
                  <a:ext uri="{FF2B5EF4-FFF2-40B4-BE49-F238E27FC236}">
                    <a16:creationId xmlns:a16="http://schemas.microsoft.com/office/drawing/2014/main" id="{EA26B39E-FABB-409D-A8DC-3365A81348B6}"/>
                  </a:ext>
                </a:extLst>
              </p:cNvPr>
              <p:cNvSpPr/>
              <p:nvPr/>
            </p:nvSpPr>
            <p:spPr bwMode="auto">
              <a:xfrm>
                <a:off x="4805" y="2814"/>
                <a:ext cx="23" cy="8"/>
              </a:xfrm>
              <a:custGeom>
                <a:avLst/>
                <a:gdLst>
                  <a:gd name="T0" fmla="*/ 11 w 12"/>
                  <a:gd name="T1" fmla="*/ 1 h 4"/>
                  <a:gd name="T2" fmla="*/ 2 w 12"/>
                  <a:gd name="T3" fmla="*/ 1 h 4"/>
                  <a:gd name="T4" fmla="*/ 2 w 12"/>
                  <a:gd name="T5" fmla="*/ 4 h 4"/>
                  <a:gd name="T6" fmla="*/ 11 w 12"/>
                  <a:gd name="T7" fmla="*/ 4 h 4"/>
                  <a:gd name="T8" fmla="*/ 11 w 12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1" y="1"/>
                    </a:moveTo>
                    <a:cubicBezTo>
                      <a:pt x="8" y="0"/>
                      <a:pt x="5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5" y="4"/>
                      <a:pt x="8" y="4"/>
                      <a:pt x="11" y="4"/>
                    </a:cubicBezTo>
                    <a:cubicBezTo>
                      <a:pt x="12" y="3"/>
                      <a:pt x="12" y="1"/>
                      <a:pt x="11" y="1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íšļïḓé">
                <a:extLst>
                  <a:ext uri="{FF2B5EF4-FFF2-40B4-BE49-F238E27FC236}">
                    <a16:creationId xmlns:a16="http://schemas.microsoft.com/office/drawing/2014/main" id="{FD0D13E8-2356-42CA-821F-1B0AA2432C23}"/>
                  </a:ext>
                </a:extLst>
              </p:cNvPr>
              <p:cNvSpPr/>
              <p:nvPr/>
            </p:nvSpPr>
            <p:spPr bwMode="auto">
              <a:xfrm>
                <a:off x="4803" y="2852"/>
                <a:ext cx="25" cy="8"/>
              </a:xfrm>
              <a:custGeom>
                <a:avLst/>
                <a:gdLst>
                  <a:gd name="T0" fmla="*/ 13 w 13"/>
                  <a:gd name="T1" fmla="*/ 2 h 4"/>
                  <a:gd name="T2" fmla="*/ 8 w 13"/>
                  <a:gd name="T3" fmla="*/ 0 h 4"/>
                  <a:gd name="T4" fmla="*/ 2 w 13"/>
                  <a:gd name="T5" fmla="*/ 0 h 4"/>
                  <a:gd name="T6" fmla="*/ 2 w 13"/>
                  <a:gd name="T7" fmla="*/ 4 h 4"/>
                  <a:gd name="T8" fmla="*/ 7 w 13"/>
                  <a:gd name="T9" fmla="*/ 4 h 4"/>
                  <a:gd name="T10" fmla="*/ 11 w 13"/>
                  <a:gd name="T11" fmla="*/ 4 h 4"/>
                  <a:gd name="T12" fmla="*/ 13 w 13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13" y="2"/>
                    </a:moveTo>
                    <a:cubicBezTo>
                      <a:pt x="12" y="0"/>
                      <a:pt x="10" y="0"/>
                      <a:pt x="8" y="0"/>
                    </a:cubicBezTo>
                    <a:cubicBezTo>
                      <a:pt x="6" y="0"/>
                      <a:pt x="4" y="0"/>
                      <a:pt x="2" y="0"/>
                    </a:cubicBezTo>
                    <a:cubicBezTo>
                      <a:pt x="0" y="1"/>
                      <a:pt x="0" y="3"/>
                      <a:pt x="2" y="4"/>
                    </a:cubicBezTo>
                    <a:cubicBezTo>
                      <a:pt x="3" y="4"/>
                      <a:pt x="5" y="4"/>
                      <a:pt x="7" y="4"/>
                    </a:cubicBezTo>
                    <a:cubicBezTo>
                      <a:pt x="8" y="4"/>
                      <a:pt x="10" y="4"/>
                      <a:pt x="11" y="4"/>
                    </a:cubicBezTo>
                    <a:cubicBezTo>
                      <a:pt x="13" y="4"/>
                      <a:pt x="13" y="3"/>
                      <a:pt x="13" y="2"/>
                    </a:cubicBezTo>
                    <a:close/>
                  </a:path>
                </a:pathLst>
              </a:custGeom>
              <a:solidFill>
                <a:srgbClr val="FDC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îṩḷîḑe">
                <a:extLst>
                  <a:ext uri="{FF2B5EF4-FFF2-40B4-BE49-F238E27FC236}">
                    <a16:creationId xmlns:a16="http://schemas.microsoft.com/office/drawing/2014/main" id="{A0BED84F-022C-48AF-9CE4-40E5F1B47739}"/>
                  </a:ext>
                </a:extLst>
              </p:cNvPr>
              <p:cNvSpPr/>
              <p:nvPr/>
            </p:nvSpPr>
            <p:spPr bwMode="auto">
              <a:xfrm>
                <a:off x="4665" y="2681"/>
                <a:ext cx="94" cy="70"/>
              </a:xfrm>
              <a:custGeom>
                <a:avLst/>
                <a:gdLst>
                  <a:gd name="T0" fmla="*/ 44 w 47"/>
                  <a:gd name="T1" fmla="*/ 1 h 35"/>
                  <a:gd name="T2" fmla="*/ 20 w 47"/>
                  <a:gd name="T3" fmla="*/ 10 h 35"/>
                  <a:gd name="T4" fmla="*/ 1 w 47"/>
                  <a:gd name="T5" fmla="*/ 32 h 35"/>
                  <a:gd name="T6" fmla="*/ 4 w 47"/>
                  <a:gd name="T7" fmla="*/ 33 h 35"/>
                  <a:gd name="T8" fmla="*/ 45 w 47"/>
                  <a:gd name="T9" fmla="*/ 6 h 35"/>
                  <a:gd name="T10" fmla="*/ 44 w 47"/>
                  <a:gd name="T11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5">
                    <a:moveTo>
                      <a:pt x="44" y="1"/>
                    </a:moveTo>
                    <a:cubicBezTo>
                      <a:pt x="36" y="0"/>
                      <a:pt x="27" y="5"/>
                      <a:pt x="20" y="10"/>
                    </a:cubicBezTo>
                    <a:cubicBezTo>
                      <a:pt x="13" y="16"/>
                      <a:pt x="4" y="22"/>
                      <a:pt x="1" y="32"/>
                    </a:cubicBezTo>
                    <a:cubicBezTo>
                      <a:pt x="0" y="33"/>
                      <a:pt x="3" y="35"/>
                      <a:pt x="4" y="33"/>
                    </a:cubicBezTo>
                    <a:cubicBezTo>
                      <a:pt x="15" y="21"/>
                      <a:pt x="30" y="13"/>
                      <a:pt x="45" y="6"/>
                    </a:cubicBezTo>
                    <a:cubicBezTo>
                      <a:pt x="47" y="5"/>
                      <a:pt x="46" y="2"/>
                      <a:pt x="44" y="1"/>
                    </a:cubicBezTo>
                    <a:close/>
                  </a:path>
                </a:pathLst>
              </a:custGeom>
              <a:solidFill>
                <a:srgbClr val="FFE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isḷíḓe">
                <a:extLst>
                  <a:ext uri="{FF2B5EF4-FFF2-40B4-BE49-F238E27FC236}">
                    <a16:creationId xmlns:a16="http://schemas.microsoft.com/office/drawing/2014/main" id="{8160A220-7EFB-4262-B3BF-2B06CA8274A3}"/>
                  </a:ext>
                </a:extLst>
              </p:cNvPr>
              <p:cNvSpPr/>
              <p:nvPr/>
            </p:nvSpPr>
            <p:spPr bwMode="auto">
              <a:xfrm>
                <a:off x="4769" y="2683"/>
                <a:ext cx="22" cy="12"/>
              </a:xfrm>
              <a:custGeom>
                <a:avLst/>
                <a:gdLst>
                  <a:gd name="T0" fmla="*/ 10 w 11"/>
                  <a:gd name="T1" fmla="*/ 2 h 6"/>
                  <a:gd name="T2" fmla="*/ 1 w 11"/>
                  <a:gd name="T3" fmla="*/ 2 h 6"/>
                  <a:gd name="T4" fmla="*/ 1 w 11"/>
                  <a:gd name="T5" fmla="*/ 4 h 6"/>
                  <a:gd name="T6" fmla="*/ 9 w 11"/>
                  <a:gd name="T7" fmla="*/ 6 h 6"/>
                  <a:gd name="T8" fmla="*/ 10 w 11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10" y="2"/>
                    </a:moveTo>
                    <a:cubicBezTo>
                      <a:pt x="7" y="1"/>
                      <a:pt x="4" y="0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3" y="6"/>
                      <a:pt x="6" y="5"/>
                      <a:pt x="9" y="6"/>
                    </a:cubicBezTo>
                    <a:cubicBezTo>
                      <a:pt x="11" y="6"/>
                      <a:pt x="11" y="3"/>
                      <a:pt x="10" y="2"/>
                    </a:cubicBezTo>
                    <a:close/>
                  </a:path>
                </a:pathLst>
              </a:custGeom>
              <a:solidFill>
                <a:srgbClr val="FFE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şľîḍè">
                <a:extLst>
                  <a:ext uri="{FF2B5EF4-FFF2-40B4-BE49-F238E27FC236}">
                    <a16:creationId xmlns:a16="http://schemas.microsoft.com/office/drawing/2014/main" id="{003F0373-549B-44BC-9C74-C0F69EBC9295}"/>
                  </a:ext>
                </a:extLst>
              </p:cNvPr>
              <p:cNvSpPr/>
              <p:nvPr/>
            </p:nvSpPr>
            <p:spPr bwMode="auto">
              <a:xfrm>
                <a:off x="4850" y="2689"/>
                <a:ext cx="44" cy="22"/>
              </a:xfrm>
              <a:custGeom>
                <a:avLst/>
                <a:gdLst>
                  <a:gd name="T0" fmla="*/ 21 w 22"/>
                  <a:gd name="T1" fmla="*/ 7 h 11"/>
                  <a:gd name="T2" fmla="*/ 13 w 22"/>
                  <a:gd name="T3" fmla="*/ 2 h 11"/>
                  <a:gd name="T4" fmla="*/ 1 w 22"/>
                  <a:gd name="T5" fmla="*/ 1 h 11"/>
                  <a:gd name="T6" fmla="*/ 1 w 22"/>
                  <a:gd name="T7" fmla="*/ 3 h 11"/>
                  <a:gd name="T8" fmla="*/ 19 w 22"/>
                  <a:gd name="T9" fmla="*/ 10 h 11"/>
                  <a:gd name="T10" fmla="*/ 21 w 22"/>
                  <a:gd name="T1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1">
                    <a:moveTo>
                      <a:pt x="21" y="7"/>
                    </a:moveTo>
                    <a:cubicBezTo>
                      <a:pt x="19" y="4"/>
                      <a:pt x="17" y="3"/>
                      <a:pt x="13" y="2"/>
                    </a:cubicBezTo>
                    <a:cubicBezTo>
                      <a:pt x="10" y="1"/>
                      <a:pt x="5" y="0"/>
                      <a:pt x="1" y="1"/>
                    </a:cubicBezTo>
                    <a:cubicBezTo>
                      <a:pt x="0" y="1"/>
                      <a:pt x="0" y="3"/>
                      <a:pt x="1" y="3"/>
                    </a:cubicBezTo>
                    <a:cubicBezTo>
                      <a:pt x="8" y="5"/>
                      <a:pt x="13" y="6"/>
                      <a:pt x="19" y="10"/>
                    </a:cubicBezTo>
                    <a:cubicBezTo>
                      <a:pt x="20" y="11"/>
                      <a:pt x="22" y="9"/>
                      <a:pt x="21" y="7"/>
                    </a:cubicBezTo>
                    <a:close/>
                  </a:path>
                </a:pathLst>
              </a:custGeom>
              <a:solidFill>
                <a:srgbClr val="FFE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ïšļíďè">
                <a:extLst>
                  <a:ext uri="{FF2B5EF4-FFF2-40B4-BE49-F238E27FC236}">
                    <a16:creationId xmlns:a16="http://schemas.microsoft.com/office/drawing/2014/main" id="{03998772-26C9-42CB-AAD8-46D538C57D0B}"/>
                  </a:ext>
                </a:extLst>
              </p:cNvPr>
              <p:cNvSpPr/>
              <p:nvPr/>
            </p:nvSpPr>
            <p:spPr bwMode="auto">
              <a:xfrm>
                <a:off x="4914" y="2711"/>
                <a:ext cx="14" cy="12"/>
              </a:xfrm>
              <a:custGeom>
                <a:avLst/>
                <a:gdLst>
                  <a:gd name="T0" fmla="*/ 6 w 7"/>
                  <a:gd name="T1" fmla="*/ 3 h 6"/>
                  <a:gd name="T2" fmla="*/ 2 w 7"/>
                  <a:gd name="T3" fmla="*/ 1 h 6"/>
                  <a:gd name="T4" fmla="*/ 2 w 7"/>
                  <a:gd name="T5" fmla="*/ 4 h 6"/>
                  <a:gd name="T6" fmla="*/ 4 w 7"/>
                  <a:gd name="T7" fmla="*/ 5 h 6"/>
                  <a:gd name="T8" fmla="*/ 6 w 7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cubicBezTo>
                      <a:pt x="5" y="1"/>
                      <a:pt x="4" y="1"/>
                      <a:pt x="2" y="1"/>
                    </a:cubicBezTo>
                    <a:cubicBezTo>
                      <a:pt x="0" y="0"/>
                      <a:pt x="0" y="4"/>
                      <a:pt x="2" y="4"/>
                    </a:cubicBezTo>
                    <a:cubicBezTo>
                      <a:pt x="3" y="4"/>
                      <a:pt x="3" y="5"/>
                      <a:pt x="4" y="5"/>
                    </a:cubicBezTo>
                    <a:cubicBezTo>
                      <a:pt x="6" y="6"/>
                      <a:pt x="7" y="4"/>
                      <a:pt x="6" y="3"/>
                    </a:cubicBezTo>
                    <a:close/>
                  </a:path>
                </a:pathLst>
              </a:custGeom>
              <a:solidFill>
                <a:srgbClr val="FFE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ïŝļïḍê">
                <a:extLst>
                  <a:ext uri="{FF2B5EF4-FFF2-40B4-BE49-F238E27FC236}">
                    <a16:creationId xmlns:a16="http://schemas.microsoft.com/office/drawing/2014/main" id="{7A046E59-9D88-4B8F-A674-BD0F184479D4}"/>
                  </a:ext>
                </a:extLst>
              </p:cNvPr>
              <p:cNvSpPr/>
              <p:nvPr/>
            </p:nvSpPr>
            <p:spPr bwMode="auto">
              <a:xfrm>
                <a:off x="4591" y="2926"/>
                <a:ext cx="16" cy="56"/>
              </a:xfrm>
              <a:custGeom>
                <a:avLst/>
                <a:gdLst>
                  <a:gd name="T0" fmla="*/ 7 w 8"/>
                  <a:gd name="T1" fmla="*/ 2 h 28"/>
                  <a:gd name="T2" fmla="*/ 3 w 8"/>
                  <a:gd name="T3" fmla="*/ 2 h 28"/>
                  <a:gd name="T4" fmla="*/ 1 w 8"/>
                  <a:gd name="T5" fmla="*/ 25 h 28"/>
                  <a:gd name="T6" fmla="*/ 5 w 8"/>
                  <a:gd name="T7" fmla="*/ 26 h 28"/>
                  <a:gd name="T8" fmla="*/ 6 w 8"/>
                  <a:gd name="T9" fmla="*/ 14 h 28"/>
                  <a:gd name="T10" fmla="*/ 7 w 8"/>
                  <a:gd name="T11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8">
                    <a:moveTo>
                      <a:pt x="7" y="2"/>
                    </a:moveTo>
                    <a:cubicBezTo>
                      <a:pt x="6" y="0"/>
                      <a:pt x="4" y="0"/>
                      <a:pt x="3" y="2"/>
                    </a:cubicBezTo>
                    <a:cubicBezTo>
                      <a:pt x="2" y="9"/>
                      <a:pt x="0" y="17"/>
                      <a:pt x="1" y="25"/>
                    </a:cubicBezTo>
                    <a:cubicBezTo>
                      <a:pt x="1" y="27"/>
                      <a:pt x="4" y="28"/>
                      <a:pt x="5" y="26"/>
                    </a:cubicBezTo>
                    <a:cubicBezTo>
                      <a:pt x="6" y="22"/>
                      <a:pt x="6" y="18"/>
                      <a:pt x="6" y="14"/>
                    </a:cubicBezTo>
                    <a:cubicBezTo>
                      <a:pt x="7" y="10"/>
                      <a:pt x="8" y="6"/>
                      <a:pt x="7" y="2"/>
                    </a:cubicBezTo>
                    <a:close/>
                  </a:path>
                </a:pathLst>
              </a:custGeom>
              <a:solidFill>
                <a:srgbClr val="F6A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îsḷïḍê">
                <a:extLst>
                  <a:ext uri="{FF2B5EF4-FFF2-40B4-BE49-F238E27FC236}">
                    <a16:creationId xmlns:a16="http://schemas.microsoft.com/office/drawing/2014/main" id="{07D6097C-C845-49F3-9782-0F3A8C495E8F}"/>
                  </a:ext>
                </a:extLst>
              </p:cNvPr>
              <p:cNvSpPr/>
              <p:nvPr/>
            </p:nvSpPr>
            <p:spPr bwMode="auto">
              <a:xfrm>
                <a:off x="4593" y="2996"/>
                <a:ext cx="8" cy="23"/>
              </a:xfrm>
              <a:custGeom>
                <a:avLst/>
                <a:gdLst>
                  <a:gd name="T0" fmla="*/ 1 w 4"/>
                  <a:gd name="T1" fmla="*/ 2 h 12"/>
                  <a:gd name="T2" fmla="*/ 0 w 4"/>
                  <a:gd name="T3" fmla="*/ 11 h 12"/>
                  <a:gd name="T4" fmla="*/ 3 w 4"/>
                  <a:gd name="T5" fmla="*/ 11 h 12"/>
                  <a:gd name="T6" fmla="*/ 3 w 4"/>
                  <a:gd name="T7" fmla="*/ 2 h 12"/>
                  <a:gd name="T8" fmla="*/ 1 w 4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1" y="2"/>
                    </a:moveTo>
                    <a:cubicBezTo>
                      <a:pt x="0" y="5"/>
                      <a:pt x="0" y="8"/>
                      <a:pt x="0" y="11"/>
                    </a:cubicBezTo>
                    <a:cubicBezTo>
                      <a:pt x="0" y="12"/>
                      <a:pt x="2" y="12"/>
                      <a:pt x="3" y="11"/>
                    </a:cubicBezTo>
                    <a:cubicBezTo>
                      <a:pt x="3" y="8"/>
                      <a:pt x="4" y="5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lose/>
                  </a:path>
                </a:pathLst>
              </a:custGeom>
              <a:solidFill>
                <a:srgbClr val="F6A5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îşľíḓê">
                <a:extLst>
                  <a:ext uri="{FF2B5EF4-FFF2-40B4-BE49-F238E27FC236}">
                    <a16:creationId xmlns:a16="http://schemas.microsoft.com/office/drawing/2014/main" id="{12DCA0B2-48F2-4259-ACF6-7A90AC94FE7D}"/>
                  </a:ext>
                </a:extLst>
              </p:cNvPr>
              <p:cNvSpPr/>
              <p:nvPr/>
            </p:nvSpPr>
            <p:spPr bwMode="auto">
              <a:xfrm>
                <a:off x="2556" y="3215"/>
                <a:ext cx="240" cy="521"/>
              </a:xfrm>
              <a:custGeom>
                <a:avLst/>
                <a:gdLst>
                  <a:gd name="T0" fmla="*/ 118 w 120"/>
                  <a:gd name="T1" fmla="*/ 156 h 262"/>
                  <a:gd name="T2" fmla="*/ 93 w 120"/>
                  <a:gd name="T3" fmla="*/ 75 h 262"/>
                  <a:gd name="T4" fmla="*/ 73 w 120"/>
                  <a:gd name="T5" fmla="*/ 17 h 262"/>
                  <a:gd name="T6" fmla="*/ 70 w 120"/>
                  <a:gd name="T7" fmla="*/ 0 h 262"/>
                  <a:gd name="T8" fmla="*/ 0 w 120"/>
                  <a:gd name="T9" fmla="*/ 30 h 262"/>
                  <a:gd name="T10" fmla="*/ 88 w 120"/>
                  <a:gd name="T11" fmla="*/ 262 h 262"/>
                  <a:gd name="T12" fmla="*/ 118 w 120"/>
                  <a:gd name="T13" fmla="*/ 15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262">
                    <a:moveTo>
                      <a:pt x="118" y="156"/>
                    </a:moveTo>
                    <a:cubicBezTo>
                      <a:pt x="115" y="127"/>
                      <a:pt x="104" y="100"/>
                      <a:pt x="93" y="75"/>
                    </a:cubicBezTo>
                    <a:cubicBezTo>
                      <a:pt x="85" y="56"/>
                      <a:pt x="77" y="37"/>
                      <a:pt x="73" y="17"/>
                    </a:cubicBezTo>
                    <a:cubicBezTo>
                      <a:pt x="71" y="12"/>
                      <a:pt x="71" y="6"/>
                      <a:pt x="70" y="0"/>
                    </a:cubicBezTo>
                    <a:cubicBezTo>
                      <a:pt x="43" y="13"/>
                      <a:pt x="18" y="23"/>
                      <a:pt x="0" y="30"/>
                    </a:cubicBezTo>
                    <a:cubicBezTo>
                      <a:pt x="88" y="262"/>
                      <a:pt x="88" y="262"/>
                      <a:pt x="88" y="262"/>
                    </a:cubicBezTo>
                    <a:cubicBezTo>
                      <a:pt x="106" y="218"/>
                      <a:pt x="120" y="176"/>
                      <a:pt x="118" y="1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3" name="î$ľïḑe">
              <a:extLst>
                <a:ext uri="{FF2B5EF4-FFF2-40B4-BE49-F238E27FC236}">
                  <a16:creationId xmlns:a16="http://schemas.microsoft.com/office/drawing/2014/main" id="{D73539D0-6891-4177-AC07-F8EC20A73B41}"/>
                </a:ext>
              </a:extLst>
            </p:cNvPr>
            <p:cNvSpPr/>
            <p:nvPr/>
          </p:nvSpPr>
          <p:spPr bwMode="auto">
            <a:xfrm>
              <a:off x="4214177" y="3696259"/>
              <a:ext cx="1220938" cy="1033849"/>
            </a:xfrm>
            <a:custGeom>
              <a:avLst/>
              <a:gdLst>
                <a:gd name="T0" fmla="*/ 108 w 504"/>
                <a:gd name="T1" fmla="*/ 427 h 427"/>
                <a:gd name="T2" fmla="*/ 187 w 504"/>
                <a:gd name="T3" fmla="*/ 394 h 427"/>
                <a:gd name="T4" fmla="*/ 96 w 504"/>
                <a:gd name="T5" fmla="*/ 191 h 427"/>
                <a:gd name="T6" fmla="*/ 96 w 504"/>
                <a:gd name="T7" fmla="*/ 189 h 427"/>
                <a:gd name="T8" fmla="*/ 97 w 504"/>
                <a:gd name="T9" fmla="*/ 188 h 427"/>
                <a:gd name="T10" fmla="*/ 494 w 504"/>
                <a:gd name="T11" fmla="*/ 47 h 427"/>
                <a:gd name="T12" fmla="*/ 495 w 504"/>
                <a:gd name="T13" fmla="*/ 46 h 427"/>
                <a:gd name="T14" fmla="*/ 495 w 504"/>
                <a:gd name="T15" fmla="*/ 46 h 427"/>
                <a:gd name="T16" fmla="*/ 504 w 504"/>
                <a:gd name="T17" fmla="*/ 49 h 427"/>
                <a:gd name="T18" fmla="*/ 491 w 504"/>
                <a:gd name="T19" fmla="*/ 0 h 427"/>
                <a:gd name="T20" fmla="*/ 403 w 504"/>
                <a:gd name="T21" fmla="*/ 24 h 427"/>
                <a:gd name="T22" fmla="*/ 0 w 504"/>
                <a:gd name="T23" fmla="*/ 141 h 427"/>
                <a:gd name="T24" fmla="*/ 108 w 504"/>
                <a:gd name="T25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4" h="427">
                  <a:moveTo>
                    <a:pt x="108" y="427"/>
                  </a:moveTo>
                  <a:cubicBezTo>
                    <a:pt x="126" y="418"/>
                    <a:pt x="154" y="407"/>
                    <a:pt x="187" y="394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6" y="190"/>
                    <a:pt x="96" y="190"/>
                    <a:pt x="96" y="189"/>
                  </a:cubicBezTo>
                  <a:cubicBezTo>
                    <a:pt x="96" y="189"/>
                    <a:pt x="97" y="188"/>
                    <a:pt x="97" y="188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5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7"/>
                    <a:pt x="500" y="48"/>
                    <a:pt x="504" y="49"/>
                  </a:cubicBezTo>
                  <a:cubicBezTo>
                    <a:pt x="499" y="31"/>
                    <a:pt x="495" y="15"/>
                    <a:pt x="491" y="0"/>
                  </a:cubicBezTo>
                  <a:cubicBezTo>
                    <a:pt x="403" y="24"/>
                    <a:pt x="403" y="24"/>
                    <a:pt x="403" y="24"/>
                  </a:cubicBezTo>
                  <a:cubicBezTo>
                    <a:pt x="0" y="141"/>
                    <a:pt x="0" y="141"/>
                    <a:pt x="0" y="141"/>
                  </a:cubicBezTo>
                  <a:lnTo>
                    <a:pt x="108" y="427"/>
                  </a:lnTo>
                  <a:close/>
                </a:path>
              </a:pathLst>
            </a:custGeom>
            <a:solidFill>
              <a:srgbClr val="DA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şļídê">
              <a:extLst>
                <a:ext uri="{FF2B5EF4-FFF2-40B4-BE49-F238E27FC236}">
                  <a16:creationId xmlns:a16="http://schemas.microsoft.com/office/drawing/2014/main" id="{D2C71501-2C17-4D63-A482-B208269246D8}"/>
                </a:ext>
              </a:extLst>
            </p:cNvPr>
            <p:cNvSpPr/>
            <p:nvPr/>
          </p:nvSpPr>
          <p:spPr bwMode="auto">
            <a:xfrm>
              <a:off x="5534733" y="4061933"/>
              <a:ext cx="0" cy="4859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ṡļíḑê">
              <a:extLst>
                <a:ext uri="{FF2B5EF4-FFF2-40B4-BE49-F238E27FC236}">
                  <a16:creationId xmlns:a16="http://schemas.microsoft.com/office/drawing/2014/main" id="{7084F486-0525-4EFB-9550-7F7BE9D3F8A1}"/>
                </a:ext>
              </a:extLst>
            </p:cNvPr>
            <p:cNvSpPr/>
            <p:nvPr/>
          </p:nvSpPr>
          <p:spPr bwMode="auto">
            <a:xfrm>
              <a:off x="4455934" y="3820175"/>
              <a:ext cx="1651000" cy="1756693"/>
            </a:xfrm>
            <a:custGeom>
              <a:avLst/>
              <a:gdLst>
                <a:gd name="T0" fmla="*/ 445 w 681"/>
                <a:gd name="T1" fmla="*/ 104 h 726"/>
                <a:gd name="T2" fmla="*/ 445 w 681"/>
                <a:gd name="T3" fmla="*/ 104 h 726"/>
                <a:gd name="T4" fmla="*/ 443 w 681"/>
                <a:gd name="T5" fmla="*/ 104 h 726"/>
                <a:gd name="T6" fmla="*/ 393 w 681"/>
                <a:gd name="T7" fmla="*/ 0 h 726"/>
                <a:gd name="T8" fmla="*/ 0 w 681"/>
                <a:gd name="T9" fmla="*/ 140 h 726"/>
                <a:gd name="T10" fmla="*/ 90 w 681"/>
                <a:gd name="T11" fmla="*/ 341 h 726"/>
                <a:gd name="T12" fmla="*/ 106 w 681"/>
                <a:gd name="T13" fmla="*/ 335 h 726"/>
                <a:gd name="T14" fmla="*/ 133 w 681"/>
                <a:gd name="T15" fmla="*/ 267 h 726"/>
                <a:gd name="T16" fmla="*/ 222 w 681"/>
                <a:gd name="T17" fmla="*/ 236 h 726"/>
                <a:gd name="T18" fmla="*/ 242 w 681"/>
                <a:gd name="T19" fmla="*/ 234 h 726"/>
                <a:gd name="T20" fmla="*/ 268 w 681"/>
                <a:gd name="T21" fmla="*/ 232 h 726"/>
                <a:gd name="T22" fmla="*/ 288 w 681"/>
                <a:gd name="T23" fmla="*/ 241 h 726"/>
                <a:gd name="T24" fmla="*/ 283 w 681"/>
                <a:gd name="T25" fmla="*/ 262 h 726"/>
                <a:gd name="T26" fmla="*/ 277 w 681"/>
                <a:gd name="T27" fmla="*/ 268 h 726"/>
                <a:gd name="T28" fmla="*/ 309 w 681"/>
                <a:gd name="T29" fmla="*/ 256 h 726"/>
                <a:gd name="T30" fmla="*/ 309 w 681"/>
                <a:gd name="T31" fmla="*/ 256 h 726"/>
                <a:gd name="T32" fmla="*/ 310 w 681"/>
                <a:gd name="T33" fmla="*/ 256 h 726"/>
                <a:gd name="T34" fmla="*/ 310 w 681"/>
                <a:gd name="T35" fmla="*/ 256 h 726"/>
                <a:gd name="T36" fmla="*/ 355 w 681"/>
                <a:gd name="T37" fmla="*/ 250 h 726"/>
                <a:gd name="T38" fmla="*/ 357 w 681"/>
                <a:gd name="T39" fmla="*/ 251 h 726"/>
                <a:gd name="T40" fmla="*/ 357 w 681"/>
                <a:gd name="T41" fmla="*/ 254 h 726"/>
                <a:gd name="T42" fmla="*/ 326 w 681"/>
                <a:gd name="T43" fmla="*/ 287 h 726"/>
                <a:gd name="T44" fmla="*/ 326 w 681"/>
                <a:gd name="T45" fmla="*/ 287 h 726"/>
                <a:gd name="T46" fmla="*/ 326 w 681"/>
                <a:gd name="T47" fmla="*/ 287 h 726"/>
                <a:gd name="T48" fmla="*/ 299 w 681"/>
                <a:gd name="T49" fmla="*/ 301 h 726"/>
                <a:gd name="T50" fmla="*/ 304 w 681"/>
                <a:gd name="T51" fmla="*/ 320 h 726"/>
                <a:gd name="T52" fmla="*/ 304 w 681"/>
                <a:gd name="T53" fmla="*/ 415 h 726"/>
                <a:gd name="T54" fmla="*/ 303 w 681"/>
                <a:gd name="T55" fmla="*/ 473 h 726"/>
                <a:gd name="T56" fmla="*/ 275 w 681"/>
                <a:gd name="T57" fmla="*/ 578 h 726"/>
                <a:gd name="T58" fmla="*/ 259 w 681"/>
                <a:gd name="T59" fmla="*/ 629 h 726"/>
                <a:gd name="T60" fmla="*/ 243 w 681"/>
                <a:gd name="T61" fmla="*/ 682 h 726"/>
                <a:gd name="T62" fmla="*/ 263 w 681"/>
                <a:gd name="T63" fmla="*/ 726 h 726"/>
                <a:gd name="T64" fmla="*/ 678 w 681"/>
                <a:gd name="T65" fmla="*/ 586 h 726"/>
                <a:gd name="T66" fmla="*/ 540 w 681"/>
                <a:gd name="T67" fmla="*/ 69 h 726"/>
                <a:gd name="T68" fmla="*/ 445 w 681"/>
                <a:gd name="T69" fmla="*/ 10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1" h="726">
                  <a:moveTo>
                    <a:pt x="445" y="104"/>
                  </a:moveTo>
                  <a:cubicBezTo>
                    <a:pt x="445" y="104"/>
                    <a:pt x="445" y="104"/>
                    <a:pt x="445" y="104"/>
                  </a:cubicBezTo>
                  <a:cubicBezTo>
                    <a:pt x="444" y="104"/>
                    <a:pt x="444" y="104"/>
                    <a:pt x="443" y="104"/>
                  </a:cubicBezTo>
                  <a:cubicBezTo>
                    <a:pt x="438" y="102"/>
                    <a:pt x="410" y="39"/>
                    <a:pt x="393" y="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90" y="341"/>
                    <a:pt x="90" y="341"/>
                    <a:pt x="90" y="341"/>
                  </a:cubicBezTo>
                  <a:cubicBezTo>
                    <a:pt x="95" y="339"/>
                    <a:pt x="100" y="337"/>
                    <a:pt x="106" y="335"/>
                  </a:cubicBezTo>
                  <a:cubicBezTo>
                    <a:pt x="114" y="305"/>
                    <a:pt x="127" y="278"/>
                    <a:pt x="133" y="267"/>
                  </a:cubicBezTo>
                  <a:cubicBezTo>
                    <a:pt x="147" y="245"/>
                    <a:pt x="195" y="238"/>
                    <a:pt x="222" y="236"/>
                  </a:cubicBezTo>
                  <a:cubicBezTo>
                    <a:pt x="229" y="235"/>
                    <a:pt x="236" y="234"/>
                    <a:pt x="242" y="234"/>
                  </a:cubicBezTo>
                  <a:cubicBezTo>
                    <a:pt x="252" y="233"/>
                    <a:pt x="261" y="232"/>
                    <a:pt x="268" y="232"/>
                  </a:cubicBezTo>
                  <a:cubicBezTo>
                    <a:pt x="276" y="232"/>
                    <a:pt x="286" y="233"/>
                    <a:pt x="288" y="241"/>
                  </a:cubicBezTo>
                  <a:cubicBezTo>
                    <a:pt x="290" y="248"/>
                    <a:pt x="288" y="256"/>
                    <a:pt x="283" y="262"/>
                  </a:cubicBezTo>
                  <a:cubicBezTo>
                    <a:pt x="281" y="264"/>
                    <a:pt x="279" y="266"/>
                    <a:pt x="277" y="268"/>
                  </a:cubicBezTo>
                  <a:cubicBezTo>
                    <a:pt x="297" y="260"/>
                    <a:pt x="309" y="256"/>
                    <a:pt x="309" y="256"/>
                  </a:cubicBezTo>
                  <a:cubicBezTo>
                    <a:pt x="309" y="256"/>
                    <a:pt x="309" y="256"/>
                    <a:pt x="309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55" y="250"/>
                    <a:pt x="355" y="250"/>
                    <a:pt x="355" y="250"/>
                  </a:cubicBezTo>
                  <a:cubicBezTo>
                    <a:pt x="356" y="250"/>
                    <a:pt x="357" y="251"/>
                    <a:pt x="357" y="251"/>
                  </a:cubicBezTo>
                  <a:cubicBezTo>
                    <a:pt x="358" y="252"/>
                    <a:pt x="358" y="253"/>
                    <a:pt x="357" y="254"/>
                  </a:cubicBezTo>
                  <a:cubicBezTo>
                    <a:pt x="356" y="255"/>
                    <a:pt x="334" y="282"/>
                    <a:pt x="326" y="287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4" y="289"/>
                    <a:pt x="310" y="295"/>
                    <a:pt x="299" y="301"/>
                  </a:cubicBezTo>
                  <a:cubicBezTo>
                    <a:pt x="301" y="306"/>
                    <a:pt x="303" y="313"/>
                    <a:pt x="304" y="320"/>
                  </a:cubicBezTo>
                  <a:cubicBezTo>
                    <a:pt x="307" y="338"/>
                    <a:pt x="305" y="379"/>
                    <a:pt x="304" y="415"/>
                  </a:cubicBezTo>
                  <a:cubicBezTo>
                    <a:pt x="303" y="438"/>
                    <a:pt x="303" y="461"/>
                    <a:pt x="303" y="473"/>
                  </a:cubicBezTo>
                  <a:cubicBezTo>
                    <a:pt x="304" y="493"/>
                    <a:pt x="289" y="538"/>
                    <a:pt x="275" y="578"/>
                  </a:cubicBezTo>
                  <a:cubicBezTo>
                    <a:pt x="269" y="597"/>
                    <a:pt x="263" y="616"/>
                    <a:pt x="259" y="629"/>
                  </a:cubicBezTo>
                  <a:cubicBezTo>
                    <a:pt x="256" y="640"/>
                    <a:pt x="250" y="660"/>
                    <a:pt x="243" y="682"/>
                  </a:cubicBezTo>
                  <a:cubicBezTo>
                    <a:pt x="263" y="726"/>
                    <a:pt x="263" y="726"/>
                    <a:pt x="263" y="726"/>
                  </a:cubicBezTo>
                  <a:cubicBezTo>
                    <a:pt x="376" y="690"/>
                    <a:pt x="665" y="595"/>
                    <a:pt x="678" y="586"/>
                  </a:cubicBezTo>
                  <a:cubicBezTo>
                    <a:pt x="681" y="570"/>
                    <a:pt x="598" y="269"/>
                    <a:pt x="540" y="69"/>
                  </a:cubicBezTo>
                  <a:cubicBezTo>
                    <a:pt x="525" y="75"/>
                    <a:pt x="453" y="104"/>
                    <a:pt x="445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$ļïḓé">
              <a:extLst>
                <a:ext uri="{FF2B5EF4-FFF2-40B4-BE49-F238E27FC236}">
                  <a16:creationId xmlns:a16="http://schemas.microsoft.com/office/drawing/2014/main" id="{A50B118E-4ACF-4437-BCB8-EA3792CC48A3}"/>
                </a:ext>
              </a:extLst>
            </p:cNvPr>
            <p:cNvSpPr/>
            <p:nvPr/>
          </p:nvSpPr>
          <p:spPr bwMode="auto">
            <a:xfrm>
              <a:off x="4862914" y="4611052"/>
              <a:ext cx="194378" cy="239329"/>
            </a:xfrm>
            <a:custGeom>
              <a:avLst/>
              <a:gdLst>
                <a:gd name="T0" fmla="*/ 6 w 80"/>
                <a:gd name="T1" fmla="*/ 61 h 99"/>
                <a:gd name="T2" fmla="*/ 12 w 80"/>
                <a:gd name="T3" fmla="*/ 72 h 99"/>
                <a:gd name="T4" fmla="*/ 42 w 80"/>
                <a:gd name="T5" fmla="*/ 99 h 99"/>
                <a:gd name="T6" fmla="*/ 78 w 80"/>
                <a:gd name="T7" fmla="*/ 37 h 99"/>
                <a:gd name="T8" fmla="*/ 78 w 80"/>
                <a:gd name="T9" fmla="*/ 36 h 99"/>
                <a:gd name="T10" fmla="*/ 76 w 80"/>
                <a:gd name="T11" fmla="*/ 0 h 99"/>
                <a:gd name="T12" fmla="*/ 0 w 80"/>
                <a:gd name="T13" fmla="*/ 35 h 99"/>
                <a:gd name="T14" fmla="*/ 6 w 80"/>
                <a:gd name="T15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99">
                  <a:moveTo>
                    <a:pt x="6" y="61"/>
                  </a:moveTo>
                  <a:cubicBezTo>
                    <a:pt x="8" y="65"/>
                    <a:pt x="10" y="68"/>
                    <a:pt x="12" y="72"/>
                  </a:cubicBezTo>
                  <a:cubicBezTo>
                    <a:pt x="20" y="85"/>
                    <a:pt x="27" y="98"/>
                    <a:pt x="42" y="99"/>
                  </a:cubicBezTo>
                  <a:cubicBezTo>
                    <a:pt x="46" y="97"/>
                    <a:pt x="80" y="85"/>
                    <a:pt x="78" y="37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7" y="22"/>
                    <a:pt x="77" y="10"/>
                    <a:pt x="76" y="0"/>
                  </a:cubicBezTo>
                  <a:cubicBezTo>
                    <a:pt x="62" y="6"/>
                    <a:pt x="33" y="20"/>
                    <a:pt x="0" y="35"/>
                  </a:cubicBezTo>
                  <a:cubicBezTo>
                    <a:pt x="1" y="46"/>
                    <a:pt x="2" y="56"/>
                    <a:pt x="6" y="61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ṥļîďè">
              <a:extLst>
                <a:ext uri="{FF2B5EF4-FFF2-40B4-BE49-F238E27FC236}">
                  <a16:creationId xmlns:a16="http://schemas.microsoft.com/office/drawing/2014/main" id="{02408E68-B968-4F92-A8B4-19A450D51564}"/>
                </a:ext>
              </a:extLst>
            </p:cNvPr>
            <p:cNvSpPr/>
            <p:nvPr/>
          </p:nvSpPr>
          <p:spPr bwMode="auto">
            <a:xfrm>
              <a:off x="4884781" y="4500499"/>
              <a:ext cx="162792" cy="61958"/>
            </a:xfrm>
            <a:custGeom>
              <a:avLst/>
              <a:gdLst>
                <a:gd name="T0" fmla="*/ 0 w 67"/>
                <a:gd name="T1" fmla="*/ 26 h 26"/>
                <a:gd name="T2" fmla="*/ 67 w 67"/>
                <a:gd name="T3" fmla="*/ 0 h 26"/>
                <a:gd name="T4" fmla="*/ 64 w 67"/>
                <a:gd name="T5" fmla="*/ 0 h 26"/>
                <a:gd name="T6" fmla="*/ 1 w 67"/>
                <a:gd name="T7" fmla="*/ 25 h 26"/>
                <a:gd name="T8" fmla="*/ 0 w 67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26">
                  <a:moveTo>
                    <a:pt x="0" y="26"/>
                  </a:moveTo>
                  <a:cubicBezTo>
                    <a:pt x="22" y="17"/>
                    <a:pt x="45" y="8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27" y="3"/>
                    <a:pt x="10" y="15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ṣ1ïḓé">
              <a:extLst>
                <a:ext uri="{FF2B5EF4-FFF2-40B4-BE49-F238E27FC236}">
                  <a16:creationId xmlns:a16="http://schemas.microsoft.com/office/drawing/2014/main" id="{EF1A806D-5DB5-4BE2-BB25-80ABDA434674}"/>
                </a:ext>
              </a:extLst>
            </p:cNvPr>
            <p:cNvSpPr/>
            <p:nvPr/>
          </p:nvSpPr>
          <p:spPr bwMode="auto">
            <a:xfrm>
              <a:off x="4204458" y="3686540"/>
              <a:ext cx="1917055" cy="2102929"/>
            </a:xfrm>
            <a:custGeom>
              <a:avLst/>
              <a:gdLst>
                <a:gd name="T0" fmla="*/ 647 w 791"/>
                <a:gd name="T1" fmla="*/ 120 h 869"/>
                <a:gd name="T2" fmla="*/ 498 w 791"/>
                <a:gd name="T3" fmla="*/ 1 h 869"/>
                <a:gd name="T4" fmla="*/ 1 w 791"/>
                <a:gd name="T5" fmla="*/ 142 h 869"/>
                <a:gd name="T6" fmla="*/ 90 w 791"/>
                <a:gd name="T7" fmla="*/ 443 h 869"/>
                <a:gd name="T8" fmla="*/ 126 w 791"/>
                <a:gd name="T9" fmla="*/ 480 h 869"/>
                <a:gd name="T10" fmla="*/ 150 w 791"/>
                <a:gd name="T11" fmla="*/ 866 h 869"/>
                <a:gd name="T12" fmla="*/ 364 w 791"/>
                <a:gd name="T13" fmla="*/ 785 h 869"/>
                <a:gd name="T14" fmla="*/ 720 w 791"/>
                <a:gd name="T15" fmla="*/ 378 h 869"/>
                <a:gd name="T16" fmla="*/ 363 w 791"/>
                <a:gd name="T17" fmla="*/ 684 h 869"/>
                <a:gd name="T18" fmla="*/ 408 w 791"/>
                <a:gd name="T19" fmla="*/ 375 h 869"/>
                <a:gd name="T20" fmla="*/ 430 w 791"/>
                <a:gd name="T21" fmla="*/ 342 h 869"/>
                <a:gd name="T22" fmla="*/ 414 w 791"/>
                <a:gd name="T23" fmla="*/ 311 h 869"/>
                <a:gd name="T24" fmla="*/ 381 w 791"/>
                <a:gd name="T25" fmla="*/ 323 h 869"/>
                <a:gd name="T26" fmla="*/ 346 w 791"/>
                <a:gd name="T27" fmla="*/ 289 h 869"/>
                <a:gd name="T28" fmla="*/ 194 w 791"/>
                <a:gd name="T29" fmla="*/ 396 h 869"/>
                <a:gd name="T30" fmla="*/ 549 w 791"/>
                <a:gd name="T31" fmla="*/ 159 h 869"/>
                <a:gd name="T32" fmla="*/ 249 w 791"/>
                <a:gd name="T33" fmla="*/ 865 h 869"/>
                <a:gd name="T34" fmla="*/ 206 w 791"/>
                <a:gd name="T35" fmla="*/ 465 h 869"/>
                <a:gd name="T36" fmla="*/ 281 w 791"/>
                <a:gd name="T37" fmla="*/ 456 h 869"/>
                <a:gd name="T38" fmla="*/ 354 w 791"/>
                <a:gd name="T39" fmla="*/ 418 h 869"/>
                <a:gd name="T40" fmla="*/ 355 w 791"/>
                <a:gd name="T41" fmla="*/ 349 h 869"/>
                <a:gd name="T42" fmla="*/ 357 w 791"/>
                <a:gd name="T43" fmla="*/ 341 h 869"/>
                <a:gd name="T44" fmla="*/ 364 w 791"/>
                <a:gd name="T45" fmla="*/ 334 h 869"/>
                <a:gd name="T46" fmla="*/ 366 w 791"/>
                <a:gd name="T47" fmla="*/ 333 h 869"/>
                <a:gd name="T48" fmla="*/ 388 w 791"/>
                <a:gd name="T49" fmla="*/ 341 h 869"/>
                <a:gd name="T50" fmla="*/ 404 w 791"/>
                <a:gd name="T51" fmla="*/ 375 h 869"/>
                <a:gd name="T52" fmla="*/ 359 w 791"/>
                <a:gd name="T53" fmla="*/ 683 h 869"/>
                <a:gd name="T54" fmla="*/ 93 w 791"/>
                <a:gd name="T55" fmla="*/ 446 h 869"/>
                <a:gd name="T56" fmla="*/ 107 w 791"/>
                <a:gd name="T57" fmla="*/ 482 h 869"/>
                <a:gd name="T58" fmla="*/ 499 w 791"/>
                <a:gd name="T59" fmla="*/ 50 h 869"/>
                <a:gd name="T60" fmla="*/ 100 w 791"/>
                <a:gd name="T61" fmla="*/ 193 h 869"/>
                <a:gd name="T62" fmla="*/ 4 w 791"/>
                <a:gd name="T63" fmla="*/ 145 h 869"/>
                <a:gd name="T64" fmla="*/ 279 w 791"/>
                <a:gd name="T65" fmla="*/ 358 h 869"/>
                <a:gd name="T66" fmla="*/ 327 w 791"/>
                <a:gd name="T67" fmla="*/ 295 h 869"/>
                <a:gd name="T68" fmla="*/ 384 w 791"/>
                <a:gd name="T69" fmla="*/ 315 h 869"/>
                <a:gd name="T70" fmla="*/ 281 w 791"/>
                <a:gd name="T71" fmla="*/ 362 h 869"/>
                <a:gd name="T72" fmla="*/ 348 w 791"/>
                <a:gd name="T73" fmla="*/ 377 h 869"/>
                <a:gd name="T74" fmla="*/ 350 w 791"/>
                <a:gd name="T75" fmla="*/ 418 h 869"/>
                <a:gd name="T76" fmla="*/ 278 w 791"/>
                <a:gd name="T77" fmla="*/ 443 h 869"/>
                <a:gd name="T78" fmla="*/ 138 w 791"/>
                <a:gd name="T79" fmla="*/ 424 h 869"/>
                <a:gd name="T80" fmla="*/ 130 w 791"/>
                <a:gd name="T81" fmla="*/ 427 h 869"/>
                <a:gd name="T82" fmla="*/ 421 w 791"/>
                <a:gd name="T83" fmla="*/ 335 h 869"/>
                <a:gd name="T84" fmla="*/ 413 w 791"/>
                <a:gd name="T85" fmla="*/ 324 h 869"/>
                <a:gd name="T86" fmla="*/ 410 w 791"/>
                <a:gd name="T87" fmla="*/ 327 h 869"/>
                <a:gd name="T88" fmla="*/ 417 w 791"/>
                <a:gd name="T89" fmla="*/ 337 h 869"/>
                <a:gd name="T90" fmla="*/ 411 w 791"/>
                <a:gd name="T91" fmla="*/ 316 h 869"/>
                <a:gd name="T92" fmla="*/ 502 w 791"/>
                <a:gd name="T93" fmla="*/ 55 h 869"/>
                <a:gd name="T94" fmla="*/ 549 w 791"/>
                <a:gd name="T95" fmla="*/ 157 h 869"/>
                <a:gd name="T96" fmla="*/ 223 w 791"/>
                <a:gd name="T97" fmla="*/ 524 h 869"/>
                <a:gd name="T98" fmla="*/ 200 w 791"/>
                <a:gd name="T99" fmla="*/ 44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1" h="869">
                  <a:moveTo>
                    <a:pt x="720" y="378"/>
                  </a:moveTo>
                  <a:cubicBezTo>
                    <a:pt x="685" y="250"/>
                    <a:pt x="648" y="122"/>
                    <a:pt x="647" y="121"/>
                  </a:cubicBezTo>
                  <a:cubicBezTo>
                    <a:pt x="647" y="121"/>
                    <a:pt x="647" y="121"/>
                    <a:pt x="647" y="121"/>
                  </a:cubicBezTo>
                  <a:cubicBezTo>
                    <a:pt x="647" y="121"/>
                    <a:pt x="647" y="120"/>
                    <a:pt x="647" y="120"/>
                  </a:cubicBezTo>
                  <a:cubicBezTo>
                    <a:pt x="647" y="120"/>
                    <a:pt x="647" y="120"/>
                    <a:pt x="647" y="120"/>
                  </a:cubicBezTo>
                  <a:cubicBezTo>
                    <a:pt x="646" y="120"/>
                    <a:pt x="646" y="120"/>
                    <a:pt x="646" y="120"/>
                  </a:cubicBezTo>
                  <a:cubicBezTo>
                    <a:pt x="642" y="117"/>
                    <a:pt x="552" y="69"/>
                    <a:pt x="513" y="55"/>
                  </a:cubicBezTo>
                  <a:cubicBezTo>
                    <a:pt x="504" y="22"/>
                    <a:pt x="499" y="2"/>
                    <a:pt x="498" y="1"/>
                  </a:cubicBezTo>
                  <a:cubicBezTo>
                    <a:pt x="498" y="1"/>
                    <a:pt x="498" y="0"/>
                    <a:pt x="497" y="0"/>
                  </a:cubicBezTo>
                  <a:cubicBezTo>
                    <a:pt x="497" y="0"/>
                    <a:pt x="496" y="0"/>
                    <a:pt x="496" y="0"/>
                  </a:cubicBezTo>
                  <a:cubicBezTo>
                    <a:pt x="406" y="24"/>
                    <a:pt x="406" y="24"/>
                    <a:pt x="406" y="24"/>
                  </a:cubicBezTo>
                  <a:cubicBezTo>
                    <a:pt x="1" y="142"/>
                    <a:pt x="1" y="142"/>
                    <a:pt x="1" y="142"/>
                  </a:cubicBezTo>
                  <a:cubicBezTo>
                    <a:pt x="1" y="142"/>
                    <a:pt x="0" y="142"/>
                    <a:pt x="0" y="143"/>
                  </a:cubicBezTo>
                  <a:cubicBezTo>
                    <a:pt x="0" y="143"/>
                    <a:pt x="0" y="144"/>
                    <a:pt x="0" y="144"/>
                  </a:cubicBezTo>
                  <a:cubicBezTo>
                    <a:pt x="108" y="433"/>
                    <a:pt x="108" y="433"/>
                    <a:pt x="108" y="433"/>
                  </a:cubicBezTo>
                  <a:cubicBezTo>
                    <a:pt x="98" y="438"/>
                    <a:pt x="91" y="441"/>
                    <a:pt x="90" y="443"/>
                  </a:cubicBezTo>
                  <a:cubicBezTo>
                    <a:pt x="83" y="452"/>
                    <a:pt x="81" y="465"/>
                    <a:pt x="85" y="475"/>
                  </a:cubicBezTo>
                  <a:cubicBezTo>
                    <a:pt x="89" y="482"/>
                    <a:pt x="96" y="486"/>
                    <a:pt x="105" y="486"/>
                  </a:cubicBezTo>
                  <a:cubicBezTo>
                    <a:pt x="106" y="486"/>
                    <a:pt x="107" y="486"/>
                    <a:pt x="107" y="486"/>
                  </a:cubicBezTo>
                  <a:cubicBezTo>
                    <a:pt x="110" y="486"/>
                    <a:pt x="117" y="484"/>
                    <a:pt x="126" y="480"/>
                  </a:cubicBezTo>
                  <a:cubicBezTo>
                    <a:pt x="215" y="717"/>
                    <a:pt x="215" y="717"/>
                    <a:pt x="215" y="717"/>
                  </a:cubicBezTo>
                  <a:cubicBezTo>
                    <a:pt x="187" y="787"/>
                    <a:pt x="149" y="862"/>
                    <a:pt x="148" y="863"/>
                  </a:cubicBezTo>
                  <a:cubicBezTo>
                    <a:pt x="148" y="864"/>
                    <a:pt x="148" y="864"/>
                    <a:pt x="148" y="865"/>
                  </a:cubicBezTo>
                  <a:cubicBezTo>
                    <a:pt x="149" y="866"/>
                    <a:pt x="149" y="866"/>
                    <a:pt x="150" y="866"/>
                  </a:cubicBezTo>
                  <a:cubicBezTo>
                    <a:pt x="150" y="866"/>
                    <a:pt x="206" y="869"/>
                    <a:pt x="249" y="869"/>
                  </a:cubicBezTo>
                  <a:cubicBezTo>
                    <a:pt x="294" y="869"/>
                    <a:pt x="298" y="866"/>
                    <a:pt x="299" y="864"/>
                  </a:cubicBezTo>
                  <a:cubicBezTo>
                    <a:pt x="305" y="857"/>
                    <a:pt x="328" y="794"/>
                    <a:pt x="345" y="742"/>
                  </a:cubicBezTo>
                  <a:cubicBezTo>
                    <a:pt x="364" y="785"/>
                    <a:pt x="364" y="785"/>
                    <a:pt x="364" y="785"/>
                  </a:cubicBezTo>
                  <a:cubicBezTo>
                    <a:pt x="364" y="785"/>
                    <a:pt x="365" y="786"/>
                    <a:pt x="366" y="786"/>
                  </a:cubicBezTo>
                  <a:cubicBezTo>
                    <a:pt x="366" y="786"/>
                    <a:pt x="366" y="786"/>
                    <a:pt x="366" y="786"/>
                  </a:cubicBezTo>
                  <a:cubicBezTo>
                    <a:pt x="408" y="772"/>
                    <a:pt x="776" y="653"/>
                    <a:pt x="785" y="644"/>
                  </a:cubicBezTo>
                  <a:cubicBezTo>
                    <a:pt x="787" y="642"/>
                    <a:pt x="791" y="637"/>
                    <a:pt x="720" y="378"/>
                  </a:cubicBezTo>
                  <a:close/>
                  <a:moveTo>
                    <a:pt x="782" y="641"/>
                  </a:moveTo>
                  <a:cubicBezTo>
                    <a:pt x="769" y="650"/>
                    <a:pt x="480" y="745"/>
                    <a:pt x="367" y="781"/>
                  </a:cubicBezTo>
                  <a:cubicBezTo>
                    <a:pt x="347" y="737"/>
                    <a:pt x="347" y="737"/>
                    <a:pt x="347" y="737"/>
                  </a:cubicBezTo>
                  <a:cubicBezTo>
                    <a:pt x="354" y="715"/>
                    <a:pt x="360" y="695"/>
                    <a:pt x="363" y="684"/>
                  </a:cubicBezTo>
                  <a:cubicBezTo>
                    <a:pt x="367" y="671"/>
                    <a:pt x="373" y="652"/>
                    <a:pt x="379" y="633"/>
                  </a:cubicBezTo>
                  <a:cubicBezTo>
                    <a:pt x="393" y="593"/>
                    <a:pt x="408" y="548"/>
                    <a:pt x="407" y="528"/>
                  </a:cubicBezTo>
                  <a:cubicBezTo>
                    <a:pt x="407" y="516"/>
                    <a:pt x="407" y="493"/>
                    <a:pt x="408" y="470"/>
                  </a:cubicBezTo>
                  <a:cubicBezTo>
                    <a:pt x="409" y="434"/>
                    <a:pt x="411" y="393"/>
                    <a:pt x="408" y="375"/>
                  </a:cubicBezTo>
                  <a:cubicBezTo>
                    <a:pt x="407" y="368"/>
                    <a:pt x="405" y="361"/>
                    <a:pt x="403" y="356"/>
                  </a:cubicBezTo>
                  <a:cubicBezTo>
                    <a:pt x="414" y="350"/>
                    <a:pt x="428" y="344"/>
                    <a:pt x="430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8" y="337"/>
                    <a:pt x="460" y="310"/>
                    <a:pt x="461" y="309"/>
                  </a:cubicBezTo>
                  <a:cubicBezTo>
                    <a:pt x="462" y="308"/>
                    <a:pt x="462" y="307"/>
                    <a:pt x="461" y="306"/>
                  </a:cubicBezTo>
                  <a:cubicBezTo>
                    <a:pt x="461" y="306"/>
                    <a:pt x="460" y="305"/>
                    <a:pt x="459" y="305"/>
                  </a:cubicBezTo>
                  <a:cubicBezTo>
                    <a:pt x="414" y="311"/>
                    <a:pt x="414" y="311"/>
                    <a:pt x="414" y="311"/>
                  </a:cubicBezTo>
                  <a:cubicBezTo>
                    <a:pt x="414" y="311"/>
                    <a:pt x="414" y="311"/>
                    <a:pt x="414" y="311"/>
                  </a:cubicBezTo>
                  <a:cubicBezTo>
                    <a:pt x="414" y="311"/>
                    <a:pt x="414" y="311"/>
                    <a:pt x="413" y="311"/>
                  </a:cubicBezTo>
                  <a:cubicBezTo>
                    <a:pt x="413" y="311"/>
                    <a:pt x="413" y="311"/>
                    <a:pt x="413" y="311"/>
                  </a:cubicBezTo>
                  <a:cubicBezTo>
                    <a:pt x="413" y="311"/>
                    <a:pt x="401" y="315"/>
                    <a:pt x="381" y="323"/>
                  </a:cubicBezTo>
                  <a:cubicBezTo>
                    <a:pt x="383" y="321"/>
                    <a:pt x="385" y="319"/>
                    <a:pt x="387" y="317"/>
                  </a:cubicBezTo>
                  <a:cubicBezTo>
                    <a:pt x="392" y="311"/>
                    <a:pt x="394" y="303"/>
                    <a:pt x="392" y="296"/>
                  </a:cubicBezTo>
                  <a:cubicBezTo>
                    <a:pt x="390" y="288"/>
                    <a:pt x="380" y="287"/>
                    <a:pt x="372" y="287"/>
                  </a:cubicBezTo>
                  <a:cubicBezTo>
                    <a:pt x="365" y="287"/>
                    <a:pt x="356" y="288"/>
                    <a:pt x="346" y="289"/>
                  </a:cubicBezTo>
                  <a:cubicBezTo>
                    <a:pt x="340" y="289"/>
                    <a:pt x="333" y="290"/>
                    <a:pt x="326" y="291"/>
                  </a:cubicBezTo>
                  <a:cubicBezTo>
                    <a:pt x="299" y="293"/>
                    <a:pt x="251" y="300"/>
                    <a:pt x="237" y="322"/>
                  </a:cubicBezTo>
                  <a:cubicBezTo>
                    <a:pt x="231" y="333"/>
                    <a:pt x="218" y="360"/>
                    <a:pt x="210" y="390"/>
                  </a:cubicBezTo>
                  <a:cubicBezTo>
                    <a:pt x="204" y="392"/>
                    <a:pt x="199" y="394"/>
                    <a:pt x="194" y="396"/>
                  </a:cubicBezTo>
                  <a:cubicBezTo>
                    <a:pt x="104" y="195"/>
                    <a:pt x="104" y="195"/>
                    <a:pt x="104" y="195"/>
                  </a:cubicBezTo>
                  <a:cubicBezTo>
                    <a:pt x="497" y="55"/>
                    <a:pt x="497" y="55"/>
                    <a:pt x="497" y="55"/>
                  </a:cubicBezTo>
                  <a:cubicBezTo>
                    <a:pt x="514" y="94"/>
                    <a:pt x="542" y="157"/>
                    <a:pt x="547" y="159"/>
                  </a:cubicBezTo>
                  <a:cubicBezTo>
                    <a:pt x="548" y="159"/>
                    <a:pt x="548" y="159"/>
                    <a:pt x="549" y="159"/>
                  </a:cubicBezTo>
                  <a:cubicBezTo>
                    <a:pt x="549" y="159"/>
                    <a:pt x="549" y="159"/>
                    <a:pt x="549" y="159"/>
                  </a:cubicBezTo>
                  <a:cubicBezTo>
                    <a:pt x="557" y="159"/>
                    <a:pt x="629" y="130"/>
                    <a:pt x="644" y="124"/>
                  </a:cubicBezTo>
                  <a:cubicBezTo>
                    <a:pt x="702" y="324"/>
                    <a:pt x="785" y="625"/>
                    <a:pt x="782" y="641"/>
                  </a:cubicBezTo>
                  <a:close/>
                  <a:moveTo>
                    <a:pt x="249" y="865"/>
                  </a:moveTo>
                  <a:cubicBezTo>
                    <a:pt x="212" y="865"/>
                    <a:pt x="165" y="863"/>
                    <a:pt x="153" y="862"/>
                  </a:cubicBezTo>
                  <a:cubicBezTo>
                    <a:pt x="166" y="837"/>
                    <a:pt x="257" y="654"/>
                    <a:pt x="252" y="605"/>
                  </a:cubicBezTo>
                  <a:cubicBezTo>
                    <a:pt x="249" y="575"/>
                    <a:pt x="237" y="548"/>
                    <a:pt x="227" y="522"/>
                  </a:cubicBezTo>
                  <a:cubicBezTo>
                    <a:pt x="218" y="503"/>
                    <a:pt x="211" y="485"/>
                    <a:pt x="206" y="465"/>
                  </a:cubicBezTo>
                  <a:cubicBezTo>
                    <a:pt x="205" y="460"/>
                    <a:pt x="205" y="454"/>
                    <a:pt x="204" y="448"/>
                  </a:cubicBezTo>
                  <a:cubicBezTo>
                    <a:pt x="225" y="438"/>
                    <a:pt x="248" y="428"/>
                    <a:pt x="268" y="419"/>
                  </a:cubicBezTo>
                  <a:cubicBezTo>
                    <a:pt x="269" y="430"/>
                    <a:pt x="271" y="440"/>
                    <a:pt x="275" y="445"/>
                  </a:cubicBezTo>
                  <a:cubicBezTo>
                    <a:pt x="277" y="449"/>
                    <a:pt x="279" y="452"/>
                    <a:pt x="281" y="456"/>
                  </a:cubicBezTo>
                  <a:cubicBezTo>
                    <a:pt x="289" y="470"/>
                    <a:pt x="297" y="484"/>
                    <a:pt x="315" y="485"/>
                  </a:cubicBezTo>
                  <a:cubicBezTo>
                    <a:pt x="315" y="485"/>
                    <a:pt x="315" y="485"/>
                    <a:pt x="315" y="485"/>
                  </a:cubicBezTo>
                  <a:cubicBezTo>
                    <a:pt x="316" y="485"/>
                    <a:pt x="357" y="472"/>
                    <a:pt x="354" y="419"/>
                  </a:cubicBezTo>
                  <a:cubicBezTo>
                    <a:pt x="354" y="418"/>
                    <a:pt x="354" y="418"/>
                    <a:pt x="354" y="418"/>
                  </a:cubicBezTo>
                  <a:cubicBezTo>
                    <a:pt x="353" y="402"/>
                    <a:pt x="352" y="389"/>
                    <a:pt x="352" y="379"/>
                  </a:cubicBezTo>
                  <a:cubicBezTo>
                    <a:pt x="352" y="378"/>
                    <a:pt x="352" y="378"/>
                    <a:pt x="352" y="378"/>
                  </a:cubicBezTo>
                  <a:cubicBezTo>
                    <a:pt x="352" y="366"/>
                    <a:pt x="353" y="357"/>
                    <a:pt x="354" y="350"/>
                  </a:cubicBezTo>
                  <a:cubicBezTo>
                    <a:pt x="354" y="350"/>
                    <a:pt x="355" y="349"/>
                    <a:pt x="355" y="349"/>
                  </a:cubicBezTo>
                  <a:cubicBezTo>
                    <a:pt x="355" y="348"/>
                    <a:pt x="355" y="348"/>
                    <a:pt x="355" y="347"/>
                  </a:cubicBezTo>
                  <a:cubicBezTo>
                    <a:pt x="355" y="346"/>
                    <a:pt x="356" y="345"/>
                    <a:pt x="356" y="345"/>
                  </a:cubicBezTo>
                  <a:cubicBezTo>
                    <a:pt x="356" y="345"/>
                    <a:pt x="356" y="344"/>
                    <a:pt x="356" y="344"/>
                  </a:cubicBezTo>
                  <a:cubicBezTo>
                    <a:pt x="356" y="343"/>
                    <a:pt x="357" y="342"/>
                    <a:pt x="357" y="341"/>
                  </a:cubicBezTo>
                  <a:cubicBezTo>
                    <a:pt x="358" y="341"/>
                    <a:pt x="358" y="341"/>
                    <a:pt x="358" y="341"/>
                  </a:cubicBezTo>
                  <a:cubicBezTo>
                    <a:pt x="359" y="339"/>
                    <a:pt x="360" y="338"/>
                    <a:pt x="361" y="336"/>
                  </a:cubicBezTo>
                  <a:cubicBezTo>
                    <a:pt x="361" y="336"/>
                    <a:pt x="361" y="336"/>
                    <a:pt x="362" y="336"/>
                  </a:cubicBezTo>
                  <a:cubicBezTo>
                    <a:pt x="362" y="335"/>
                    <a:pt x="363" y="335"/>
                    <a:pt x="364" y="334"/>
                  </a:cubicBezTo>
                  <a:cubicBezTo>
                    <a:pt x="364" y="334"/>
                    <a:pt x="364" y="334"/>
                    <a:pt x="364" y="334"/>
                  </a:cubicBezTo>
                  <a:cubicBezTo>
                    <a:pt x="364" y="334"/>
                    <a:pt x="364" y="334"/>
                    <a:pt x="365" y="334"/>
                  </a:cubicBezTo>
                  <a:cubicBezTo>
                    <a:pt x="365" y="333"/>
                    <a:pt x="365" y="333"/>
                    <a:pt x="365" y="333"/>
                  </a:cubicBezTo>
                  <a:cubicBezTo>
                    <a:pt x="365" y="333"/>
                    <a:pt x="365" y="333"/>
                    <a:pt x="366" y="333"/>
                  </a:cubicBezTo>
                  <a:cubicBezTo>
                    <a:pt x="366" y="333"/>
                    <a:pt x="367" y="333"/>
                    <a:pt x="368" y="332"/>
                  </a:cubicBezTo>
                  <a:cubicBezTo>
                    <a:pt x="368" y="332"/>
                    <a:pt x="368" y="332"/>
                    <a:pt x="368" y="332"/>
                  </a:cubicBezTo>
                  <a:cubicBezTo>
                    <a:pt x="374" y="331"/>
                    <a:pt x="381" y="334"/>
                    <a:pt x="388" y="341"/>
                  </a:cubicBezTo>
                  <a:cubicBezTo>
                    <a:pt x="388" y="341"/>
                    <a:pt x="388" y="341"/>
                    <a:pt x="388" y="341"/>
                  </a:cubicBezTo>
                  <a:cubicBezTo>
                    <a:pt x="389" y="342"/>
                    <a:pt x="389" y="342"/>
                    <a:pt x="389" y="342"/>
                  </a:cubicBezTo>
                  <a:cubicBezTo>
                    <a:pt x="390" y="343"/>
                    <a:pt x="390" y="343"/>
                    <a:pt x="391" y="344"/>
                  </a:cubicBezTo>
                  <a:cubicBezTo>
                    <a:pt x="391" y="344"/>
                    <a:pt x="391" y="345"/>
                    <a:pt x="391" y="345"/>
                  </a:cubicBezTo>
                  <a:cubicBezTo>
                    <a:pt x="398" y="353"/>
                    <a:pt x="403" y="363"/>
                    <a:pt x="404" y="375"/>
                  </a:cubicBezTo>
                  <a:cubicBezTo>
                    <a:pt x="407" y="393"/>
                    <a:pt x="405" y="434"/>
                    <a:pt x="404" y="469"/>
                  </a:cubicBezTo>
                  <a:cubicBezTo>
                    <a:pt x="403" y="493"/>
                    <a:pt x="402" y="516"/>
                    <a:pt x="403" y="528"/>
                  </a:cubicBezTo>
                  <a:cubicBezTo>
                    <a:pt x="404" y="547"/>
                    <a:pt x="389" y="592"/>
                    <a:pt x="376" y="631"/>
                  </a:cubicBezTo>
                  <a:cubicBezTo>
                    <a:pt x="369" y="651"/>
                    <a:pt x="363" y="670"/>
                    <a:pt x="359" y="683"/>
                  </a:cubicBezTo>
                  <a:cubicBezTo>
                    <a:pt x="348" y="724"/>
                    <a:pt x="303" y="853"/>
                    <a:pt x="296" y="861"/>
                  </a:cubicBezTo>
                  <a:cubicBezTo>
                    <a:pt x="295" y="862"/>
                    <a:pt x="289" y="865"/>
                    <a:pt x="249" y="865"/>
                  </a:cubicBezTo>
                  <a:close/>
                  <a:moveTo>
                    <a:pt x="89" y="473"/>
                  </a:moveTo>
                  <a:cubicBezTo>
                    <a:pt x="85" y="465"/>
                    <a:pt x="87" y="453"/>
                    <a:pt x="93" y="446"/>
                  </a:cubicBezTo>
                  <a:cubicBezTo>
                    <a:pt x="94" y="443"/>
                    <a:pt x="106" y="438"/>
                    <a:pt x="126" y="429"/>
                  </a:cubicBezTo>
                  <a:cubicBezTo>
                    <a:pt x="126" y="429"/>
                    <a:pt x="126" y="430"/>
                    <a:pt x="127" y="430"/>
                  </a:cubicBezTo>
                  <a:cubicBezTo>
                    <a:pt x="127" y="430"/>
                    <a:pt x="146" y="445"/>
                    <a:pt x="144" y="469"/>
                  </a:cubicBezTo>
                  <a:cubicBezTo>
                    <a:pt x="125" y="477"/>
                    <a:pt x="111" y="482"/>
                    <a:pt x="107" y="482"/>
                  </a:cubicBezTo>
                  <a:cubicBezTo>
                    <a:pt x="98" y="483"/>
                    <a:pt x="92" y="479"/>
                    <a:pt x="89" y="473"/>
                  </a:cubicBezTo>
                  <a:close/>
                  <a:moveTo>
                    <a:pt x="495" y="4"/>
                  </a:moveTo>
                  <a:cubicBezTo>
                    <a:pt x="499" y="19"/>
                    <a:pt x="503" y="35"/>
                    <a:pt x="508" y="53"/>
                  </a:cubicBezTo>
                  <a:cubicBezTo>
                    <a:pt x="504" y="52"/>
                    <a:pt x="501" y="51"/>
                    <a:pt x="499" y="50"/>
                  </a:cubicBezTo>
                  <a:cubicBezTo>
                    <a:pt x="499" y="50"/>
                    <a:pt x="499" y="50"/>
                    <a:pt x="499" y="50"/>
                  </a:cubicBezTo>
                  <a:cubicBezTo>
                    <a:pt x="498" y="50"/>
                    <a:pt x="498" y="50"/>
                    <a:pt x="498" y="51"/>
                  </a:cubicBezTo>
                  <a:cubicBezTo>
                    <a:pt x="101" y="192"/>
                    <a:pt x="101" y="192"/>
                    <a:pt x="101" y="192"/>
                  </a:cubicBezTo>
                  <a:cubicBezTo>
                    <a:pt x="101" y="192"/>
                    <a:pt x="100" y="193"/>
                    <a:pt x="100" y="193"/>
                  </a:cubicBezTo>
                  <a:cubicBezTo>
                    <a:pt x="100" y="194"/>
                    <a:pt x="100" y="194"/>
                    <a:pt x="100" y="195"/>
                  </a:cubicBezTo>
                  <a:cubicBezTo>
                    <a:pt x="191" y="398"/>
                    <a:pt x="191" y="398"/>
                    <a:pt x="191" y="398"/>
                  </a:cubicBezTo>
                  <a:cubicBezTo>
                    <a:pt x="158" y="411"/>
                    <a:pt x="130" y="422"/>
                    <a:pt x="112" y="431"/>
                  </a:cubicBezTo>
                  <a:cubicBezTo>
                    <a:pt x="4" y="145"/>
                    <a:pt x="4" y="145"/>
                    <a:pt x="4" y="145"/>
                  </a:cubicBezTo>
                  <a:cubicBezTo>
                    <a:pt x="407" y="28"/>
                    <a:pt x="407" y="28"/>
                    <a:pt x="407" y="28"/>
                  </a:cubicBezTo>
                  <a:lnTo>
                    <a:pt x="495" y="4"/>
                  </a:lnTo>
                  <a:close/>
                  <a:moveTo>
                    <a:pt x="345" y="332"/>
                  </a:moveTo>
                  <a:cubicBezTo>
                    <a:pt x="306" y="335"/>
                    <a:pt x="289" y="348"/>
                    <a:pt x="279" y="358"/>
                  </a:cubicBezTo>
                  <a:cubicBezTo>
                    <a:pt x="277" y="359"/>
                    <a:pt x="276" y="361"/>
                    <a:pt x="275" y="364"/>
                  </a:cubicBezTo>
                  <a:cubicBezTo>
                    <a:pt x="254" y="372"/>
                    <a:pt x="234" y="380"/>
                    <a:pt x="214" y="388"/>
                  </a:cubicBezTo>
                  <a:cubicBezTo>
                    <a:pt x="223" y="360"/>
                    <a:pt x="234" y="335"/>
                    <a:pt x="241" y="324"/>
                  </a:cubicBezTo>
                  <a:cubicBezTo>
                    <a:pt x="253" y="303"/>
                    <a:pt x="305" y="297"/>
                    <a:pt x="327" y="295"/>
                  </a:cubicBezTo>
                  <a:cubicBezTo>
                    <a:pt x="334" y="294"/>
                    <a:pt x="340" y="293"/>
                    <a:pt x="347" y="293"/>
                  </a:cubicBezTo>
                  <a:cubicBezTo>
                    <a:pt x="356" y="292"/>
                    <a:pt x="365" y="291"/>
                    <a:pt x="372" y="291"/>
                  </a:cubicBezTo>
                  <a:cubicBezTo>
                    <a:pt x="385" y="291"/>
                    <a:pt x="388" y="294"/>
                    <a:pt x="388" y="297"/>
                  </a:cubicBezTo>
                  <a:cubicBezTo>
                    <a:pt x="389" y="301"/>
                    <a:pt x="389" y="308"/>
                    <a:pt x="384" y="315"/>
                  </a:cubicBezTo>
                  <a:cubicBezTo>
                    <a:pt x="376" y="325"/>
                    <a:pt x="363" y="331"/>
                    <a:pt x="345" y="332"/>
                  </a:cubicBezTo>
                  <a:close/>
                  <a:moveTo>
                    <a:pt x="345" y="336"/>
                  </a:moveTo>
                  <a:cubicBezTo>
                    <a:pt x="346" y="336"/>
                    <a:pt x="347" y="336"/>
                    <a:pt x="348" y="336"/>
                  </a:cubicBezTo>
                  <a:cubicBezTo>
                    <a:pt x="326" y="344"/>
                    <a:pt x="303" y="353"/>
                    <a:pt x="281" y="362"/>
                  </a:cubicBezTo>
                  <a:cubicBezTo>
                    <a:pt x="281" y="361"/>
                    <a:pt x="281" y="361"/>
                    <a:pt x="282" y="361"/>
                  </a:cubicBezTo>
                  <a:cubicBezTo>
                    <a:pt x="291" y="351"/>
                    <a:pt x="308" y="339"/>
                    <a:pt x="345" y="336"/>
                  </a:cubicBezTo>
                  <a:close/>
                  <a:moveTo>
                    <a:pt x="355" y="337"/>
                  </a:moveTo>
                  <a:cubicBezTo>
                    <a:pt x="349" y="346"/>
                    <a:pt x="348" y="359"/>
                    <a:pt x="348" y="377"/>
                  </a:cubicBezTo>
                  <a:cubicBezTo>
                    <a:pt x="284" y="408"/>
                    <a:pt x="210" y="441"/>
                    <a:pt x="161" y="462"/>
                  </a:cubicBezTo>
                  <a:cubicBezTo>
                    <a:pt x="164" y="440"/>
                    <a:pt x="148" y="426"/>
                    <a:pt x="142" y="422"/>
                  </a:cubicBezTo>
                  <a:cubicBezTo>
                    <a:pt x="187" y="403"/>
                    <a:pt x="260" y="374"/>
                    <a:pt x="355" y="337"/>
                  </a:cubicBezTo>
                  <a:close/>
                  <a:moveTo>
                    <a:pt x="350" y="418"/>
                  </a:moveTo>
                  <a:cubicBezTo>
                    <a:pt x="350" y="419"/>
                    <a:pt x="350" y="419"/>
                    <a:pt x="350" y="419"/>
                  </a:cubicBezTo>
                  <a:cubicBezTo>
                    <a:pt x="352" y="467"/>
                    <a:pt x="318" y="479"/>
                    <a:pt x="314" y="481"/>
                  </a:cubicBezTo>
                  <a:cubicBezTo>
                    <a:pt x="299" y="480"/>
                    <a:pt x="292" y="467"/>
                    <a:pt x="284" y="454"/>
                  </a:cubicBezTo>
                  <a:cubicBezTo>
                    <a:pt x="282" y="450"/>
                    <a:pt x="280" y="447"/>
                    <a:pt x="278" y="443"/>
                  </a:cubicBezTo>
                  <a:cubicBezTo>
                    <a:pt x="274" y="438"/>
                    <a:pt x="273" y="428"/>
                    <a:pt x="272" y="417"/>
                  </a:cubicBezTo>
                  <a:cubicBezTo>
                    <a:pt x="305" y="402"/>
                    <a:pt x="334" y="388"/>
                    <a:pt x="348" y="382"/>
                  </a:cubicBezTo>
                  <a:cubicBezTo>
                    <a:pt x="349" y="392"/>
                    <a:pt x="349" y="404"/>
                    <a:pt x="350" y="418"/>
                  </a:cubicBezTo>
                  <a:close/>
                  <a:moveTo>
                    <a:pt x="138" y="424"/>
                  </a:moveTo>
                  <a:cubicBezTo>
                    <a:pt x="138" y="424"/>
                    <a:pt x="138" y="424"/>
                    <a:pt x="139" y="424"/>
                  </a:cubicBezTo>
                  <a:cubicBezTo>
                    <a:pt x="139" y="424"/>
                    <a:pt x="162" y="439"/>
                    <a:pt x="157" y="464"/>
                  </a:cubicBezTo>
                  <a:cubicBezTo>
                    <a:pt x="154" y="465"/>
                    <a:pt x="151" y="466"/>
                    <a:pt x="148" y="468"/>
                  </a:cubicBezTo>
                  <a:cubicBezTo>
                    <a:pt x="149" y="444"/>
                    <a:pt x="133" y="430"/>
                    <a:pt x="130" y="427"/>
                  </a:cubicBezTo>
                  <a:cubicBezTo>
                    <a:pt x="132" y="426"/>
                    <a:pt x="135" y="425"/>
                    <a:pt x="138" y="424"/>
                  </a:cubicBezTo>
                  <a:close/>
                  <a:moveTo>
                    <a:pt x="455" y="310"/>
                  </a:moveTo>
                  <a:cubicBezTo>
                    <a:pt x="448" y="317"/>
                    <a:pt x="435" y="333"/>
                    <a:pt x="428" y="338"/>
                  </a:cubicBezTo>
                  <a:cubicBezTo>
                    <a:pt x="421" y="335"/>
                    <a:pt x="421" y="335"/>
                    <a:pt x="421" y="335"/>
                  </a:cubicBezTo>
                  <a:cubicBezTo>
                    <a:pt x="424" y="329"/>
                    <a:pt x="424" y="329"/>
                    <a:pt x="424" y="329"/>
                  </a:cubicBezTo>
                  <a:cubicBezTo>
                    <a:pt x="424" y="328"/>
                    <a:pt x="424" y="328"/>
                    <a:pt x="424" y="327"/>
                  </a:cubicBezTo>
                  <a:cubicBezTo>
                    <a:pt x="424" y="327"/>
                    <a:pt x="423" y="326"/>
                    <a:pt x="423" y="326"/>
                  </a:cubicBezTo>
                  <a:cubicBezTo>
                    <a:pt x="413" y="324"/>
                    <a:pt x="413" y="324"/>
                    <a:pt x="413" y="324"/>
                  </a:cubicBezTo>
                  <a:cubicBezTo>
                    <a:pt x="416" y="315"/>
                    <a:pt x="416" y="315"/>
                    <a:pt x="416" y="315"/>
                  </a:cubicBezTo>
                  <a:lnTo>
                    <a:pt x="455" y="310"/>
                  </a:lnTo>
                  <a:close/>
                  <a:moveTo>
                    <a:pt x="409" y="325"/>
                  </a:moveTo>
                  <a:cubicBezTo>
                    <a:pt x="409" y="326"/>
                    <a:pt x="409" y="327"/>
                    <a:pt x="410" y="327"/>
                  </a:cubicBezTo>
                  <a:cubicBezTo>
                    <a:pt x="419" y="329"/>
                    <a:pt x="419" y="329"/>
                    <a:pt x="419" y="329"/>
                  </a:cubicBezTo>
                  <a:cubicBezTo>
                    <a:pt x="416" y="335"/>
                    <a:pt x="416" y="335"/>
                    <a:pt x="416" y="335"/>
                  </a:cubicBezTo>
                  <a:cubicBezTo>
                    <a:pt x="416" y="335"/>
                    <a:pt x="416" y="336"/>
                    <a:pt x="416" y="336"/>
                  </a:cubicBezTo>
                  <a:cubicBezTo>
                    <a:pt x="416" y="337"/>
                    <a:pt x="417" y="337"/>
                    <a:pt x="417" y="337"/>
                  </a:cubicBezTo>
                  <a:cubicBezTo>
                    <a:pt x="424" y="341"/>
                    <a:pt x="424" y="341"/>
                    <a:pt x="424" y="341"/>
                  </a:cubicBezTo>
                  <a:cubicBezTo>
                    <a:pt x="421" y="342"/>
                    <a:pt x="414" y="346"/>
                    <a:pt x="401" y="352"/>
                  </a:cubicBezTo>
                  <a:cubicBezTo>
                    <a:pt x="395" y="340"/>
                    <a:pt x="386" y="332"/>
                    <a:pt x="377" y="329"/>
                  </a:cubicBezTo>
                  <a:cubicBezTo>
                    <a:pt x="393" y="323"/>
                    <a:pt x="405" y="318"/>
                    <a:pt x="411" y="316"/>
                  </a:cubicBezTo>
                  <a:lnTo>
                    <a:pt x="409" y="325"/>
                  </a:lnTo>
                  <a:close/>
                  <a:moveTo>
                    <a:pt x="641" y="121"/>
                  </a:moveTo>
                  <a:cubicBezTo>
                    <a:pt x="606" y="135"/>
                    <a:pt x="556" y="155"/>
                    <a:pt x="549" y="155"/>
                  </a:cubicBezTo>
                  <a:cubicBezTo>
                    <a:pt x="544" y="150"/>
                    <a:pt x="518" y="93"/>
                    <a:pt x="502" y="55"/>
                  </a:cubicBezTo>
                  <a:cubicBezTo>
                    <a:pt x="529" y="62"/>
                    <a:pt x="621" y="111"/>
                    <a:pt x="641" y="121"/>
                  </a:cubicBezTo>
                  <a:close/>
                  <a:moveTo>
                    <a:pt x="549" y="155"/>
                  </a:moveTo>
                  <a:cubicBezTo>
                    <a:pt x="549" y="155"/>
                    <a:pt x="549" y="155"/>
                    <a:pt x="549" y="155"/>
                  </a:cubicBezTo>
                  <a:cubicBezTo>
                    <a:pt x="549" y="157"/>
                    <a:pt x="549" y="157"/>
                    <a:pt x="549" y="157"/>
                  </a:cubicBezTo>
                  <a:lnTo>
                    <a:pt x="549" y="155"/>
                  </a:lnTo>
                  <a:close/>
                  <a:moveTo>
                    <a:pt x="200" y="449"/>
                  </a:moveTo>
                  <a:cubicBezTo>
                    <a:pt x="201" y="455"/>
                    <a:pt x="201" y="461"/>
                    <a:pt x="203" y="466"/>
                  </a:cubicBezTo>
                  <a:cubicBezTo>
                    <a:pt x="207" y="486"/>
                    <a:pt x="215" y="505"/>
                    <a:pt x="223" y="524"/>
                  </a:cubicBezTo>
                  <a:cubicBezTo>
                    <a:pt x="234" y="549"/>
                    <a:pt x="245" y="576"/>
                    <a:pt x="248" y="605"/>
                  </a:cubicBezTo>
                  <a:cubicBezTo>
                    <a:pt x="250" y="625"/>
                    <a:pt x="236" y="667"/>
                    <a:pt x="218" y="711"/>
                  </a:cubicBezTo>
                  <a:cubicBezTo>
                    <a:pt x="130" y="479"/>
                    <a:pt x="130" y="479"/>
                    <a:pt x="130" y="479"/>
                  </a:cubicBezTo>
                  <a:cubicBezTo>
                    <a:pt x="148" y="472"/>
                    <a:pt x="173" y="462"/>
                    <a:pt x="200" y="449"/>
                  </a:cubicBezTo>
                  <a:close/>
                </a:path>
              </a:pathLst>
            </a:custGeom>
            <a:solidFill>
              <a:srgbClr val="0F1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s1îḍé">
              <a:extLst>
                <a:ext uri="{FF2B5EF4-FFF2-40B4-BE49-F238E27FC236}">
                  <a16:creationId xmlns:a16="http://schemas.microsoft.com/office/drawing/2014/main" id="{EDD681FD-08B9-4665-BD1A-0C939CD9E185}"/>
                </a:ext>
              </a:extLst>
            </p:cNvPr>
            <p:cNvSpPr/>
            <p:nvPr/>
          </p:nvSpPr>
          <p:spPr bwMode="auto">
            <a:xfrm>
              <a:off x="4723204" y="4391161"/>
              <a:ext cx="423988" cy="234469"/>
            </a:xfrm>
            <a:custGeom>
              <a:avLst/>
              <a:gdLst>
                <a:gd name="T0" fmla="*/ 170 w 175"/>
                <a:gd name="T1" fmla="*/ 24 h 97"/>
                <a:gd name="T2" fmla="*/ 174 w 175"/>
                <a:gd name="T3" fmla="*/ 6 h 97"/>
                <a:gd name="T4" fmla="*/ 158 w 175"/>
                <a:gd name="T5" fmla="*/ 0 h 97"/>
                <a:gd name="T6" fmla="*/ 133 w 175"/>
                <a:gd name="T7" fmla="*/ 2 h 97"/>
                <a:gd name="T8" fmla="*/ 113 w 175"/>
                <a:gd name="T9" fmla="*/ 4 h 97"/>
                <a:gd name="T10" fmla="*/ 27 w 175"/>
                <a:gd name="T11" fmla="*/ 33 h 97"/>
                <a:gd name="T12" fmla="*/ 0 w 175"/>
                <a:gd name="T13" fmla="*/ 97 h 97"/>
                <a:gd name="T14" fmla="*/ 61 w 175"/>
                <a:gd name="T15" fmla="*/ 73 h 97"/>
                <a:gd name="T16" fmla="*/ 65 w 175"/>
                <a:gd name="T17" fmla="*/ 67 h 97"/>
                <a:gd name="T18" fmla="*/ 131 w 175"/>
                <a:gd name="T19" fmla="*/ 41 h 97"/>
                <a:gd name="T20" fmla="*/ 170 w 175"/>
                <a:gd name="T2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5" h="97">
                  <a:moveTo>
                    <a:pt x="170" y="24"/>
                  </a:moveTo>
                  <a:cubicBezTo>
                    <a:pt x="175" y="17"/>
                    <a:pt x="175" y="10"/>
                    <a:pt x="174" y="6"/>
                  </a:cubicBezTo>
                  <a:cubicBezTo>
                    <a:pt x="174" y="3"/>
                    <a:pt x="171" y="0"/>
                    <a:pt x="158" y="0"/>
                  </a:cubicBezTo>
                  <a:cubicBezTo>
                    <a:pt x="151" y="0"/>
                    <a:pt x="142" y="1"/>
                    <a:pt x="133" y="2"/>
                  </a:cubicBezTo>
                  <a:cubicBezTo>
                    <a:pt x="126" y="2"/>
                    <a:pt x="120" y="3"/>
                    <a:pt x="113" y="4"/>
                  </a:cubicBezTo>
                  <a:cubicBezTo>
                    <a:pt x="91" y="6"/>
                    <a:pt x="39" y="12"/>
                    <a:pt x="27" y="33"/>
                  </a:cubicBezTo>
                  <a:cubicBezTo>
                    <a:pt x="20" y="44"/>
                    <a:pt x="9" y="69"/>
                    <a:pt x="0" y="97"/>
                  </a:cubicBezTo>
                  <a:cubicBezTo>
                    <a:pt x="20" y="89"/>
                    <a:pt x="40" y="81"/>
                    <a:pt x="61" y="73"/>
                  </a:cubicBezTo>
                  <a:cubicBezTo>
                    <a:pt x="62" y="70"/>
                    <a:pt x="63" y="68"/>
                    <a:pt x="65" y="67"/>
                  </a:cubicBezTo>
                  <a:cubicBezTo>
                    <a:pt x="75" y="57"/>
                    <a:pt x="92" y="44"/>
                    <a:pt x="131" y="41"/>
                  </a:cubicBezTo>
                  <a:cubicBezTo>
                    <a:pt x="149" y="40"/>
                    <a:pt x="162" y="34"/>
                    <a:pt x="170" y="24"/>
                  </a:cubicBezTo>
                  <a:close/>
                </a:path>
              </a:pathLst>
            </a:custGeom>
            <a:solidFill>
              <a:srgbClr val="FFD3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ṡ1ïďê">
              <a:extLst>
                <a:ext uri="{FF2B5EF4-FFF2-40B4-BE49-F238E27FC236}">
                  <a16:creationId xmlns:a16="http://schemas.microsoft.com/office/drawing/2014/main" id="{7F09CFFA-101D-428B-A029-F6C72696F54A}"/>
                </a:ext>
              </a:extLst>
            </p:cNvPr>
            <p:cNvSpPr/>
            <p:nvPr/>
          </p:nvSpPr>
          <p:spPr bwMode="auto">
            <a:xfrm>
              <a:off x="4574991" y="4488350"/>
              <a:ext cx="615936" cy="1291400"/>
            </a:xfrm>
            <a:custGeom>
              <a:avLst/>
              <a:gdLst>
                <a:gd name="T0" fmla="*/ 206 w 254"/>
                <a:gd name="T1" fmla="*/ 352 h 534"/>
                <a:gd name="T2" fmla="*/ 223 w 254"/>
                <a:gd name="T3" fmla="*/ 300 h 534"/>
                <a:gd name="T4" fmla="*/ 250 w 254"/>
                <a:gd name="T5" fmla="*/ 197 h 534"/>
                <a:gd name="T6" fmla="*/ 251 w 254"/>
                <a:gd name="T7" fmla="*/ 138 h 534"/>
                <a:gd name="T8" fmla="*/ 251 w 254"/>
                <a:gd name="T9" fmla="*/ 44 h 534"/>
                <a:gd name="T10" fmla="*/ 238 w 254"/>
                <a:gd name="T11" fmla="*/ 14 h 534"/>
                <a:gd name="T12" fmla="*/ 238 w 254"/>
                <a:gd name="T13" fmla="*/ 13 h 534"/>
                <a:gd name="T14" fmla="*/ 236 w 254"/>
                <a:gd name="T15" fmla="*/ 11 h 534"/>
                <a:gd name="T16" fmla="*/ 235 w 254"/>
                <a:gd name="T17" fmla="*/ 10 h 534"/>
                <a:gd name="T18" fmla="*/ 235 w 254"/>
                <a:gd name="T19" fmla="*/ 10 h 534"/>
                <a:gd name="T20" fmla="*/ 215 w 254"/>
                <a:gd name="T21" fmla="*/ 1 h 534"/>
                <a:gd name="T22" fmla="*/ 215 w 254"/>
                <a:gd name="T23" fmla="*/ 1 h 534"/>
                <a:gd name="T24" fmla="*/ 213 w 254"/>
                <a:gd name="T25" fmla="*/ 2 h 534"/>
                <a:gd name="T26" fmla="*/ 212 w 254"/>
                <a:gd name="T27" fmla="*/ 2 h 534"/>
                <a:gd name="T28" fmla="*/ 212 w 254"/>
                <a:gd name="T29" fmla="*/ 3 h 534"/>
                <a:gd name="T30" fmla="*/ 211 w 254"/>
                <a:gd name="T31" fmla="*/ 3 h 534"/>
                <a:gd name="T32" fmla="*/ 211 w 254"/>
                <a:gd name="T33" fmla="*/ 3 h 534"/>
                <a:gd name="T34" fmla="*/ 209 w 254"/>
                <a:gd name="T35" fmla="*/ 5 h 534"/>
                <a:gd name="T36" fmla="*/ 208 w 254"/>
                <a:gd name="T37" fmla="*/ 5 h 534"/>
                <a:gd name="T38" fmla="*/ 205 w 254"/>
                <a:gd name="T39" fmla="*/ 10 h 534"/>
                <a:gd name="T40" fmla="*/ 204 w 254"/>
                <a:gd name="T41" fmla="*/ 10 h 534"/>
                <a:gd name="T42" fmla="*/ 203 w 254"/>
                <a:gd name="T43" fmla="*/ 13 h 534"/>
                <a:gd name="T44" fmla="*/ 203 w 254"/>
                <a:gd name="T45" fmla="*/ 14 h 534"/>
                <a:gd name="T46" fmla="*/ 202 w 254"/>
                <a:gd name="T47" fmla="*/ 16 h 534"/>
                <a:gd name="T48" fmla="*/ 202 w 254"/>
                <a:gd name="T49" fmla="*/ 18 h 534"/>
                <a:gd name="T50" fmla="*/ 201 w 254"/>
                <a:gd name="T51" fmla="*/ 19 h 534"/>
                <a:gd name="T52" fmla="*/ 199 w 254"/>
                <a:gd name="T53" fmla="*/ 47 h 534"/>
                <a:gd name="T54" fmla="*/ 199 w 254"/>
                <a:gd name="T55" fmla="*/ 48 h 534"/>
                <a:gd name="T56" fmla="*/ 201 w 254"/>
                <a:gd name="T57" fmla="*/ 87 h 534"/>
                <a:gd name="T58" fmla="*/ 201 w 254"/>
                <a:gd name="T59" fmla="*/ 88 h 534"/>
                <a:gd name="T60" fmla="*/ 162 w 254"/>
                <a:gd name="T61" fmla="*/ 154 h 534"/>
                <a:gd name="T62" fmla="*/ 162 w 254"/>
                <a:gd name="T63" fmla="*/ 154 h 534"/>
                <a:gd name="T64" fmla="*/ 128 w 254"/>
                <a:gd name="T65" fmla="*/ 125 h 534"/>
                <a:gd name="T66" fmla="*/ 122 w 254"/>
                <a:gd name="T67" fmla="*/ 114 h 534"/>
                <a:gd name="T68" fmla="*/ 115 w 254"/>
                <a:gd name="T69" fmla="*/ 88 h 534"/>
                <a:gd name="T70" fmla="*/ 51 w 254"/>
                <a:gd name="T71" fmla="*/ 117 h 534"/>
                <a:gd name="T72" fmla="*/ 53 w 254"/>
                <a:gd name="T73" fmla="*/ 134 h 534"/>
                <a:gd name="T74" fmla="*/ 74 w 254"/>
                <a:gd name="T75" fmla="*/ 191 h 534"/>
                <a:gd name="T76" fmla="*/ 99 w 254"/>
                <a:gd name="T77" fmla="*/ 274 h 534"/>
                <a:gd name="T78" fmla="*/ 0 w 254"/>
                <a:gd name="T79" fmla="*/ 531 h 534"/>
                <a:gd name="T80" fmla="*/ 96 w 254"/>
                <a:gd name="T81" fmla="*/ 534 h 534"/>
                <a:gd name="T82" fmla="*/ 143 w 254"/>
                <a:gd name="T83" fmla="*/ 530 h 534"/>
                <a:gd name="T84" fmla="*/ 206 w 254"/>
                <a:gd name="T85" fmla="*/ 35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534">
                  <a:moveTo>
                    <a:pt x="206" y="352"/>
                  </a:moveTo>
                  <a:cubicBezTo>
                    <a:pt x="210" y="339"/>
                    <a:pt x="216" y="320"/>
                    <a:pt x="223" y="300"/>
                  </a:cubicBezTo>
                  <a:cubicBezTo>
                    <a:pt x="236" y="261"/>
                    <a:pt x="251" y="216"/>
                    <a:pt x="250" y="197"/>
                  </a:cubicBezTo>
                  <a:cubicBezTo>
                    <a:pt x="249" y="185"/>
                    <a:pt x="250" y="162"/>
                    <a:pt x="251" y="138"/>
                  </a:cubicBezTo>
                  <a:cubicBezTo>
                    <a:pt x="252" y="103"/>
                    <a:pt x="254" y="62"/>
                    <a:pt x="251" y="44"/>
                  </a:cubicBezTo>
                  <a:cubicBezTo>
                    <a:pt x="250" y="32"/>
                    <a:pt x="245" y="22"/>
                    <a:pt x="238" y="14"/>
                  </a:cubicBezTo>
                  <a:cubicBezTo>
                    <a:pt x="238" y="14"/>
                    <a:pt x="238" y="13"/>
                    <a:pt x="238" y="13"/>
                  </a:cubicBezTo>
                  <a:cubicBezTo>
                    <a:pt x="237" y="12"/>
                    <a:pt x="237" y="12"/>
                    <a:pt x="236" y="11"/>
                  </a:cubicBezTo>
                  <a:cubicBezTo>
                    <a:pt x="236" y="11"/>
                    <a:pt x="236" y="11"/>
                    <a:pt x="235" y="10"/>
                  </a:cubicBezTo>
                  <a:cubicBezTo>
                    <a:pt x="235" y="10"/>
                    <a:pt x="235" y="10"/>
                    <a:pt x="235" y="10"/>
                  </a:cubicBezTo>
                  <a:cubicBezTo>
                    <a:pt x="228" y="3"/>
                    <a:pt x="221" y="0"/>
                    <a:pt x="215" y="1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4" y="2"/>
                    <a:pt x="213" y="2"/>
                    <a:pt x="213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1" y="3"/>
                    <a:pt x="211" y="3"/>
                    <a:pt x="211" y="3"/>
                  </a:cubicBezTo>
                  <a:cubicBezTo>
                    <a:pt x="210" y="4"/>
                    <a:pt x="209" y="4"/>
                    <a:pt x="209" y="5"/>
                  </a:cubicBezTo>
                  <a:cubicBezTo>
                    <a:pt x="208" y="5"/>
                    <a:pt x="208" y="5"/>
                    <a:pt x="208" y="5"/>
                  </a:cubicBezTo>
                  <a:cubicBezTo>
                    <a:pt x="207" y="7"/>
                    <a:pt x="206" y="8"/>
                    <a:pt x="205" y="10"/>
                  </a:cubicBezTo>
                  <a:cubicBezTo>
                    <a:pt x="205" y="10"/>
                    <a:pt x="205" y="10"/>
                    <a:pt x="204" y="10"/>
                  </a:cubicBezTo>
                  <a:cubicBezTo>
                    <a:pt x="204" y="11"/>
                    <a:pt x="203" y="12"/>
                    <a:pt x="203" y="13"/>
                  </a:cubicBezTo>
                  <a:cubicBezTo>
                    <a:pt x="203" y="13"/>
                    <a:pt x="203" y="14"/>
                    <a:pt x="203" y="14"/>
                  </a:cubicBezTo>
                  <a:cubicBezTo>
                    <a:pt x="203" y="14"/>
                    <a:pt x="202" y="15"/>
                    <a:pt x="202" y="16"/>
                  </a:cubicBezTo>
                  <a:cubicBezTo>
                    <a:pt x="202" y="17"/>
                    <a:pt x="202" y="17"/>
                    <a:pt x="202" y="18"/>
                  </a:cubicBezTo>
                  <a:cubicBezTo>
                    <a:pt x="202" y="18"/>
                    <a:pt x="201" y="19"/>
                    <a:pt x="201" y="19"/>
                  </a:cubicBezTo>
                  <a:cubicBezTo>
                    <a:pt x="200" y="26"/>
                    <a:pt x="199" y="35"/>
                    <a:pt x="199" y="47"/>
                  </a:cubicBezTo>
                  <a:cubicBezTo>
                    <a:pt x="199" y="47"/>
                    <a:pt x="199" y="47"/>
                    <a:pt x="199" y="48"/>
                  </a:cubicBezTo>
                  <a:cubicBezTo>
                    <a:pt x="199" y="58"/>
                    <a:pt x="200" y="71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4" y="141"/>
                    <a:pt x="163" y="154"/>
                    <a:pt x="162" y="154"/>
                  </a:cubicBezTo>
                  <a:cubicBezTo>
                    <a:pt x="162" y="154"/>
                    <a:pt x="162" y="154"/>
                    <a:pt x="162" y="154"/>
                  </a:cubicBezTo>
                  <a:cubicBezTo>
                    <a:pt x="144" y="153"/>
                    <a:pt x="136" y="139"/>
                    <a:pt x="128" y="125"/>
                  </a:cubicBezTo>
                  <a:cubicBezTo>
                    <a:pt x="126" y="121"/>
                    <a:pt x="124" y="118"/>
                    <a:pt x="122" y="114"/>
                  </a:cubicBezTo>
                  <a:cubicBezTo>
                    <a:pt x="118" y="109"/>
                    <a:pt x="116" y="99"/>
                    <a:pt x="115" y="88"/>
                  </a:cubicBezTo>
                  <a:cubicBezTo>
                    <a:pt x="95" y="97"/>
                    <a:pt x="72" y="107"/>
                    <a:pt x="51" y="117"/>
                  </a:cubicBezTo>
                  <a:cubicBezTo>
                    <a:pt x="52" y="123"/>
                    <a:pt x="52" y="129"/>
                    <a:pt x="53" y="134"/>
                  </a:cubicBezTo>
                  <a:cubicBezTo>
                    <a:pt x="58" y="154"/>
                    <a:pt x="65" y="172"/>
                    <a:pt x="74" y="191"/>
                  </a:cubicBezTo>
                  <a:cubicBezTo>
                    <a:pt x="84" y="217"/>
                    <a:pt x="96" y="244"/>
                    <a:pt x="99" y="274"/>
                  </a:cubicBezTo>
                  <a:cubicBezTo>
                    <a:pt x="104" y="323"/>
                    <a:pt x="13" y="506"/>
                    <a:pt x="0" y="531"/>
                  </a:cubicBezTo>
                  <a:cubicBezTo>
                    <a:pt x="12" y="532"/>
                    <a:pt x="59" y="534"/>
                    <a:pt x="96" y="534"/>
                  </a:cubicBezTo>
                  <a:cubicBezTo>
                    <a:pt x="136" y="534"/>
                    <a:pt x="142" y="531"/>
                    <a:pt x="143" y="530"/>
                  </a:cubicBezTo>
                  <a:cubicBezTo>
                    <a:pt x="150" y="522"/>
                    <a:pt x="195" y="393"/>
                    <a:pt x="206" y="352"/>
                  </a:cubicBezTo>
                  <a:close/>
                </a:path>
              </a:pathLst>
            </a:custGeom>
            <a:solidFill>
              <a:srgbClr val="FFD3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sľîďé">
              <a:extLst>
                <a:ext uri="{FF2B5EF4-FFF2-40B4-BE49-F238E27FC236}">
                  <a16:creationId xmlns:a16="http://schemas.microsoft.com/office/drawing/2014/main" id="{B106691B-C25C-4319-A5CC-C283AF9B190E}"/>
                </a:ext>
              </a:extLst>
            </p:cNvPr>
            <p:cNvSpPr/>
            <p:nvPr/>
          </p:nvSpPr>
          <p:spPr bwMode="auto">
            <a:xfrm>
              <a:off x="4519107" y="4713100"/>
              <a:ext cx="77751" cy="105694"/>
            </a:xfrm>
            <a:custGeom>
              <a:avLst/>
              <a:gdLst>
                <a:gd name="T0" fmla="*/ 18 w 32"/>
                <a:gd name="T1" fmla="*/ 44 h 44"/>
                <a:gd name="T2" fmla="*/ 27 w 32"/>
                <a:gd name="T3" fmla="*/ 40 h 44"/>
                <a:gd name="T4" fmla="*/ 9 w 32"/>
                <a:gd name="T5" fmla="*/ 0 h 44"/>
                <a:gd name="T6" fmla="*/ 8 w 32"/>
                <a:gd name="T7" fmla="*/ 0 h 44"/>
                <a:gd name="T8" fmla="*/ 0 w 32"/>
                <a:gd name="T9" fmla="*/ 3 h 44"/>
                <a:gd name="T10" fmla="*/ 18 w 32"/>
                <a:gd name="T1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44">
                  <a:moveTo>
                    <a:pt x="18" y="44"/>
                  </a:moveTo>
                  <a:cubicBezTo>
                    <a:pt x="21" y="42"/>
                    <a:pt x="24" y="41"/>
                    <a:pt x="27" y="40"/>
                  </a:cubicBezTo>
                  <a:cubicBezTo>
                    <a:pt x="32" y="15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1"/>
                    <a:pt x="2" y="2"/>
                    <a:pt x="0" y="3"/>
                  </a:cubicBezTo>
                  <a:cubicBezTo>
                    <a:pt x="3" y="6"/>
                    <a:pt x="19" y="20"/>
                    <a:pt x="18" y="44"/>
                  </a:cubicBezTo>
                  <a:close/>
                </a:path>
              </a:pathLst>
            </a:custGeom>
            <a:solidFill>
              <a:srgbClr val="CDBF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ŝļîḍe">
              <a:extLst>
                <a:ext uri="{FF2B5EF4-FFF2-40B4-BE49-F238E27FC236}">
                  <a16:creationId xmlns:a16="http://schemas.microsoft.com/office/drawing/2014/main" id="{C00D0CAD-A985-4961-9208-2E93C211022F}"/>
                </a:ext>
              </a:extLst>
            </p:cNvPr>
            <p:cNvSpPr/>
            <p:nvPr/>
          </p:nvSpPr>
          <p:spPr bwMode="auto">
            <a:xfrm>
              <a:off x="4409769" y="4725249"/>
              <a:ext cx="148213" cy="129991"/>
            </a:xfrm>
            <a:custGeom>
              <a:avLst/>
              <a:gdLst>
                <a:gd name="T0" fmla="*/ 59 w 61"/>
                <a:gd name="T1" fmla="*/ 40 h 54"/>
                <a:gd name="T2" fmla="*/ 42 w 61"/>
                <a:gd name="T3" fmla="*/ 1 h 54"/>
                <a:gd name="T4" fmla="*/ 41 w 61"/>
                <a:gd name="T5" fmla="*/ 0 h 54"/>
                <a:gd name="T6" fmla="*/ 8 w 61"/>
                <a:gd name="T7" fmla="*/ 17 h 54"/>
                <a:gd name="T8" fmla="*/ 4 w 61"/>
                <a:gd name="T9" fmla="*/ 44 h 54"/>
                <a:gd name="T10" fmla="*/ 22 w 61"/>
                <a:gd name="T11" fmla="*/ 53 h 54"/>
                <a:gd name="T12" fmla="*/ 59 w 61"/>
                <a:gd name="T13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4">
                  <a:moveTo>
                    <a:pt x="59" y="40"/>
                  </a:moveTo>
                  <a:cubicBezTo>
                    <a:pt x="61" y="16"/>
                    <a:pt x="42" y="1"/>
                    <a:pt x="42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21" y="9"/>
                    <a:pt x="9" y="14"/>
                    <a:pt x="8" y="17"/>
                  </a:cubicBezTo>
                  <a:cubicBezTo>
                    <a:pt x="2" y="24"/>
                    <a:pt x="0" y="36"/>
                    <a:pt x="4" y="44"/>
                  </a:cubicBezTo>
                  <a:cubicBezTo>
                    <a:pt x="7" y="50"/>
                    <a:pt x="13" y="54"/>
                    <a:pt x="22" y="53"/>
                  </a:cubicBezTo>
                  <a:cubicBezTo>
                    <a:pt x="26" y="53"/>
                    <a:pt x="40" y="48"/>
                    <a:pt x="59" y="40"/>
                  </a:cubicBezTo>
                  <a:close/>
                </a:path>
              </a:pathLst>
            </a:custGeom>
            <a:solidFill>
              <a:srgbClr val="F16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ŝ1iḑè">
              <a:extLst>
                <a:ext uri="{FF2B5EF4-FFF2-40B4-BE49-F238E27FC236}">
                  <a16:creationId xmlns:a16="http://schemas.microsoft.com/office/drawing/2014/main" id="{4F8E6D25-1F5A-4D32-B6B2-BA990A2354BB}"/>
                </a:ext>
              </a:extLst>
            </p:cNvPr>
            <p:cNvSpPr/>
            <p:nvPr/>
          </p:nvSpPr>
          <p:spPr bwMode="auto">
            <a:xfrm>
              <a:off x="4548264" y="4502929"/>
              <a:ext cx="516317" cy="301286"/>
            </a:xfrm>
            <a:custGeom>
              <a:avLst/>
              <a:gdLst>
                <a:gd name="T0" fmla="*/ 0 w 213"/>
                <a:gd name="T1" fmla="*/ 85 h 125"/>
                <a:gd name="T2" fmla="*/ 19 w 213"/>
                <a:gd name="T3" fmla="*/ 125 h 125"/>
                <a:gd name="T4" fmla="*/ 206 w 213"/>
                <a:gd name="T5" fmla="*/ 40 h 125"/>
                <a:gd name="T6" fmla="*/ 213 w 213"/>
                <a:gd name="T7" fmla="*/ 0 h 125"/>
                <a:gd name="T8" fmla="*/ 0 w 213"/>
                <a:gd name="T9" fmla="*/ 8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25">
                  <a:moveTo>
                    <a:pt x="0" y="85"/>
                  </a:moveTo>
                  <a:cubicBezTo>
                    <a:pt x="6" y="89"/>
                    <a:pt x="22" y="103"/>
                    <a:pt x="19" y="125"/>
                  </a:cubicBezTo>
                  <a:cubicBezTo>
                    <a:pt x="68" y="104"/>
                    <a:pt x="142" y="71"/>
                    <a:pt x="206" y="40"/>
                  </a:cubicBezTo>
                  <a:cubicBezTo>
                    <a:pt x="206" y="22"/>
                    <a:pt x="207" y="9"/>
                    <a:pt x="213" y="0"/>
                  </a:cubicBezTo>
                  <a:cubicBezTo>
                    <a:pt x="118" y="37"/>
                    <a:pt x="45" y="66"/>
                    <a:pt x="0" y="85"/>
                  </a:cubicBezTo>
                  <a:close/>
                </a:path>
              </a:pathLst>
            </a:custGeom>
            <a:solidFill>
              <a:srgbClr val="EF4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$ļïḍé">
              <a:extLst>
                <a:ext uri="{FF2B5EF4-FFF2-40B4-BE49-F238E27FC236}">
                  <a16:creationId xmlns:a16="http://schemas.microsoft.com/office/drawing/2014/main" id="{FFFBB596-678C-42C6-BED0-B800DC2F7342}"/>
                </a:ext>
              </a:extLst>
            </p:cNvPr>
            <p:cNvSpPr/>
            <p:nvPr/>
          </p:nvSpPr>
          <p:spPr bwMode="auto">
            <a:xfrm>
              <a:off x="5118035" y="4451904"/>
              <a:ext cx="114197" cy="86256"/>
            </a:xfrm>
            <a:custGeom>
              <a:avLst/>
              <a:gdLst>
                <a:gd name="T0" fmla="*/ 0 w 47"/>
                <a:gd name="T1" fmla="*/ 13 h 36"/>
                <a:gd name="T2" fmla="*/ 24 w 47"/>
                <a:gd name="T3" fmla="*/ 36 h 36"/>
                <a:gd name="T4" fmla="*/ 47 w 47"/>
                <a:gd name="T5" fmla="*/ 25 h 36"/>
                <a:gd name="T6" fmla="*/ 40 w 47"/>
                <a:gd name="T7" fmla="*/ 21 h 36"/>
                <a:gd name="T8" fmla="*/ 39 w 47"/>
                <a:gd name="T9" fmla="*/ 20 h 36"/>
                <a:gd name="T10" fmla="*/ 39 w 47"/>
                <a:gd name="T11" fmla="*/ 19 h 36"/>
                <a:gd name="T12" fmla="*/ 42 w 47"/>
                <a:gd name="T13" fmla="*/ 13 h 36"/>
                <a:gd name="T14" fmla="*/ 33 w 47"/>
                <a:gd name="T15" fmla="*/ 11 h 36"/>
                <a:gd name="T16" fmla="*/ 32 w 47"/>
                <a:gd name="T17" fmla="*/ 9 h 36"/>
                <a:gd name="T18" fmla="*/ 34 w 47"/>
                <a:gd name="T19" fmla="*/ 0 h 36"/>
                <a:gd name="T20" fmla="*/ 0 w 47"/>
                <a:gd name="T21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6">
                  <a:moveTo>
                    <a:pt x="0" y="13"/>
                  </a:moveTo>
                  <a:cubicBezTo>
                    <a:pt x="9" y="16"/>
                    <a:pt x="18" y="24"/>
                    <a:pt x="24" y="36"/>
                  </a:cubicBezTo>
                  <a:cubicBezTo>
                    <a:pt x="37" y="30"/>
                    <a:pt x="44" y="26"/>
                    <a:pt x="47" y="25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39" y="21"/>
                    <a:pt x="39" y="20"/>
                  </a:cubicBezTo>
                  <a:cubicBezTo>
                    <a:pt x="39" y="20"/>
                    <a:pt x="39" y="19"/>
                    <a:pt x="39" y="19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0"/>
                    <a:pt x="32" y="9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2"/>
                    <a:pt x="16" y="7"/>
                    <a:pt x="0" y="13"/>
                  </a:cubicBezTo>
                  <a:close/>
                </a:path>
              </a:pathLst>
            </a:custGeom>
            <a:solidFill>
              <a:srgbClr val="EF4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šḷiḑè">
              <a:extLst>
                <a:ext uri="{FF2B5EF4-FFF2-40B4-BE49-F238E27FC236}">
                  <a16:creationId xmlns:a16="http://schemas.microsoft.com/office/drawing/2014/main" id="{5FCC5031-FE7D-473E-8B19-53872AFE33C9}"/>
                </a:ext>
              </a:extLst>
            </p:cNvPr>
            <p:cNvSpPr/>
            <p:nvPr/>
          </p:nvSpPr>
          <p:spPr bwMode="auto">
            <a:xfrm>
              <a:off x="5205505" y="4437326"/>
              <a:ext cx="102049" cy="68032"/>
            </a:xfrm>
            <a:custGeom>
              <a:avLst/>
              <a:gdLst>
                <a:gd name="T0" fmla="*/ 0 w 42"/>
                <a:gd name="T1" fmla="*/ 14 h 28"/>
                <a:gd name="T2" fmla="*/ 10 w 42"/>
                <a:gd name="T3" fmla="*/ 16 h 28"/>
                <a:gd name="T4" fmla="*/ 11 w 42"/>
                <a:gd name="T5" fmla="*/ 17 h 28"/>
                <a:gd name="T6" fmla="*/ 11 w 42"/>
                <a:gd name="T7" fmla="*/ 19 h 28"/>
                <a:gd name="T8" fmla="*/ 8 w 42"/>
                <a:gd name="T9" fmla="*/ 25 h 28"/>
                <a:gd name="T10" fmla="*/ 15 w 42"/>
                <a:gd name="T11" fmla="*/ 28 h 28"/>
                <a:gd name="T12" fmla="*/ 42 w 42"/>
                <a:gd name="T13" fmla="*/ 0 h 28"/>
                <a:gd name="T14" fmla="*/ 3 w 42"/>
                <a:gd name="T15" fmla="*/ 5 h 28"/>
                <a:gd name="T16" fmla="*/ 0 w 42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8">
                  <a:moveTo>
                    <a:pt x="0" y="14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1" y="17"/>
                    <a:pt x="11" y="17"/>
                  </a:cubicBezTo>
                  <a:cubicBezTo>
                    <a:pt x="11" y="18"/>
                    <a:pt x="11" y="18"/>
                    <a:pt x="11" y="19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22" y="23"/>
                    <a:pt x="35" y="7"/>
                    <a:pt x="42" y="0"/>
                  </a:cubicBezTo>
                  <a:cubicBezTo>
                    <a:pt x="3" y="5"/>
                    <a:pt x="3" y="5"/>
                    <a:pt x="3" y="5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FFD3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ṡḷîḍê">
              <a:extLst>
                <a:ext uri="{FF2B5EF4-FFF2-40B4-BE49-F238E27FC236}">
                  <a16:creationId xmlns:a16="http://schemas.microsoft.com/office/drawing/2014/main" id="{E8AC9C6D-B814-41DC-9115-39D68DDE4D10}"/>
                </a:ext>
              </a:extLst>
            </p:cNvPr>
            <p:cNvSpPr/>
            <p:nvPr/>
          </p:nvSpPr>
          <p:spPr bwMode="auto">
            <a:xfrm>
              <a:off x="5420536" y="3820175"/>
              <a:ext cx="337732" cy="241758"/>
            </a:xfrm>
            <a:custGeom>
              <a:avLst/>
              <a:gdLst>
                <a:gd name="T0" fmla="*/ 0 w 139"/>
                <a:gd name="T1" fmla="*/ 0 h 100"/>
                <a:gd name="T2" fmla="*/ 47 w 139"/>
                <a:gd name="T3" fmla="*/ 100 h 100"/>
                <a:gd name="T4" fmla="*/ 139 w 139"/>
                <a:gd name="T5" fmla="*/ 66 h 100"/>
                <a:gd name="T6" fmla="*/ 0 w 139"/>
                <a:gd name="T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100">
                  <a:moveTo>
                    <a:pt x="0" y="0"/>
                  </a:moveTo>
                  <a:cubicBezTo>
                    <a:pt x="16" y="38"/>
                    <a:pt x="42" y="95"/>
                    <a:pt x="47" y="100"/>
                  </a:cubicBezTo>
                  <a:cubicBezTo>
                    <a:pt x="54" y="100"/>
                    <a:pt x="104" y="80"/>
                    <a:pt x="139" y="66"/>
                  </a:cubicBezTo>
                  <a:cubicBezTo>
                    <a:pt x="119" y="56"/>
                    <a:pt x="27" y="7"/>
                    <a:pt x="0" y="0"/>
                  </a:cubicBezTo>
                  <a:close/>
                </a:path>
              </a:pathLst>
            </a:custGeom>
            <a:solidFill>
              <a:srgbClr val="DA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$ḷîḑe">
              <a:extLst>
                <a:ext uri="{FF2B5EF4-FFF2-40B4-BE49-F238E27FC236}">
                  <a16:creationId xmlns:a16="http://schemas.microsoft.com/office/drawing/2014/main" id="{318D493A-A6B9-4EC6-B17E-DBF5C0F1B59E}"/>
                </a:ext>
              </a:extLst>
            </p:cNvPr>
            <p:cNvSpPr/>
            <p:nvPr/>
          </p:nvSpPr>
          <p:spPr bwMode="auto">
            <a:xfrm>
              <a:off x="4723204" y="4408169"/>
              <a:ext cx="212602" cy="217461"/>
            </a:xfrm>
            <a:custGeom>
              <a:avLst/>
              <a:gdLst>
                <a:gd name="T0" fmla="*/ 27 w 88"/>
                <a:gd name="T1" fmla="*/ 26 h 90"/>
                <a:gd name="T2" fmla="*/ 0 w 88"/>
                <a:gd name="T3" fmla="*/ 90 h 90"/>
                <a:gd name="T4" fmla="*/ 20 w 88"/>
                <a:gd name="T5" fmla="*/ 82 h 90"/>
                <a:gd name="T6" fmla="*/ 23 w 88"/>
                <a:gd name="T7" fmla="*/ 73 h 90"/>
                <a:gd name="T8" fmla="*/ 50 w 88"/>
                <a:gd name="T9" fmla="*/ 29 h 90"/>
                <a:gd name="T10" fmla="*/ 88 w 88"/>
                <a:gd name="T11" fmla="*/ 0 h 90"/>
                <a:gd name="T12" fmla="*/ 27 w 88"/>
                <a:gd name="T13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0">
                  <a:moveTo>
                    <a:pt x="27" y="26"/>
                  </a:moveTo>
                  <a:cubicBezTo>
                    <a:pt x="20" y="37"/>
                    <a:pt x="9" y="62"/>
                    <a:pt x="0" y="90"/>
                  </a:cubicBezTo>
                  <a:cubicBezTo>
                    <a:pt x="7" y="87"/>
                    <a:pt x="14" y="85"/>
                    <a:pt x="20" y="82"/>
                  </a:cubicBezTo>
                  <a:cubicBezTo>
                    <a:pt x="21" y="79"/>
                    <a:pt x="22" y="76"/>
                    <a:pt x="23" y="73"/>
                  </a:cubicBezTo>
                  <a:cubicBezTo>
                    <a:pt x="29" y="56"/>
                    <a:pt x="37" y="42"/>
                    <a:pt x="50" y="29"/>
                  </a:cubicBezTo>
                  <a:cubicBezTo>
                    <a:pt x="59" y="20"/>
                    <a:pt x="74" y="7"/>
                    <a:pt x="88" y="0"/>
                  </a:cubicBezTo>
                  <a:cubicBezTo>
                    <a:pt x="65" y="4"/>
                    <a:pt x="36" y="11"/>
                    <a:pt x="27" y="26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śļïdé">
              <a:extLst>
                <a:ext uri="{FF2B5EF4-FFF2-40B4-BE49-F238E27FC236}">
                  <a16:creationId xmlns:a16="http://schemas.microsoft.com/office/drawing/2014/main" id="{FDD32A38-D603-46AD-8D70-F97B4AC30FCE}"/>
                </a:ext>
              </a:extLst>
            </p:cNvPr>
            <p:cNvSpPr/>
            <p:nvPr/>
          </p:nvSpPr>
          <p:spPr bwMode="auto">
            <a:xfrm>
              <a:off x="4574991" y="4744687"/>
              <a:ext cx="283064" cy="1032634"/>
            </a:xfrm>
            <a:custGeom>
              <a:avLst/>
              <a:gdLst>
                <a:gd name="T0" fmla="*/ 113 w 117"/>
                <a:gd name="T1" fmla="*/ 203 h 427"/>
                <a:gd name="T2" fmla="*/ 115 w 117"/>
                <a:gd name="T3" fmla="*/ 136 h 427"/>
                <a:gd name="T4" fmla="*/ 96 w 117"/>
                <a:gd name="T5" fmla="*/ 75 h 427"/>
                <a:gd name="T6" fmla="*/ 80 w 117"/>
                <a:gd name="T7" fmla="*/ 35 h 427"/>
                <a:gd name="T8" fmla="*/ 75 w 117"/>
                <a:gd name="T9" fmla="*/ 0 h 427"/>
                <a:gd name="T10" fmla="*/ 51 w 117"/>
                <a:gd name="T11" fmla="*/ 11 h 427"/>
                <a:gd name="T12" fmla="*/ 53 w 117"/>
                <a:gd name="T13" fmla="*/ 28 h 427"/>
                <a:gd name="T14" fmla="*/ 74 w 117"/>
                <a:gd name="T15" fmla="*/ 85 h 427"/>
                <a:gd name="T16" fmla="*/ 99 w 117"/>
                <a:gd name="T17" fmla="*/ 168 h 427"/>
                <a:gd name="T18" fmla="*/ 0 w 117"/>
                <a:gd name="T19" fmla="*/ 425 h 427"/>
                <a:gd name="T20" fmla="*/ 32 w 117"/>
                <a:gd name="T21" fmla="*/ 427 h 427"/>
                <a:gd name="T22" fmla="*/ 39 w 117"/>
                <a:gd name="T23" fmla="*/ 409 h 427"/>
                <a:gd name="T24" fmla="*/ 99 w 117"/>
                <a:gd name="T25" fmla="*/ 285 h 427"/>
                <a:gd name="T26" fmla="*/ 113 w 117"/>
                <a:gd name="T27" fmla="*/ 203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427">
                  <a:moveTo>
                    <a:pt x="113" y="203"/>
                  </a:moveTo>
                  <a:cubicBezTo>
                    <a:pt x="116" y="181"/>
                    <a:pt x="117" y="158"/>
                    <a:pt x="115" y="136"/>
                  </a:cubicBezTo>
                  <a:cubicBezTo>
                    <a:pt x="113" y="115"/>
                    <a:pt x="106" y="93"/>
                    <a:pt x="96" y="75"/>
                  </a:cubicBezTo>
                  <a:cubicBezTo>
                    <a:pt x="89" y="62"/>
                    <a:pt x="83" y="50"/>
                    <a:pt x="80" y="35"/>
                  </a:cubicBezTo>
                  <a:cubicBezTo>
                    <a:pt x="78" y="27"/>
                    <a:pt x="75" y="12"/>
                    <a:pt x="75" y="0"/>
                  </a:cubicBezTo>
                  <a:cubicBezTo>
                    <a:pt x="67" y="4"/>
                    <a:pt x="59" y="7"/>
                    <a:pt x="51" y="11"/>
                  </a:cubicBezTo>
                  <a:cubicBezTo>
                    <a:pt x="52" y="17"/>
                    <a:pt x="52" y="23"/>
                    <a:pt x="53" y="28"/>
                  </a:cubicBezTo>
                  <a:cubicBezTo>
                    <a:pt x="58" y="48"/>
                    <a:pt x="65" y="66"/>
                    <a:pt x="74" y="85"/>
                  </a:cubicBezTo>
                  <a:cubicBezTo>
                    <a:pt x="84" y="111"/>
                    <a:pt x="96" y="138"/>
                    <a:pt x="99" y="168"/>
                  </a:cubicBezTo>
                  <a:cubicBezTo>
                    <a:pt x="104" y="217"/>
                    <a:pt x="13" y="400"/>
                    <a:pt x="0" y="425"/>
                  </a:cubicBezTo>
                  <a:cubicBezTo>
                    <a:pt x="5" y="425"/>
                    <a:pt x="17" y="426"/>
                    <a:pt x="32" y="427"/>
                  </a:cubicBezTo>
                  <a:cubicBezTo>
                    <a:pt x="34" y="420"/>
                    <a:pt x="36" y="414"/>
                    <a:pt x="39" y="409"/>
                  </a:cubicBezTo>
                  <a:cubicBezTo>
                    <a:pt x="61" y="370"/>
                    <a:pt x="85" y="328"/>
                    <a:pt x="99" y="285"/>
                  </a:cubicBezTo>
                  <a:cubicBezTo>
                    <a:pt x="107" y="259"/>
                    <a:pt x="109" y="230"/>
                    <a:pt x="113" y="203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sḷîḋé">
              <a:extLst>
                <a:ext uri="{FF2B5EF4-FFF2-40B4-BE49-F238E27FC236}">
                  <a16:creationId xmlns:a16="http://schemas.microsoft.com/office/drawing/2014/main" id="{A382649A-EF63-4F76-9F0F-101AFB9C0B60}"/>
                </a:ext>
              </a:extLst>
            </p:cNvPr>
            <p:cNvSpPr/>
            <p:nvPr/>
          </p:nvSpPr>
          <p:spPr bwMode="auto">
            <a:xfrm>
              <a:off x="4844690" y="4493210"/>
              <a:ext cx="249047" cy="400905"/>
            </a:xfrm>
            <a:custGeom>
              <a:avLst/>
              <a:gdLst>
                <a:gd name="T0" fmla="*/ 103 w 103"/>
                <a:gd name="T1" fmla="*/ 0 h 166"/>
                <a:gd name="T2" fmla="*/ 102 w 103"/>
                <a:gd name="T3" fmla="*/ 0 h 166"/>
                <a:gd name="T4" fmla="*/ 101 w 103"/>
                <a:gd name="T5" fmla="*/ 0 h 166"/>
                <a:gd name="T6" fmla="*/ 101 w 103"/>
                <a:gd name="T7" fmla="*/ 1 h 166"/>
                <a:gd name="T8" fmla="*/ 100 w 103"/>
                <a:gd name="T9" fmla="*/ 1 h 166"/>
                <a:gd name="T10" fmla="*/ 100 w 103"/>
                <a:gd name="T11" fmla="*/ 1 h 166"/>
                <a:gd name="T12" fmla="*/ 98 w 103"/>
                <a:gd name="T13" fmla="*/ 3 h 166"/>
                <a:gd name="T14" fmla="*/ 97 w 103"/>
                <a:gd name="T15" fmla="*/ 3 h 166"/>
                <a:gd name="T16" fmla="*/ 94 w 103"/>
                <a:gd name="T17" fmla="*/ 8 h 166"/>
                <a:gd name="T18" fmla="*/ 93 w 103"/>
                <a:gd name="T19" fmla="*/ 8 h 166"/>
                <a:gd name="T20" fmla="*/ 92 w 103"/>
                <a:gd name="T21" fmla="*/ 11 h 166"/>
                <a:gd name="T22" fmla="*/ 92 w 103"/>
                <a:gd name="T23" fmla="*/ 12 h 166"/>
                <a:gd name="T24" fmla="*/ 91 w 103"/>
                <a:gd name="T25" fmla="*/ 14 h 166"/>
                <a:gd name="T26" fmla="*/ 91 w 103"/>
                <a:gd name="T27" fmla="*/ 16 h 166"/>
                <a:gd name="T28" fmla="*/ 90 w 103"/>
                <a:gd name="T29" fmla="*/ 17 h 166"/>
                <a:gd name="T30" fmla="*/ 88 w 103"/>
                <a:gd name="T31" fmla="*/ 45 h 166"/>
                <a:gd name="T32" fmla="*/ 88 w 103"/>
                <a:gd name="T33" fmla="*/ 46 h 166"/>
                <a:gd name="T34" fmla="*/ 90 w 103"/>
                <a:gd name="T35" fmla="*/ 85 h 166"/>
                <a:gd name="T36" fmla="*/ 90 w 103"/>
                <a:gd name="T37" fmla="*/ 86 h 166"/>
                <a:gd name="T38" fmla="*/ 51 w 103"/>
                <a:gd name="T39" fmla="*/ 152 h 166"/>
                <a:gd name="T40" fmla="*/ 51 w 103"/>
                <a:gd name="T41" fmla="*/ 152 h 166"/>
                <a:gd name="T42" fmla="*/ 17 w 103"/>
                <a:gd name="T43" fmla="*/ 123 h 166"/>
                <a:gd name="T44" fmla="*/ 11 w 103"/>
                <a:gd name="T45" fmla="*/ 112 h 166"/>
                <a:gd name="T46" fmla="*/ 4 w 103"/>
                <a:gd name="T47" fmla="*/ 86 h 166"/>
                <a:gd name="T48" fmla="*/ 2 w 103"/>
                <a:gd name="T49" fmla="*/ 87 h 166"/>
                <a:gd name="T50" fmla="*/ 1 w 103"/>
                <a:gd name="T51" fmla="*/ 94 h 166"/>
                <a:gd name="T52" fmla="*/ 51 w 103"/>
                <a:gd name="T53" fmla="*/ 162 h 166"/>
                <a:gd name="T54" fmla="*/ 95 w 103"/>
                <a:gd name="T55" fmla="*/ 112 h 166"/>
                <a:gd name="T56" fmla="*/ 97 w 103"/>
                <a:gd name="T57" fmla="*/ 70 h 166"/>
                <a:gd name="T58" fmla="*/ 103 w 103"/>
                <a:gd name="T5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3" h="166">
                  <a:moveTo>
                    <a:pt x="103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2"/>
                    <a:pt x="98" y="2"/>
                    <a:pt x="98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6" y="5"/>
                    <a:pt x="95" y="6"/>
                    <a:pt x="94" y="8"/>
                  </a:cubicBezTo>
                  <a:cubicBezTo>
                    <a:pt x="94" y="8"/>
                    <a:pt x="94" y="8"/>
                    <a:pt x="93" y="8"/>
                  </a:cubicBezTo>
                  <a:cubicBezTo>
                    <a:pt x="93" y="9"/>
                    <a:pt x="92" y="10"/>
                    <a:pt x="92" y="11"/>
                  </a:cubicBezTo>
                  <a:cubicBezTo>
                    <a:pt x="92" y="11"/>
                    <a:pt x="92" y="12"/>
                    <a:pt x="92" y="12"/>
                  </a:cubicBezTo>
                  <a:cubicBezTo>
                    <a:pt x="92" y="12"/>
                    <a:pt x="91" y="13"/>
                    <a:pt x="91" y="14"/>
                  </a:cubicBezTo>
                  <a:cubicBezTo>
                    <a:pt x="91" y="15"/>
                    <a:pt x="91" y="15"/>
                    <a:pt x="91" y="16"/>
                  </a:cubicBezTo>
                  <a:cubicBezTo>
                    <a:pt x="91" y="16"/>
                    <a:pt x="90" y="17"/>
                    <a:pt x="90" y="17"/>
                  </a:cubicBezTo>
                  <a:cubicBezTo>
                    <a:pt x="89" y="24"/>
                    <a:pt x="88" y="33"/>
                    <a:pt x="88" y="45"/>
                  </a:cubicBezTo>
                  <a:cubicBezTo>
                    <a:pt x="88" y="45"/>
                    <a:pt x="88" y="45"/>
                    <a:pt x="88" y="46"/>
                  </a:cubicBezTo>
                  <a:cubicBezTo>
                    <a:pt x="88" y="56"/>
                    <a:pt x="89" y="69"/>
                    <a:pt x="90" y="85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3" y="139"/>
                    <a:pt x="52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33" y="151"/>
                    <a:pt x="25" y="137"/>
                    <a:pt x="17" y="123"/>
                  </a:cubicBezTo>
                  <a:cubicBezTo>
                    <a:pt x="15" y="119"/>
                    <a:pt x="13" y="116"/>
                    <a:pt x="11" y="112"/>
                  </a:cubicBezTo>
                  <a:cubicBezTo>
                    <a:pt x="7" y="107"/>
                    <a:pt x="5" y="97"/>
                    <a:pt x="4" y="86"/>
                  </a:cubicBezTo>
                  <a:cubicBezTo>
                    <a:pt x="3" y="86"/>
                    <a:pt x="3" y="87"/>
                    <a:pt x="2" y="87"/>
                  </a:cubicBezTo>
                  <a:cubicBezTo>
                    <a:pt x="2" y="89"/>
                    <a:pt x="1" y="92"/>
                    <a:pt x="1" y="94"/>
                  </a:cubicBezTo>
                  <a:cubicBezTo>
                    <a:pt x="0" y="124"/>
                    <a:pt x="17" y="166"/>
                    <a:pt x="51" y="162"/>
                  </a:cubicBezTo>
                  <a:cubicBezTo>
                    <a:pt x="74" y="158"/>
                    <a:pt x="93" y="134"/>
                    <a:pt x="95" y="112"/>
                  </a:cubicBezTo>
                  <a:cubicBezTo>
                    <a:pt x="96" y="98"/>
                    <a:pt x="97" y="84"/>
                    <a:pt x="97" y="70"/>
                  </a:cubicBezTo>
                  <a:cubicBezTo>
                    <a:pt x="98" y="50"/>
                    <a:pt x="88" y="15"/>
                    <a:pt x="103" y="0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śļïḓê">
              <a:extLst>
                <a:ext uri="{FF2B5EF4-FFF2-40B4-BE49-F238E27FC236}">
                  <a16:creationId xmlns:a16="http://schemas.microsoft.com/office/drawing/2014/main" id="{9B688BF7-9833-424F-B029-396C9A03B59A}"/>
                </a:ext>
              </a:extLst>
            </p:cNvPr>
            <p:cNvSpPr/>
            <p:nvPr/>
          </p:nvSpPr>
          <p:spPr bwMode="auto">
            <a:xfrm>
              <a:off x="5101027" y="4642638"/>
              <a:ext cx="31586" cy="21868"/>
            </a:xfrm>
            <a:custGeom>
              <a:avLst/>
              <a:gdLst>
                <a:gd name="T0" fmla="*/ 13 w 13"/>
                <a:gd name="T1" fmla="*/ 5 h 9"/>
                <a:gd name="T2" fmla="*/ 1 w 13"/>
                <a:gd name="T3" fmla="*/ 6 h 9"/>
                <a:gd name="T4" fmla="*/ 2 w 13"/>
                <a:gd name="T5" fmla="*/ 8 h 9"/>
                <a:gd name="T6" fmla="*/ 12 w 13"/>
                <a:gd name="T7" fmla="*/ 6 h 9"/>
                <a:gd name="T8" fmla="*/ 13 w 13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13" y="5"/>
                  </a:moveTo>
                  <a:cubicBezTo>
                    <a:pt x="11" y="0"/>
                    <a:pt x="4" y="5"/>
                    <a:pt x="1" y="6"/>
                  </a:cubicBezTo>
                  <a:cubicBezTo>
                    <a:pt x="0" y="7"/>
                    <a:pt x="0" y="9"/>
                    <a:pt x="2" y="8"/>
                  </a:cubicBezTo>
                  <a:cubicBezTo>
                    <a:pt x="4" y="7"/>
                    <a:pt x="9" y="4"/>
                    <a:pt x="12" y="6"/>
                  </a:cubicBezTo>
                  <a:cubicBezTo>
                    <a:pt x="13" y="7"/>
                    <a:pt x="13" y="6"/>
                    <a:pt x="13" y="5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slide">
              <a:extLst>
                <a:ext uri="{FF2B5EF4-FFF2-40B4-BE49-F238E27FC236}">
                  <a16:creationId xmlns:a16="http://schemas.microsoft.com/office/drawing/2014/main" id="{86175835-BC0A-435E-AFF9-461E002D80A4}"/>
                </a:ext>
              </a:extLst>
            </p:cNvPr>
            <p:cNvSpPr/>
            <p:nvPr/>
          </p:nvSpPr>
          <p:spPr bwMode="auto">
            <a:xfrm>
              <a:off x="5120465" y="4671795"/>
              <a:ext cx="12149" cy="4859"/>
            </a:xfrm>
            <a:custGeom>
              <a:avLst/>
              <a:gdLst>
                <a:gd name="T0" fmla="*/ 4 w 5"/>
                <a:gd name="T1" fmla="*/ 0 h 2"/>
                <a:gd name="T2" fmla="*/ 1 w 5"/>
                <a:gd name="T3" fmla="*/ 0 h 2"/>
                <a:gd name="T4" fmla="*/ 1 w 5"/>
                <a:gd name="T5" fmla="*/ 2 h 2"/>
                <a:gd name="T6" fmla="*/ 4 w 5"/>
                <a:gd name="T7" fmla="*/ 2 h 2"/>
                <a:gd name="T8" fmla="*/ 4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1"/>
                    <a:pt x="4" y="0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ṧľiḋè">
              <a:extLst>
                <a:ext uri="{FF2B5EF4-FFF2-40B4-BE49-F238E27FC236}">
                  <a16:creationId xmlns:a16="http://schemas.microsoft.com/office/drawing/2014/main" id="{B4FC73A3-9218-4EAC-A2D4-A66CE7264208}"/>
                </a:ext>
              </a:extLst>
            </p:cNvPr>
            <p:cNvSpPr/>
            <p:nvPr/>
          </p:nvSpPr>
          <p:spPr bwMode="auto">
            <a:xfrm>
              <a:off x="5098597" y="4771414"/>
              <a:ext cx="26727" cy="17008"/>
            </a:xfrm>
            <a:custGeom>
              <a:avLst/>
              <a:gdLst>
                <a:gd name="T0" fmla="*/ 11 w 11"/>
                <a:gd name="T1" fmla="*/ 3 h 7"/>
                <a:gd name="T2" fmla="*/ 2 w 11"/>
                <a:gd name="T3" fmla="*/ 2 h 7"/>
                <a:gd name="T4" fmla="*/ 2 w 11"/>
                <a:gd name="T5" fmla="*/ 5 h 7"/>
                <a:gd name="T6" fmla="*/ 8 w 11"/>
                <a:gd name="T7" fmla="*/ 6 h 7"/>
                <a:gd name="T8" fmla="*/ 11 w 11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11" y="3"/>
                  </a:moveTo>
                  <a:cubicBezTo>
                    <a:pt x="9" y="0"/>
                    <a:pt x="5" y="1"/>
                    <a:pt x="2" y="2"/>
                  </a:cubicBezTo>
                  <a:cubicBezTo>
                    <a:pt x="0" y="2"/>
                    <a:pt x="0" y="4"/>
                    <a:pt x="2" y="5"/>
                  </a:cubicBezTo>
                  <a:cubicBezTo>
                    <a:pt x="4" y="5"/>
                    <a:pt x="7" y="4"/>
                    <a:pt x="8" y="6"/>
                  </a:cubicBezTo>
                  <a:cubicBezTo>
                    <a:pt x="10" y="7"/>
                    <a:pt x="11" y="5"/>
                    <a:pt x="11" y="3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Sļîḓe">
              <a:extLst>
                <a:ext uri="{FF2B5EF4-FFF2-40B4-BE49-F238E27FC236}">
                  <a16:creationId xmlns:a16="http://schemas.microsoft.com/office/drawing/2014/main" id="{F0597CF4-EEDD-4CEC-8C82-B5B27DCA8C9F}"/>
                </a:ext>
              </a:extLst>
            </p:cNvPr>
            <p:cNvSpPr/>
            <p:nvPr/>
          </p:nvSpPr>
          <p:spPr bwMode="auto">
            <a:xfrm>
              <a:off x="5098597" y="4793281"/>
              <a:ext cx="26727" cy="15794"/>
            </a:xfrm>
            <a:custGeom>
              <a:avLst/>
              <a:gdLst>
                <a:gd name="T0" fmla="*/ 8 w 11"/>
                <a:gd name="T1" fmla="*/ 2 h 7"/>
                <a:gd name="T2" fmla="*/ 2 w 11"/>
                <a:gd name="T3" fmla="*/ 3 h 7"/>
                <a:gd name="T4" fmla="*/ 2 w 11"/>
                <a:gd name="T5" fmla="*/ 7 h 7"/>
                <a:gd name="T6" fmla="*/ 11 w 11"/>
                <a:gd name="T7" fmla="*/ 3 h 7"/>
                <a:gd name="T8" fmla="*/ 8 w 11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8" y="2"/>
                  </a:moveTo>
                  <a:cubicBezTo>
                    <a:pt x="7" y="3"/>
                    <a:pt x="4" y="3"/>
                    <a:pt x="2" y="3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6" y="7"/>
                    <a:pt x="9" y="7"/>
                    <a:pt x="11" y="3"/>
                  </a:cubicBezTo>
                  <a:cubicBezTo>
                    <a:pt x="11" y="1"/>
                    <a:pt x="9" y="0"/>
                    <a:pt x="8" y="2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šḷiḑè">
              <a:extLst>
                <a:ext uri="{FF2B5EF4-FFF2-40B4-BE49-F238E27FC236}">
                  <a16:creationId xmlns:a16="http://schemas.microsoft.com/office/drawing/2014/main" id="{BE7263E3-6E80-4FE0-BB05-98C0E77D1834}"/>
                </a:ext>
              </a:extLst>
            </p:cNvPr>
            <p:cNvSpPr/>
            <p:nvPr/>
          </p:nvSpPr>
          <p:spPr bwMode="auto">
            <a:xfrm>
              <a:off x="4865343" y="4478631"/>
              <a:ext cx="21868" cy="14578"/>
            </a:xfrm>
            <a:custGeom>
              <a:avLst/>
              <a:gdLst>
                <a:gd name="T0" fmla="*/ 2 w 9"/>
                <a:gd name="T1" fmla="*/ 0 h 6"/>
                <a:gd name="T2" fmla="*/ 2 w 9"/>
                <a:gd name="T3" fmla="*/ 3 h 6"/>
                <a:gd name="T4" fmla="*/ 7 w 9"/>
                <a:gd name="T5" fmla="*/ 6 h 6"/>
                <a:gd name="T6" fmla="*/ 9 w 9"/>
                <a:gd name="T7" fmla="*/ 4 h 6"/>
                <a:gd name="T8" fmla="*/ 2 w 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2" y="0"/>
                  </a:moveTo>
                  <a:cubicBezTo>
                    <a:pt x="1" y="0"/>
                    <a:pt x="0" y="2"/>
                    <a:pt x="2" y="3"/>
                  </a:cubicBezTo>
                  <a:cubicBezTo>
                    <a:pt x="4" y="3"/>
                    <a:pt x="5" y="5"/>
                    <a:pt x="7" y="6"/>
                  </a:cubicBezTo>
                  <a:cubicBezTo>
                    <a:pt x="8" y="6"/>
                    <a:pt x="9" y="5"/>
                    <a:pt x="9" y="4"/>
                  </a:cubicBezTo>
                  <a:cubicBezTo>
                    <a:pt x="8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ş1iḋe">
              <a:extLst>
                <a:ext uri="{FF2B5EF4-FFF2-40B4-BE49-F238E27FC236}">
                  <a16:creationId xmlns:a16="http://schemas.microsoft.com/office/drawing/2014/main" id="{B4E1DA1F-F2CD-4B13-8A72-9A1C3CBD9AB2}"/>
                </a:ext>
              </a:extLst>
            </p:cNvPr>
            <p:cNvSpPr/>
            <p:nvPr/>
          </p:nvSpPr>
          <p:spPr bwMode="auto">
            <a:xfrm>
              <a:off x="4882352" y="4456764"/>
              <a:ext cx="21868" cy="17008"/>
            </a:xfrm>
            <a:custGeom>
              <a:avLst/>
              <a:gdLst>
                <a:gd name="T0" fmla="*/ 8 w 9"/>
                <a:gd name="T1" fmla="*/ 4 h 7"/>
                <a:gd name="T2" fmla="*/ 5 w 9"/>
                <a:gd name="T3" fmla="*/ 2 h 7"/>
                <a:gd name="T4" fmla="*/ 2 w 9"/>
                <a:gd name="T5" fmla="*/ 5 h 7"/>
                <a:gd name="T6" fmla="*/ 8 w 9"/>
                <a:gd name="T7" fmla="*/ 7 h 7"/>
                <a:gd name="T8" fmla="*/ 8 w 9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8" y="4"/>
                  </a:moveTo>
                  <a:cubicBezTo>
                    <a:pt x="6" y="3"/>
                    <a:pt x="6" y="3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3" y="6"/>
                    <a:pt x="5" y="7"/>
                    <a:pt x="8" y="7"/>
                  </a:cubicBezTo>
                  <a:cubicBezTo>
                    <a:pt x="9" y="7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$ľïḓè">
              <a:extLst>
                <a:ext uri="{FF2B5EF4-FFF2-40B4-BE49-F238E27FC236}">
                  <a16:creationId xmlns:a16="http://schemas.microsoft.com/office/drawing/2014/main" id="{AF3E7B0D-0541-462A-928A-635B6E3CAF5A}"/>
                </a:ext>
              </a:extLst>
            </p:cNvPr>
            <p:cNvSpPr/>
            <p:nvPr/>
          </p:nvSpPr>
          <p:spPr bwMode="auto">
            <a:xfrm>
              <a:off x="5023276" y="4410599"/>
              <a:ext cx="12149" cy="21868"/>
            </a:xfrm>
            <a:custGeom>
              <a:avLst/>
              <a:gdLst>
                <a:gd name="T0" fmla="*/ 3 w 5"/>
                <a:gd name="T1" fmla="*/ 2 h 9"/>
                <a:gd name="T2" fmla="*/ 0 w 5"/>
                <a:gd name="T3" fmla="*/ 2 h 9"/>
                <a:gd name="T4" fmla="*/ 2 w 5"/>
                <a:gd name="T5" fmla="*/ 8 h 9"/>
                <a:gd name="T6" fmla="*/ 4 w 5"/>
                <a:gd name="T7" fmla="*/ 7 h 9"/>
                <a:gd name="T8" fmla="*/ 3 w 5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4"/>
                    <a:pt x="1" y="6"/>
                    <a:pt x="2" y="8"/>
                  </a:cubicBezTo>
                  <a:cubicBezTo>
                    <a:pt x="3" y="9"/>
                    <a:pt x="4" y="8"/>
                    <a:pt x="4" y="7"/>
                  </a:cubicBezTo>
                  <a:cubicBezTo>
                    <a:pt x="5" y="5"/>
                    <a:pt x="3" y="4"/>
                    <a:pt x="3" y="2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Slîḍè">
              <a:extLst>
                <a:ext uri="{FF2B5EF4-FFF2-40B4-BE49-F238E27FC236}">
                  <a16:creationId xmlns:a16="http://schemas.microsoft.com/office/drawing/2014/main" id="{FF364F95-A99A-4287-B63E-E530EB6C962C}"/>
                </a:ext>
              </a:extLst>
            </p:cNvPr>
            <p:cNvSpPr/>
            <p:nvPr/>
          </p:nvSpPr>
          <p:spPr bwMode="auto">
            <a:xfrm>
              <a:off x="5045143" y="4403310"/>
              <a:ext cx="17008" cy="17008"/>
            </a:xfrm>
            <a:custGeom>
              <a:avLst/>
              <a:gdLst>
                <a:gd name="T0" fmla="*/ 6 w 7"/>
                <a:gd name="T1" fmla="*/ 5 h 7"/>
                <a:gd name="T2" fmla="*/ 4 w 7"/>
                <a:gd name="T3" fmla="*/ 2 h 7"/>
                <a:gd name="T4" fmla="*/ 2 w 7"/>
                <a:gd name="T5" fmla="*/ 4 h 7"/>
                <a:gd name="T6" fmla="*/ 5 w 7"/>
                <a:gd name="T7" fmla="*/ 6 h 7"/>
                <a:gd name="T8" fmla="*/ 6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5"/>
                  </a:moveTo>
                  <a:cubicBezTo>
                    <a:pt x="6" y="4"/>
                    <a:pt x="5" y="3"/>
                    <a:pt x="4" y="2"/>
                  </a:cubicBezTo>
                  <a:cubicBezTo>
                    <a:pt x="3" y="0"/>
                    <a:pt x="0" y="3"/>
                    <a:pt x="2" y="4"/>
                  </a:cubicBezTo>
                  <a:cubicBezTo>
                    <a:pt x="3" y="5"/>
                    <a:pt x="4" y="6"/>
                    <a:pt x="5" y="6"/>
                  </a:cubicBezTo>
                  <a:cubicBezTo>
                    <a:pt x="6" y="7"/>
                    <a:pt x="7" y="6"/>
                    <a:pt x="6" y="5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śḻíďe">
              <a:extLst>
                <a:ext uri="{FF2B5EF4-FFF2-40B4-BE49-F238E27FC236}">
                  <a16:creationId xmlns:a16="http://schemas.microsoft.com/office/drawing/2014/main" id="{28382F6E-D15F-476A-8C80-65D838EB2131}"/>
                </a:ext>
              </a:extLst>
            </p:cNvPr>
            <p:cNvSpPr/>
            <p:nvPr/>
          </p:nvSpPr>
          <p:spPr bwMode="auto">
            <a:xfrm>
              <a:off x="5001408" y="5039898"/>
              <a:ext cx="106908" cy="64388"/>
            </a:xfrm>
            <a:custGeom>
              <a:avLst/>
              <a:gdLst>
                <a:gd name="T0" fmla="*/ 41 w 44"/>
                <a:gd name="T1" fmla="*/ 0 h 27"/>
                <a:gd name="T2" fmla="*/ 2 w 44"/>
                <a:gd name="T3" fmla="*/ 22 h 27"/>
                <a:gd name="T4" fmla="*/ 4 w 44"/>
                <a:gd name="T5" fmla="*/ 26 h 27"/>
                <a:gd name="T6" fmla="*/ 23 w 44"/>
                <a:gd name="T7" fmla="*/ 15 h 27"/>
                <a:gd name="T8" fmla="*/ 43 w 44"/>
                <a:gd name="T9" fmla="*/ 4 h 27"/>
                <a:gd name="T10" fmla="*/ 41 w 4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7">
                  <a:moveTo>
                    <a:pt x="41" y="0"/>
                  </a:moveTo>
                  <a:cubicBezTo>
                    <a:pt x="27" y="5"/>
                    <a:pt x="14" y="14"/>
                    <a:pt x="2" y="22"/>
                  </a:cubicBezTo>
                  <a:cubicBezTo>
                    <a:pt x="0" y="24"/>
                    <a:pt x="2" y="27"/>
                    <a:pt x="4" y="26"/>
                  </a:cubicBezTo>
                  <a:cubicBezTo>
                    <a:pt x="11" y="23"/>
                    <a:pt x="17" y="19"/>
                    <a:pt x="23" y="15"/>
                  </a:cubicBezTo>
                  <a:cubicBezTo>
                    <a:pt x="30" y="12"/>
                    <a:pt x="37" y="9"/>
                    <a:pt x="43" y="4"/>
                  </a:cubicBezTo>
                  <a:cubicBezTo>
                    <a:pt x="44" y="2"/>
                    <a:pt x="43" y="0"/>
                    <a:pt x="41" y="0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šļíďê">
              <a:extLst>
                <a:ext uri="{FF2B5EF4-FFF2-40B4-BE49-F238E27FC236}">
                  <a16:creationId xmlns:a16="http://schemas.microsoft.com/office/drawing/2014/main" id="{6C5A1D47-CD24-4FD9-A897-BBD6199E83E0}"/>
                </a:ext>
              </a:extLst>
            </p:cNvPr>
            <p:cNvSpPr/>
            <p:nvPr/>
          </p:nvSpPr>
          <p:spPr bwMode="auto">
            <a:xfrm>
              <a:off x="5081589" y="5064196"/>
              <a:ext cx="38876" cy="30372"/>
            </a:xfrm>
            <a:custGeom>
              <a:avLst/>
              <a:gdLst>
                <a:gd name="T0" fmla="*/ 12 w 16"/>
                <a:gd name="T1" fmla="*/ 1 h 13"/>
                <a:gd name="T2" fmla="*/ 2 w 16"/>
                <a:gd name="T3" fmla="*/ 7 h 13"/>
                <a:gd name="T4" fmla="*/ 4 w 16"/>
                <a:gd name="T5" fmla="*/ 11 h 13"/>
                <a:gd name="T6" fmla="*/ 15 w 16"/>
                <a:gd name="T7" fmla="*/ 3 h 13"/>
                <a:gd name="T8" fmla="*/ 12 w 16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3">
                  <a:moveTo>
                    <a:pt x="12" y="1"/>
                  </a:moveTo>
                  <a:cubicBezTo>
                    <a:pt x="9" y="3"/>
                    <a:pt x="5" y="5"/>
                    <a:pt x="2" y="7"/>
                  </a:cubicBezTo>
                  <a:cubicBezTo>
                    <a:pt x="0" y="9"/>
                    <a:pt x="2" y="13"/>
                    <a:pt x="4" y="11"/>
                  </a:cubicBezTo>
                  <a:cubicBezTo>
                    <a:pt x="8" y="9"/>
                    <a:pt x="12" y="7"/>
                    <a:pt x="15" y="3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BB7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ṧļïḓe">
              <a:extLst>
                <a:ext uri="{FF2B5EF4-FFF2-40B4-BE49-F238E27FC236}">
                  <a16:creationId xmlns:a16="http://schemas.microsoft.com/office/drawing/2014/main" id="{35A23042-5838-4670-9288-5BD1D8F3F755}"/>
                </a:ext>
              </a:extLst>
            </p:cNvPr>
            <p:cNvSpPr/>
            <p:nvPr/>
          </p:nvSpPr>
          <p:spPr bwMode="auto">
            <a:xfrm>
              <a:off x="4601718" y="4538160"/>
              <a:ext cx="436136" cy="172511"/>
            </a:xfrm>
            <a:custGeom>
              <a:avLst/>
              <a:gdLst>
                <a:gd name="T0" fmla="*/ 177 w 180"/>
                <a:gd name="T1" fmla="*/ 1 h 71"/>
                <a:gd name="T2" fmla="*/ 133 w 180"/>
                <a:gd name="T3" fmla="*/ 17 h 71"/>
                <a:gd name="T4" fmla="*/ 91 w 180"/>
                <a:gd name="T5" fmla="*/ 33 h 71"/>
                <a:gd name="T6" fmla="*/ 2 w 180"/>
                <a:gd name="T7" fmla="*/ 69 h 71"/>
                <a:gd name="T8" fmla="*/ 2 w 180"/>
                <a:gd name="T9" fmla="*/ 71 h 71"/>
                <a:gd name="T10" fmla="*/ 49 w 180"/>
                <a:gd name="T11" fmla="*/ 55 h 71"/>
                <a:gd name="T12" fmla="*/ 88 w 180"/>
                <a:gd name="T13" fmla="*/ 40 h 71"/>
                <a:gd name="T14" fmla="*/ 135 w 180"/>
                <a:gd name="T15" fmla="*/ 22 h 71"/>
                <a:gd name="T16" fmla="*/ 155 w 180"/>
                <a:gd name="T17" fmla="*/ 13 h 71"/>
                <a:gd name="T18" fmla="*/ 178 w 180"/>
                <a:gd name="T19" fmla="*/ 4 h 71"/>
                <a:gd name="T20" fmla="*/ 177 w 180"/>
                <a:gd name="T21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71">
                  <a:moveTo>
                    <a:pt x="177" y="1"/>
                  </a:moveTo>
                  <a:cubicBezTo>
                    <a:pt x="162" y="4"/>
                    <a:pt x="148" y="12"/>
                    <a:pt x="133" y="17"/>
                  </a:cubicBezTo>
                  <a:cubicBezTo>
                    <a:pt x="119" y="22"/>
                    <a:pt x="105" y="27"/>
                    <a:pt x="91" y="33"/>
                  </a:cubicBezTo>
                  <a:cubicBezTo>
                    <a:pt x="62" y="46"/>
                    <a:pt x="31" y="56"/>
                    <a:pt x="2" y="69"/>
                  </a:cubicBezTo>
                  <a:cubicBezTo>
                    <a:pt x="0" y="69"/>
                    <a:pt x="1" y="71"/>
                    <a:pt x="2" y="71"/>
                  </a:cubicBezTo>
                  <a:cubicBezTo>
                    <a:pt x="18" y="65"/>
                    <a:pt x="33" y="61"/>
                    <a:pt x="49" y="55"/>
                  </a:cubicBezTo>
                  <a:cubicBezTo>
                    <a:pt x="61" y="50"/>
                    <a:pt x="75" y="46"/>
                    <a:pt x="88" y="40"/>
                  </a:cubicBezTo>
                  <a:cubicBezTo>
                    <a:pt x="103" y="33"/>
                    <a:pt x="119" y="27"/>
                    <a:pt x="135" y="22"/>
                  </a:cubicBezTo>
                  <a:cubicBezTo>
                    <a:pt x="142" y="19"/>
                    <a:pt x="148" y="16"/>
                    <a:pt x="155" y="13"/>
                  </a:cubicBezTo>
                  <a:cubicBezTo>
                    <a:pt x="163" y="10"/>
                    <a:pt x="171" y="8"/>
                    <a:pt x="178" y="4"/>
                  </a:cubicBezTo>
                  <a:cubicBezTo>
                    <a:pt x="180" y="3"/>
                    <a:pt x="179" y="0"/>
                    <a:pt x="177" y="1"/>
                  </a:cubicBezTo>
                  <a:close/>
                </a:path>
              </a:pathLst>
            </a:custGeom>
            <a:solidFill>
              <a:srgbClr val="C93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ïṡļídê">
              <a:extLst>
                <a:ext uri="{FF2B5EF4-FFF2-40B4-BE49-F238E27FC236}">
                  <a16:creationId xmlns:a16="http://schemas.microsoft.com/office/drawing/2014/main" id="{34522BB5-91E7-4379-AB01-B44AE33EACDA}"/>
                </a:ext>
              </a:extLst>
            </p:cNvPr>
            <p:cNvSpPr/>
            <p:nvPr/>
          </p:nvSpPr>
          <p:spPr bwMode="auto">
            <a:xfrm>
              <a:off x="5154481" y="4476202"/>
              <a:ext cx="38876" cy="17008"/>
            </a:xfrm>
            <a:custGeom>
              <a:avLst/>
              <a:gdLst>
                <a:gd name="T0" fmla="*/ 14 w 16"/>
                <a:gd name="T1" fmla="*/ 0 h 7"/>
                <a:gd name="T2" fmla="*/ 9 w 16"/>
                <a:gd name="T3" fmla="*/ 2 h 7"/>
                <a:gd name="T4" fmla="*/ 1 w 16"/>
                <a:gd name="T5" fmla="*/ 4 h 7"/>
                <a:gd name="T6" fmla="*/ 2 w 16"/>
                <a:gd name="T7" fmla="*/ 7 h 7"/>
                <a:gd name="T8" fmla="*/ 15 w 16"/>
                <a:gd name="T9" fmla="*/ 3 h 7"/>
                <a:gd name="T10" fmla="*/ 14 w 16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">
                  <a:moveTo>
                    <a:pt x="14" y="0"/>
                  </a:moveTo>
                  <a:cubicBezTo>
                    <a:pt x="12" y="0"/>
                    <a:pt x="10" y="1"/>
                    <a:pt x="9" y="2"/>
                  </a:cubicBezTo>
                  <a:cubicBezTo>
                    <a:pt x="6" y="3"/>
                    <a:pt x="4" y="3"/>
                    <a:pt x="1" y="4"/>
                  </a:cubicBezTo>
                  <a:cubicBezTo>
                    <a:pt x="0" y="5"/>
                    <a:pt x="1" y="7"/>
                    <a:pt x="2" y="7"/>
                  </a:cubicBezTo>
                  <a:cubicBezTo>
                    <a:pt x="6" y="6"/>
                    <a:pt x="11" y="5"/>
                    <a:pt x="15" y="3"/>
                  </a:cubicBezTo>
                  <a:cubicBezTo>
                    <a:pt x="16" y="2"/>
                    <a:pt x="16" y="1"/>
                    <a:pt x="14" y="0"/>
                  </a:cubicBezTo>
                  <a:close/>
                </a:path>
              </a:pathLst>
            </a:custGeom>
            <a:solidFill>
              <a:srgbClr val="C93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šliḑé">
              <a:extLst>
                <a:ext uri="{FF2B5EF4-FFF2-40B4-BE49-F238E27FC236}">
                  <a16:creationId xmlns:a16="http://schemas.microsoft.com/office/drawing/2014/main" id="{73712427-4C3B-4858-8F35-CAC9E6059222}"/>
                </a:ext>
              </a:extLst>
            </p:cNvPr>
            <p:cNvSpPr/>
            <p:nvPr/>
          </p:nvSpPr>
          <p:spPr bwMode="auto">
            <a:xfrm>
              <a:off x="4633304" y="4567317"/>
              <a:ext cx="409409" cy="174940"/>
            </a:xfrm>
            <a:custGeom>
              <a:avLst/>
              <a:gdLst>
                <a:gd name="T0" fmla="*/ 164 w 169"/>
                <a:gd name="T1" fmla="*/ 1 h 72"/>
                <a:gd name="T2" fmla="*/ 84 w 169"/>
                <a:gd name="T3" fmla="*/ 35 h 72"/>
                <a:gd name="T4" fmla="*/ 41 w 169"/>
                <a:gd name="T5" fmla="*/ 52 h 72"/>
                <a:gd name="T6" fmla="*/ 1 w 169"/>
                <a:gd name="T7" fmla="*/ 70 h 72"/>
                <a:gd name="T8" fmla="*/ 1 w 169"/>
                <a:gd name="T9" fmla="*/ 72 h 72"/>
                <a:gd name="T10" fmla="*/ 38 w 169"/>
                <a:gd name="T11" fmla="*/ 58 h 72"/>
                <a:gd name="T12" fmla="*/ 89 w 169"/>
                <a:gd name="T13" fmla="*/ 39 h 72"/>
                <a:gd name="T14" fmla="*/ 128 w 169"/>
                <a:gd name="T15" fmla="*/ 24 h 72"/>
                <a:gd name="T16" fmla="*/ 148 w 169"/>
                <a:gd name="T17" fmla="*/ 15 h 72"/>
                <a:gd name="T18" fmla="*/ 167 w 169"/>
                <a:gd name="T19" fmla="*/ 4 h 72"/>
                <a:gd name="T20" fmla="*/ 164 w 169"/>
                <a:gd name="T21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72">
                  <a:moveTo>
                    <a:pt x="164" y="1"/>
                  </a:moveTo>
                  <a:cubicBezTo>
                    <a:pt x="138" y="13"/>
                    <a:pt x="112" y="25"/>
                    <a:pt x="84" y="35"/>
                  </a:cubicBezTo>
                  <a:cubicBezTo>
                    <a:pt x="70" y="40"/>
                    <a:pt x="55" y="47"/>
                    <a:pt x="41" y="52"/>
                  </a:cubicBezTo>
                  <a:cubicBezTo>
                    <a:pt x="27" y="57"/>
                    <a:pt x="15" y="68"/>
                    <a:pt x="1" y="70"/>
                  </a:cubicBezTo>
                  <a:cubicBezTo>
                    <a:pt x="0" y="70"/>
                    <a:pt x="0" y="72"/>
                    <a:pt x="1" y="72"/>
                  </a:cubicBezTo>
                  <a:cubicBezTo>
                    <a:pt x="14" y="71"/>
                    <a:pt x="26" y="62"/>
                    <a:pt x="38" y="58"/>
                  </a:cubicBezTo>
                  <a:cubicBezTo>
                    <a:pt x="55" y="51"/>
                    <a:pt x="72" y="45"/>
                    <a:pt x="89" y="39"/>
                  </a:cubicBezTo>
                  <a:cubicBezTo>
                    <a:pt x="102" y="35"/>
                    <a:pt x="116" y="30"/>
                    <a:pt x="128" y="24"/>
                  </a:cubicBezTo>
                  <a:cubicBezTo>
                    <a:pt x="135" y="20"/>
                    <a:pt x="142" y="18"/>
                    <a:pt x="148" y="15"/>
                  </a:cubicBezTo>
                  <a:cubicBezTo>
                    <a:pt x="155" y="12"/>
                    <a:pt x="162" y="10"/>
                    <a:pt x="167" y="4"/>
                  </a:cubicBezTo>
                  <a:cubicBezTo>
                    <a:pt x="169" y="3"/>
                    <a:pt x="167" y="0"/>
                    <a:pt x="164" y="1"/>
                  </a:cubicBezTo>
                  <a:close/>
                </a:path>
              </a:pathLst>
            </a:custGeom>
            <a:solidFill>
              <a:srgbClr val="C93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śľíḑè">
              <a:extLst>
                <a:ext uri="{FF2B5EF4-FFF2-40B4-BE49-F238E27FC236}">
                  <a16:creationId xmlns:a16="http://schemas.microsoft.com/office/drawing/2014/main" id="{427DBE1D-07DA-4951-8EAF-EAF83570C2F7}"/>
                </a:ext>
              </a:extLst>
            </p:cNvPr>
            <p:cNvSpPr/>
            <p:nvPr/>
          </p:nvSpPr>
          <p:spPr bwMode="auto">
            <a:xfrm>
              <a:off x="5181208" y="4505358"/>
              <a:ext cx="26727" cy="10934"/>
            </a:xfrm>
            <a:custGeom>
              <a:avLst/>
              <a:gdLst>
                <a:gd name="T0" fmla="*/ 9 w 11"/>
                <a:gd name="T1" fmla="*/ 0 h 5"/>
                <a:gd name="T2" fmla="*/ 2 w 11"/>
                <a:gd name="T3" fmla="*/ 1 h 5"/>
                <a:gd name="T4" fmla="*/ 2 w 11"/>
                <a:gd name="T5" fmla="*/ 4 h 5"/>
                <a:gd name="T6" fmla="*/ 10 w 11"/>
                <a:gd name="T7" fmla="*/ 3 h 5"/>
                <a:gd name="T8" fmla="*/ 9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9" y="0"/>
                  </a:moveTo>
                  <a:cubicBezTo>
                    <a:pt x="7" y="0"/>
                    <a:pt x="4" y="1"/>
                    <a:pt x="2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5"/>
                    <a:pt x="7" y="4"/>
                    <a:pt x="10" y="3"/>
                  </a:cubicBezTo>
                  <a:cubicBezTo>
                    <a:pt x="10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C93D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Sḻïdè">
              <a:extLst>
                <a:ext uri="{FF2B5EF4-FFF2-40B4-BE49-F238E27FC236}">
                  <a16:creationId xmlns:a16="http://schemas.microsoft.com/office/drawing/2014/main" id="{7B282937-C68D-4284-AED5-0B1E0E4DF167}"/>
                </a:ext>
              </a:extLst>
            </p:cNvPr>
            <p:cNvSpPr/>
            <p:nvPr/>
          </p:nvSpPr>
          <p:spPr bwMode="auto">
            <a:xfrm>
              <a:off x="4414629" y="4778703"/>
              <a:ext cx="140924" cy="76537"/>
            </a:xfrm>
            <a:custGeom>
              <a:avLst/>
              <a:gdLst>
                <a:gd name="T0" fmla="*/ 5 w 58"/>
                <a:gd name="T1" fmla="*/ 19 h 32"/>
                <a:gd name="T2" fmla="*/ 0 w 58"/>
                <a:gd name="T3" fmla="*/ 17 h 32"/>
                <a:gd name="T4" fmla="*/ 2 w 58"/>
                <a:gd name="T5" fmla="*/ 22 h 32"/>
                <a:gd name="T6" fmla="*/ 20 w 58"/>
                <a:gd name="T7" fmla="*/ 31 h 32"/>
                <a:gd name="T8" fmla="*/ 57 w 58"/>
                <a:gd name="T9" fmla="*/ 18 h 32"/>
                <a:gd name="T10" fmla="*/ 55 w 58"/>
                <a:gd name="T11" fmla="*/ 0 h 32"/>
                <a:gd name="T12" fmla="*/ 34 w 58"/>
                <a:gd name="T13" fmla="*/ 11 h 32"/>
                <a:gd name="T14" fmla="*/ 5 w 58"/>
                <a:gd name="T15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2">
                  <a:moveTo>
                    <a:pt x="5" y="19"/>
                  </a:moveTo>
                  <a:cubicBezTo>
                    <a:pt x="3" y="18"/>
                    <a:pt x="2" y="18"/>
                    <a:pt x="0" y="17"/>
                  </a:cubicBezTo>
                  <a:cubicBezTo>
                    <a:pt x="1" y="19"/>
                    <a:pt x="1" y="20"/>
                    <a:pt x="2" y="22"/>
                  </a:cubicBezTo>
                  <a:cubicBezTo>
                    <a:pt x="5" y="28"/>
                    <a:pt x="11" y="32"/>
                    <a:pt x="20" y="31"/>
                  </a:cubicBezTo>
                  <a:cubicBezTo>
                    <a:pt x="24" y="31"/>
                    <a:pt x="38" y="26"/>
                    <a:pt x="57" y="18"/>
                  </a:cubicBezTo>
                  <a:cubicBezTo>
                    <a:pt x="58" y="12"/>
                    <a:pt x="56" y="6"/>
                    <a:pt x="55" y="0"/>
                  </a:cubicBezTo>
                  <a:cubicBezTo>
                    <a:pt x="48" y="5"/>
                    <a:pt x="41" y="8"/>
                    <a:pt x="34" y="11"/>
                  </a:cubicBezTo>
                  <a:cubicBezTo>
                    <a:pt x="26" y="15"/>
                    <a:pt x="15" y="20"/>
                    <a:pt x="5" y="19"/>
                  </a:cubicBezTo>
                  <a:close/>
                </a:path>
              </a:pathLst>
            </a:custGeom>
            <a:solidFill>
              <a:srgbClr val="EF4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ṣlîḑe">
              <a:extLst>
                <a:ext uri="{FF2B5EF4-FFF2-40B4-BE49-F238E27FC236}">
                  <a16:creationId xmlns:a16="http://schemas.microsoft.com/office/drawing/2014/main" id="{AF38C632-CAD0-4CF7-8D2A-9E314B58D481}"/>
                </a:ext>
              </a:extLst>
            </p:cNvPr>
            <p:cNvSpPr/>
            <p:nvPr/>
          </p:nvSpPr>
          <p:spPr bwMode="auto">
            <a:xfrm>
              <a:off x="4555553" y="4761695"/>
              <a:ext cx="31586" cy="57099"/>
            </a:xfrm>
            <a:custGeom>
              <a:avLst/>
              <a:gdLst>
                <a:gd name="T0" fmla="*/ 3 w 13"/>
                <a:gd name="T1" fmla="*/ 24 h 24"/>
                <a:gd name="T2" fmla="*/ 12 w 13"/>
                <a:gd name="T3" fmla="*/ 20 h 24"/>
                <a:gd name="T4" fmla="*/ 10 w 13"/>
                <a:gd name="T5" fmla="*/ 0 h 24"/>
                <a:gd name="T6" fmla="*/ 0 w 13"/>
                <a:gd name="T7" fmla="*/ 5 h 24"/>
                <a:gd name="T8" fmla="*/ 3 w 1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4">
                  <a:moveTo>
                    <a:pt x="3" y="24"/>
                  </a:moveTo>
                  <a:cubicBezTo>
                    <a:pt x="6" y="22"/>
                    <a:pt x="9" y="21"/>
                    <a:pt x="12" y="20"/>
                  </a:cubicBezTo>
                  <a:cubicBezTo>
                    <a:pt x="13" y="12"/>
                    <a:pt x="12" y="5"/>
                    <a:pt x="10" y="0"/>
                  </a:cubicBezTo>
                  <a:cubicBezTo>
                    <a:pt x="6" y="1"/>
                    <a:pt x="3" y="3"/>
                    <a:pt x="0" y="5"/>
                  </a:cubicBezTo>
                  <a:cubicBezTo>
                    <a:pt x="2" y="10"/>
                    <a:pt x="3" y="16"/>
                    <a:pt x="3" y="24"/>
                  </a:cubicBezTo>
                  <a:close/>
                </a:path>
              </a:pathLst>
            </a:custGeom>
            <a:solidFill>
              <a:srgbClr val="9C9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liḓe">
              <a:extLst>
                <a:ext uri="{FF2B5EF4-FFF2-40B4-BE49-F238E27FC236}">
                  <a16:creationId xmlns:a16="http://schemas.microsoft.com/office/drawing/2014/main" id="{C43C06B1-8476-461A-8864-2339EB097212}"/>
                </a:ext>
              </a:extLst>
            </p:cNvPr>
            <p:cNvSpPr/>
            <p:nvPr/>
          </p:nvSpPr>
          <p:spPr bwMode="auto">
            <a:xfrm>
              <a:off x="5275967" y="4437326"/>
              <a:ext cx="31586" cy="24297"/>
            </a:xfrm>
            <a:custGeom>
              <a:avLst/>
              <a:gdLst>
                <a:gd name="T0" fmla="*/ 13 w 13"/>
                <a:gd name="T1" fmla="*/ 0 h 10"/>
                <a:gd name="T2" fmla="*/ 0 w 13"/>
                <a:gd name="T3" fmla="*/ 1 h 10"/>
                <a:gd name="T4" fmla="*/ 4 w 13"/>
                <a:gd name="T5" fmla="*/ 10 h 10"/>
                <a:gd name="T6" fmla="*/ 13 w 13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0">
                  <a:moveTo>
                    <a:pt x="1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3" y="7"/>
                    <a:pt x="4" y="10"/>
                  </a:cubicBezTo>
                  <a:cubicBezTo>
                    <a:pt x="7" y="6"/>
                    <a:pt x="11" y="3"/>
                    <a:pt x="13" y="0"/>
                  </a:cubicBezTo>
                  <a:close/>
                </a:path>
              </a:pathLst>
            </a:custGeom>
            <a:solidFill>
              <a:srgbClr val="6159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slïḑe">
              <a:extLst>
                <a:ext uri="{FF2B5EF4-FFF2-40B4-BE49-F238E27FC236}">
                  <a16:creationId xmlns:a16="http://schemas.microsoft.com/office/drawing/2014/main" id="{AC754FCE-3D2B-42BE-90C2-357BEEDA9170}"/>
                </a:ext>
              </a:extLst>
            </p:cNvPr>
            <p:cNvSpPr/>
            <p:nvPr/>
          </p:nvSpPr>
          <p:spPr bwMode="auto">
            <a:xfrm>
              <a:off x="4455934" y="4129966"/>
              <a:ext cx="364459" cy="515102"/>
            </a:xfrm>
            <a:custGeom>
              <a:avLst/>
              <a:gdLst>
                <a:gd name="T0" fmla="*/ 90 w 150"/>
                <a:gd name="T1" fmla="*/ 213 h 213"/>
                <a:gd name="T2" fmla="*/ 106 w 150"/>
                <a:gd name="T3" fmla="*/ 207 h 213"/>
                <a:gd name="T4" fmla="*/ 133 w 150"/>
                <a:gd name="T5" fmla="*/ 139 h 213"/>
                <a:gd name="T6" fmla="*/ 150 w 150"/>
                <a:gd name="T7" fmla="*/ 125 h 213"/>
                <a:gd name="T8" fmla="*/ 112 w 150"/>
                <a:gd name="T9" fmla="*/ 94 h 213"/>
                <a:gd name="T10" fmla="*/ 34 w 150"/>
                <a:gd name="T11" fmla="*/ 0 h 213"/>
                <a:gd name="T12" fmla="*/ 0 w 150"/>
                <a:gd name="T13" fmla="*/ 12 h 213"/>
                <a:gd name="T14" fmla="*/ 90 w 150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213">
                  <a:moveTo>
                    <a:pt x="90" y="213"/>
                  </a:moveTo>
                  <a:cubicBezTo>
                    <a:pt x="95" y="211"/>
                    <a:pt x="100" y="209"/>
                    <a:pt x="106" y="207"/>
                  </a:cubicBezTo>
                  <a:cubicBezTo>
                    <a:pt x="114" y="177"/>
                    <a:pt x="127" y="150"/>
                    <a:pt x="133" y="139"/>
                  </a:cubicBezTo>
                  <a:cubicBezTo>
                    <a:pt x="137" y="134"/>
                    <a:pt x="143" y="129"/>
                    <a:pt x="150" y="125"/>
                  </a:cubicBezTo>
                  <a:cubicBezTo>
                    <a:pt x="137" y="116"/>
                    <a:pt x="124" y="106"/>
                    <a:pt x="112" y="94"/>
                  </a:cubicBezTo>
                  <a:cubicBezTo>
                    <a:pt x="86" y="70"/>
                    <a:pt x="52" y="34"/>
                    <a:pt x="34" y="0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0" y="213"/>
                  </a:lnTo>
                  <a:close/>
                </a:path>
              </a:pathLst>
            </a:custGeom>
            <a:solidFill>
              <a:srgbClr val="DA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ṧlïḑé">
              <a:extLst>
                <a:ext uri="{FF2B5EF4-FFF2-40B4-BE49-F238E27FC236}">
                  <a16:creationId xmlns:a16="http://schemas.microsoft.com/office/drawing/2014/main" id="{E7835870-F6D4-4EBA-A0F6-32DE34DF8276}"/>
                </a:ext>
              </a:extLst>
            </p:cNvPr>
            <p:cNvSpPr/>
            <p:nvPr/>
          </p:nvSpPr>
          <p:spPr bwMode="auto">
            <a:xfrm>
              <a:off x="5045143" y="4471342"/>
              <a:ext cx="1056931" cy="1105526"/>
            </a:xfrm>
            <a:custGeom>
              <a:avLst/>
              <a:gdLst>
                <a:gd name="T0" fmla="*/ 429 w 436"/>
                <a:gd name="T1" fmla="*/ 281 h 457"/>
                <a:gd name="T2" fmla="*/ 195 w 436"/>
                <a:gd name="T3" fmla="*/ 256 h 457"/>
                <a:gd name="T4" fmla="*/ 129 w 436"/>
                <a:gd name="T5" fmla="*/ 199 h 457"/>
                <a:gd name="T6" fmla="*/ 116 w 436"/>
                <a:gd name="T7" fmla="*/ 126 h 457"/>
                <a:gd name="T8" fmla="*/ 110 w 436"/>
                <a:gd name="T9" fmla="*/ 66 h 457"/>
                <a:gd name="T10" fmla="*/ 114 w 436"/>
                <a:gd name="T11" fmla="*/ 14 h 457"/>
                <a:gd name="T12" fmla="*/ 101 w 436"/>
                <a:gd name="T13" fmla="*/ 0 h 457"/>
                <a:gd name="T14" fmla="*/ 83 w 436"/>
                <a:gd name="T15" fmla="*/ 18 h 457"/>
                <a:gd name="T16" fmla="*/ 83 w 436"/>
                <a:gd name="T17" fmla="*/ 18 h 457"/>
                <a:gd name="T18" fmla="*/ 83 w 436"/>
                <a:gd name="T19" fmla="*/ 18 h 457"/>
                <a:gd name="T20" fmla="*/ 56 w 436"/>
                <a:gd name="T21" fmla="*/ 32 h 457"/>
                <a:gd name="T22" fmla="*/ 61 w 436"/>
                <a:gd name="T23" fmla="*/ 51 h 457"/>
                <a:gd name="T24" fmla="*/ 61 w 436"/>
                <a:gd name="T25" fmla="*/ 146 h 457"/>
                <a:gd name="T26" fmla="*/ 60 w 436"/>
                <a:gd name="T27" fmla="*/ 204 h 457"/>
                <a:gd name="T28" fmla="*/ 32 w 436"/>
                <a:gd name="T29" fmla="*/ 309 h 457"/>
                <a:gd name="T30" fmla="*/ 16 w 436"/>
                <a:gd name="T31" fmla="*/ 360 h 457"/>
                <a:gd name="T32" fmla="*/ 0 w 436"/>
                <a:gd name="T33" fmla="*/ 413 h 457"/>
                <a:gd name="T34" fmla="*/ 20 w 436"/>
                <a:gd name="T35" fmla="*/ 457 h 457"/>
                <a:gd name="T36" fmla="*/ 435 w 436"/>
                <a:gd name="T37" fmla="*/ 317 h 457"/>
                <a:gd name="T38" fmla="*/ 429 w 436"/>
                <a:gd name="T39" fmla="*/ 2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6" h="457">
                  <a:moveTo>
                    <a:pt x="429" y="281"/>
                  </a:moveTo>
                  <a:cubicBezTo>
                    <a:pt x="354" y="306"/>
                    <a:pt x="260" y="306"/>
                    <a:pt x="195" y="256"/>
                  </a:cubicBezTo>
                  <a:cubicBezTo>
                    <a:pt x="175" y="241"/>
                    <a:pt x="143" y="219"/>
                    <a:pt x="129" y="199"/>
                  </a:cubicBezTo>
                  <a:cubicBezTo>
                    <a:pt x="114" y="178"/>
                    <a:pt x="118" y="150"/>
                    <a:pt x="116" y="126"/>
                  </a:cubicBezTo>
                  <a:cubicBezTo>
                    <a:pt x="115" y="106"/>
                    <a:pt x="110" y="87"/>
                    <a:pt x="110" y="66"/>
                  </a:cubicBezTo>
                  <a:cubicBezTo>
                    <a:pt x="110" y="51"/>
                    <a:pt x="118" y="28"/>
                    <a:pt x="114" y="14"/>
                  </a:cubicBezTo>
                  <a:cubicBezTo>
                    <a:pt x="112" y="5"/>
                    <a:pt x="107" y="1"/>
                    <a:pt x="101" y="0"/>
                  </a:cubicBezTo>
                  <a:cubicBezTo>
                    <a:pt x="94" y="7"/>
                    <a:pt x="87" y="16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1" y="20"/>
                    <a:pt x="67" y="26"/>
                    <a:pt x="56" y="32"/>
                  </a:cubicBezTo>
                  <a:cubicBezTo>
                    <a:pt x="58" y="37"/>
                    <a:pt x="60" y="44"/>
                    <a:pt x="61" y="51"/>
                  </a:cubicBezTo>
                  <a:cubicBezTo>
                    <a:pt x="64" y="69"/>
                    <a:pt x="62" y="110"/>
                    <a:pt x="61" y="146"/>
                  </a:cubicBezTo>
                  <a:cubicBezTo>
                    <a:pt x="60" y="169"/>
                    <a:pt x="60" y="192"/>
                    <a:pt x="60" y="204"/>
                  </a:cubicBezTo>
                  <a:cubicBezTo>
                    <a:pt x="61" y="224"/>
                    <a:pt x="46" y="269"/>
                    <a:pt x="32" y="309"/>
                  </a:cubicBezTo>
                  <a:cubicBezTo>
                    <a:pt x="26" y="328"/>
                    <a:pt x="20" y="347"/>
                    <a:pt x="16" y="360"/>
                  </a:cubicBezTo>
                  <a:cubicBezTo>
                    <a:pt x="13" y="371"/>
                    <a:pt x="7" y="391"/>
                    <a:pt x="0" y="413"/>
                  </a:cubicBezTo>
                  <a:cubicBezTo>
                    <a:pt x="20" y="457"/>
                    <a:pt x="20" y="457"/>
                    <a:pt x="20" y="457"/>
                  </a:cubicBezTo>
                  <a:cubicBezTo>
                    <a:pt x="133" y="421"/>
                    <a:pt x="422" y="326"/>
                    <a:pt x="435" y="317"/>
                  </a:cubicBezTo>
                  <a:cubicBezTo>
                    <a:pt x="436" y="314"/>
                    <a:pt x="433" y="301"/>
                    <a:pt x="429" y="281"/>
                  </a:cubicBezTo>
                  <a:close/>
                </a:path>
              </a:pathLst>
            </a:custGeom>
            <a:solidFill>
              <a:srgbClr val="DA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ṧ1íḍé">
              <a:extLst>
                <a:ext uri="{FF2B5EF4-FFF2-40B4-BE49-F238E27FC236}">
                  <a16:creationId xmlns:a16="http://schemas.microsoft.com/office/drawing/2014/main" id="{D14D2759-B98C-4C05-8A28-D4930FD96356}"/>
                </a:ext>
              </a:extLst>
            </p:cNvPr>
            <p:cNvSpPr/>
            <p:nvPr/>
          </p:nvSpPr>
          <p:spPr bwMode="auto">
            <a:xfrm>
              <a:off x="4960103" y="4042496"/>
              <a:ext cx="380253" cy="150643"/>
            </a:xfrm>
            <a:custGeom>
              <a:avLst/>
              <a:gdLst>
                <a:gd name="T0" fmla="*/ 151 w 157"/>
                <a:gd name="T1" fmla="*/ 1 h 62"/>
                <a:gd name="T2" fmla="*/ 2 w 157"/>
                <a:gd name="T3" fmla="*/ 58 h 62"/>
                <a:gd name="T4" fmla="*/ 3 w 157"/>
                <a:gd name="T5" fmla="*/ 62 h 62"/>
                <a:gd name="T6" fmla="*/ 79 w 157"/>
                <a:gd name="T7" fmla="*/ 35 h 62"/>
                <a:gd name="T8" fmla="*/ 153 w 157"/>
                <a:gd name="T9" fmla="*/ 7 h 62"/>
                <a:gd name="T10" fmla="*/ 151 w 157"/>
                <a:gd name="T11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62">
                  <a:moveTo>
                    <a:pt x="151" y="1"/>
                  </a:moveTo>
                  <a:cubicBezTo>
                    <a:pt x="100" y="15"/>
                    <a:pt x="53" y="45"/>
                    <a:pt x="2" y="58"/>
                  </a:cubicBezTo>
                  <a:cubicBezTo>
                    <a:pt x="0" y="59"/>
                    <a:pt x="1" y="62"/>
                    <a:pt x="3" y="62"/>
                  </a:cubicBezTo>
                  <a:cubicBezTo>
                    <a:pt x="30" y="56"/>
                    <a:pt x="54" y="44"/>
                    <a:pt x="79" y="35"/>
                  </a:cubicBezTo>
                  <a:cubicBezTo>
                    <a:pt x="104" y="27"/>
                    <a:pt x="129" y="18"/>
                    <a:pt x="153" y="7"/>
                  </a:cubicBezTo>
                  <a:cubicBezTo>
                    <a:pt x="157" y="5"/>
                    <a:pt x="154" y="0"/>
                    <a:pt x="151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Sliḓè">
              <a:extLst>
                <a:ext uri="{FF2B5EF4-FFF2-40B4-BE49-F238E27FC236}">
                  <a16:creationId xmlns:a16="http://schemas.microsoft.com/office/drawing/2014/main" id="{296C4558-9E67-49E6-A432-06CA672781B4}"/>
                </a:ext>
              </a:extLst>
            </p:cNvPr>
            <p:cNvSpPr/>
            <p:nvPr/>
          </p:nvSpPr>
          <p:spPr bwMode="auto">
            <a:xfrm>
              <a:off x="4783947" y="4105669"/>
              <a:ext cx="762934" cy="321939"/>
            </a:xfrm>
            <a:custGeom>
              <a:avLst/>
              <a:gdLst>
                <a:gd name="T0" fmla="*/ 312 w 315"/>
                <a:gd name="T1" fmla="*/ 1 h 133"/>
                <a:gd name="T2" fmla="*/ 161 w 315"/>
                <a:gd name="T3" fmla="*/ 64 h 133"/>
                <a:gd name="T4" fmla="*/ 2 w 315"/>
                <a:gd name="T5" fmla="*/ 128 h 133"/>
                <a:gd name="T6" fmla="*/ 3 w 315"/>
                <a:gd name="T7" fmla="*/ 132 h 133"/>
                <a:gd name="T8" fmla="*/ 164 w 315"/>
                <a:gd name="T9" fmla="*/ 70 h 133"/>
                <a:gd name="T10" fmla="*/ 248 w 315"/>
                <a:gd name="T11" fmla="*/ 35 h 133"/>
                <a:gd name="T12" fmla="*/ 314 w 315"/>
                <a:gd name="T13" fmla="*/ 3 h 133"/>
                <a:gd name="T14" fmla="*/ 312 w 315"/>
                <a:gd name="T15" fmla="*/ 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5" h="133">
                  <a:moveTo>
                    <a:pt x="312" y="1"/>
                  </a:moveTo>
                  <a:cubicBezTo>
                    <a:pt x="263" y="23"/>
                    <a:pt x="211" y="43"/>
                    <a:pt x="161" y="64"/>
                  </a:cubicBezTo>
                  <a:cubicBezTo>
                    <a:pt x="108" y="86"/>
                    <a:pt x="55" y="106"/>
                    <a:pt x="2" y="128"/>
                  </a:cubicBezTo>
                  <a:cubicBezTo>
                    <a:pt x="0" y="129"/>
                    <a:pt x="0" y="133"/>
                    <a:pt x="3" y="132"/>
                  </a:cubicBezTo>
                  <a:cubicBezTo>
                    <a:pt x="57" y="112"/>
                    <a:pt x="111" y="93"/>
                    <a:pt x="164" y="70"/>
                  </a:cubicBezTo>
                  <a:cubicBezTo>
                    <a:pt x="192" y="58"/>
                    <a:pt x="220" y="46"/>
                    <a:pt x="248" y="35"/>
                  </a:cubicBezTo>
                  <a:cubicBezTo>
                    <a:pt x="270" y="27"/>
                    <a:pt x="293" y="15"/>
                    <a:pt x="314" y="3"/>
                  </a:cubicBezTo>
                  <a:cubicBezTo>
                    <a:pt x="315" y="2"/>
                    <a:pt x="314" y="0"/>
                    <a:pt x="312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ṩlíḋé">
              <a:extLst>
                <a:ext uri="{FF2B5EF4-FFF2-40B4-BE49-F238E27FC236}">
                  <a16:creationId xmlns:a16="http://schemas.microsoft.com/office/drawing/2014/main" id="{06297DCA-4FB3-4D10-A8C7-F36576B2CE9D}"/>
                </a:ext>
              </a:extLst>
            </p:cNvPr>
            <p:cNvSpPr/>
            <p:nvPr/>
          </p:nvSpPr>
          <p:spPr bwMode="auto">
            <a:xfrm>
              <a:off x="5181208" y="4178560"/>
              <a:ext cx="475012" cy="207742"/>
            </a:xfrm>
            <a:custGeom>
              <a:avLst/>
              <a:gdLst>
                <a:gd name="T0" fmla="*/ 192 w 196"/>
                <a:gd name="T1" fmla="*/ 0 h 86"/>
                <a:gd name="T2" fmla="*/ 100 w 196"/>
                <a:gd name="T3" fmla="*/ 41 h 86"/>
                <a:gd name="T4" fmla="*/ 3 w 196"/>
                <a:gd name="T5" fmla="*/ 82 h 86"/>
                <a:gd name="T6" fmla="*/ 4 w 196"/>
                <a:gd name="T7" fmla="*/ 86 h 86"/>
                <a:gd name="T8" fmla="*/ 101 w 196"/>
                <a:gd name="T9" fmla="*/ 47 h 86"/>
                <a:gd name="T10" fmla="*/ 194 w 196"/>
                <a:gd name="T11" fmla="*/ 5 h 86"/>
                <a:gd name="T12" fmla="*/ 192 w 196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86">
                  <a:moveTo>
                    <a:pt x="192" y="0"/>
                  </a:moveTo>
                  <a:cubicBezTo>
                    <a:pt x="160" y="10"/>
                    <a:pt x="131" y="28"/>
                    <a:pt x="100" y="41"/>
                  </a:cubicBezTo>
                  <a:cubicBezTo>
                    <a:pt x="68" y="54"/>
                    <a:pt x="37" y="75"/>
                    <a:pt x="3" y="82"/>
                  </a:cubicBezTo>
                  <a:cubicBezTo>
                    <a:pt x="0" y="83"/>
                    <a:pt x="2" y="86"/>
                    <a:pt x="4" y="86"/>
                  </a:cubicBezTo>
                  <a:cubicBezTo>
                    <a:pt x="38" y="81"/>
                    <a:pt x="70" y="60"/>
                    <a:pt x="101" y="47"/>
                  </a:cubicBezTo>
                  <a:cubicBezTo>
                    <a:pt x="132" y="34"/>
                    <a:pt x="165" y="22"/>
                    <a:pt x="194" y="5"/>
                  </a:cubicBezTo>
                  <a:cubicBezTo>
                    <a:pt x="196" y="3"/>
                    <a:pt x="195" y="0"/>
                    <a:pt x="192" y="0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ṣļíḍé">
              <a:extLst>
                <a:ext uri="{FF2B5EF4-FFF2-40B4-BE49-F238E27FC236}">
                  <a16:creationId xmlns:a16="http://schemas.microsoft.com/office/drawing/2014/main" id="{FF8AE682-00C5-4F4A-AC1F-95E9643757BF}"/>
                </a:ext>
              </a:extLst>
            </p:cNvPr>
            <p:cNvSpPr/>
            <p:nvPr/>
          </p:nvSpPr>
          <p:spPr bwMode="auto">
            <a:xfrm>
              <a:off x="5357363" y="4272104"/>
              <a:ext cx="318294" cy="145784"/>
            </a:xfrm>
            <a:custGeom>
              <a:avLst/>
              <a:gdLst>
                <a:gd name="T0" fmla="*/ 125 w 131"/>
                <a:gd name="T1" fmla="*/ 1 h 60"/>
                <a:gd name="T2" fmla="*/ 71 w 131"/>
                <a:gd name="T3" fmla="*/ 26 h 60"/>
                <a:gd name="T4" fmla="*/ 37 w 131"/>
                <a:gd name="T5" fmla="*/ 41 h 60"/>
                <a:gd name="T6" fmla="*/ 2 w 131"/>
                <a:gd name="T7" fmla="*/ 57 h 60"/>
                <a:gd name="T8" fmla="*/ 3 w 131"/>
                <a:gd name="T9" fmla="*/ 60 h 60"/>
                <a:gd name="T10" fmla="*/ 26 w 131"/>
                <a:gd name="T11" fmla="*/ 52 h 60"/>
                <a:gd name="T12" fmla="*/ 68 w 131"/>
                <a:gd name="T13" fmla="*/ 35 h 60"/>
                <a:gd name="T14" fmla="*/ 128 w 131"/>
                <a:gd name="T15" fmla="*/ 6 h 60"/>
                <a:gd name="T16" fmla="*/ 125 w 131"/>
                <a:gd name="T17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60">
                  <a:moveTo>
                    <a:pt x="125" y="1"/>
                  </a:moveTo>
                  <a:cubicBezTo>
                    <a:pt x="108" y="11"/>
                    <a:pt x="88" y="18"/>
                    <a:pt x="71" y="26"/>
                  </a:cubicBezTo>
                  <a:cubicBezTo>
                    <a:pt x="60" y="32"/>
                    <a:pt x="48" y="36"/>
                    <a:pt x="37" y="41"/>
                  </a:cubicBezTo>
                  <a:cubicBezTo>
                    <a:pt x="26" y="46"/>
                    <a:pt x="14" y="55"/>
                    <a:pt x="2" y="57"/>
                  </a:cubicBezTo>
                  <a:cubicBezTo>
                    <a:pt x="0" y="57"/>
                    <a:pt x="1" y="60"/>
                    <a:pt x="3" y="60"/>
                  </a:cubicBezTo>
                  <a:cubicBezTo>
                    <a:pt x="11" y="60"/>
                    <a:pt x="18" y="56"/>
                    <a:pt x="26" y="52"/>
                  </a:cubicBezTo>
                  <a:cubicBezTo>
                    <a:pt x="40" y="46"/>
                    <a:pt x="54" y="41"/>
                    <a:pt x="68" y="35"/>
                  </a:cubicBezTo>
                  <a:cubicBezTo>
                    <a:pt x="87" y="26"/>
                    <a:pt x="113" y="20"/>
                    <a:pt x="128" y="6"/>
                  </a:cubicBezTo>
                  <a:cubicBezTo>
                    <a:pt x="131" y="3"/>
                    <a:pt x="128" y="0"/>
                    <a:pt x="125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ṩľïďè">
              <a:extLst>
                <a:ext uri="{FF2B5EF4-FFF2-40B4-BE49-F238E27FC236}">
                  <a16:creationId xmlns:a16="http://schemas.microsoft.com/office/drawing/2014/main" id="{91194789-E647-424E-A8DD-482B20672351}"/>
                </a:ext>
              </a:extLst>
            </p:cNvPr>
            <p:cNvSpPr/>
            <p:nvPr/>
          </p:nvSpPr>
          <p:spPr bwMode="auto">
            <a:xfrm>
              <a:off x="5224943" y="4391161"/>
              <a:ext cx="482301" cy="224750"/>
            </a:xfrm>
            <a:custGeom>
              <a:avLst/>
              <a:gdLst>
                <a:gd name="T0" fmla="*/ 194 w 199"/>
                <a:gd name="T1" fmla="*/ 1 h 93"/>
                <a:gd name="T2" fmla="*/ 110 w 199"/>
                <a:gd name="T3" fmla="*/ 41 h 93"/>
                <a:gd name="T4" fmla="*/ 2 w 199"/>
                <a:gd name="T5" fmla="*/ 89 h 93"/>
                <a:gd name="T6" fmla="*/ 3 w 199"/>
                <a:gd name="T7" fmla="*/ 92 h 93"/>
                <a:gd name="T8" fmla="*/ 100 w 199"/>
                <a:gd name="T9" fmla="*/ 52 h 93"/>
                <a:gd name="T10" fmla="*/ 196 w 199"/>
                <a:gd name="T11" fmla="*/ 6 h 93"/>
                <a:gd name="T12" fmla="*/ 194 w 199"/>
                <a:gd name="T13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93">
                  <a:moveTo>
                    <a:pt x="194" y="1"/>
                  </a:moveTo>
                  <a:cubicBezTo>
                    <a:pt x="165" y="9"/>
                    <a:pt x="138" y="28"/>
                    <a:pt x="110" y="41"/>
                  </a:cubicBezTo>
                  <a:cubicBezTo>
                    <a:pt x="75" y="57"/>
                    <a:pt x="40" y="78"/>
                    <a:pt x="2" y="89"/>
                  </a:cubicBezTo>
                  <a:cubicBezTo>
                    <a:pt x="0" y="89"/>
                    <a:pt x="1" y="93"/>
                    <a:pt x="3" y="92"/>
                  </a:cubicBezTo>
                  <a:cubicBezTo>
                    <a:pt x="37" y="86"/>
                    <a:pt x="69" y="66"/>
                    <a:pt x="100" y="52"/>
                  </a:cubicBezTo>
                  <a:cubicBezTo>
                    <a:pt x="132" y="38"/>
                    <a:pt x="167" y="25"/>
                    <a:pt x="196" y="6"/>
                  </a:cubicBezTo>
                  <a:cubicBezTo>
                    <a:pt x="199" y="5"/>
                    <a:pt x="197" y="0"/>
                    <a:pt x="194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ṣ1îďê">
              <a:extLst>
                <a:ext uri="{FF2B5EF4-FFF2-40B4-BE49-F238E27FC236}">
                  <a16:creationId xmlns:a16="http://schemas.microsoft.com/office/drawing/2014/main" id="{52DA8EBE-ABC2-4F48-94F6-D96434E0B5E9}"/>
                </a:ext>
              </a:extLst>
            </p:cNvPr>
            <p:cNvSpPr/>
            <p:nvPr/>
          </p:nvSpPr>
          <p:spPr bwMode="auto">
            <a:xfrm>
              <a:off x="5266248" y="4507788"/>
              <a:ext cx="528466" cy="229610"/>
            </a:xfrm>
            <a:custGeom>
              <a:avLst/>
              <a:gdLst>
                <a:gd name="T0" fmla="*/ 214 w 218"/>
                <a:gd name="T1" fmla="*/ 1 h 95"/>
                <a:gd name="T2" fmla="*/ 166 w 218"/>
                <a:gd name="T3" fmla="*/ 24 h 95"/>
                <a:gd name="T4" fmla="*/ 141 w 218"/>
                <a:gd name="T5" fmla="*/ 37 h 95"/>
                <a:gd name="T6" fmla="*/ 114 w 218"/>
                <a:gd name="T7" fmla="*/ 50 h 95"/>
                <a:gd name="T8" fmla="*/ 58 w 218"/>
                <a:gd name="T9" fmla="*/ 72 h 95"/>
                <a:gd name="T10" fmla="*/ 3 w 218"/>
                <a:gd name="T11" fmla="*/ 91 h 95"/>
                <a:gd name="T12" fmla="*/ 1 w 218"/>
                <a:gd name="T13" fmla="*/ 93 h 95"/>
                <a:gd name="T14" fmla="*/ 1 w 218"/>
                <a:gd name="T15" fmla="*/ 94 h 95"/>
                <a:gd name="T16" fmla="*/ 3 w 218"/>
                <a:gd name="T17" fmla="*/ 94 h 95"/>
                <a:gd name="T18" fmla="*/ 59 w 218"/>
                <a:gd name="T19" fmla="*/ 77 h 95"/>
                <a:gd name="T20" fmla="*/ 114 w 218"/>
                <a:gd name="T21" fmla="*/ 56 h 95"/>
                <a:gd name="T22" fmla="*/ 168 w 218"/>
                <a:gd name="T23" fmla="*/ 29 h 95"/>
                <a:gd name="T24" fmla="*/ 194 w 218"/>
                <a:gd name="T25" fmla="*/ 16 h 95"/>
                <a:gd name="T26" fmla="*/ 217 w 218"/>
                <a:gd name="T27" fmla="*/ 4 h 95"/>
                <a:gd name="T28" fmla="*/ 214 w 218"/>
                <a:gd name="T29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95">
                  <a:moveTo>
                    <a:pt x="214" y="1"/>
                  </a:moveTo>
                  <a:cubicBezTo>
                    <a:pt x="198" y="9"/>
                    <a:pt x="181" y="15"/>
                    <a:pt x="166" y="24"/>
                  </a:cubicBezTo>
                  <a:cubicBezTo>
                    <a:pt x="158" y="29"/>
                    <a:pt x="149" y="32"/>
                    <a:pt x="141" y="37"/>
                  </a:cubicBezTo>
                  <a:cubicBezTo>
                    <a:pt x="132" y="42"/>
                    <a:pt x="123" y="46"/>
                    <a:pt x="114" y="50"/>
                  </a:cubicBezTo>
                  <a:cubicBezTo>
                    <a:pt x="96" y="59"/>
                    <a:pt x="77" y="67"/>
                    <a:pt x="58" y="72"/>
                  </a:cubicBezTo>
                  <a:cubicBezTo>
                    <a:pt x="53" y="74"/>
                    <a:pt x="3" y="91"/>
                    <a:pt x="3" y="91"/>
                  </a:cubicBezTo>
                  <a:cubicBezTo>
                    <a:pt x="2" y="90"/>
                    <a:pt x="0" y="91"/>
                    <a:pt x="1" y="93"/>
                  </a:cubicBezTo>
                  <a:cubicBezTo>
                    <a:pt x="1" y="93"/>
                    <a:pt x="1" y="93"/>
                    <a:pt x="1" y="94"/>
                  </a:cubicBezTo>
                  <a:cubicBezTo>
                    <a:pt x="1" y="94"/>
                    <a:pt x="2" y="95"/>
                    <a:pt x="3" y="94"/>
                  </a:cubicBezTo>
                  <a:cubicBezTo>
                    <a:pt x="22" y="89"/>
                    <a:pt x="40" y="82"/>
                    <a:pt x="59" y="77"/>
                  </a:cubicBezTo>
                  <a:cubicBezTo>
                    <a:pt x="78" y="72"/>
                    <a:pt x="96" y="64"/>
                    <a:pt x="114" y="56"/>
                  </a:cubicBezTo>
                  <a:cubicBezTo>
                    <a:pt x="132" y="48"/>
                    <a:pt x="150" y="38"/>
                    <a:pt x="168" y="29"/>
                  </a:cubicBezTo>
                  <a:cubicBezTo>
                    <a:pt x="177" y="25"/>
                    <a:pt x="185" y="20"/>
                    <a:pt x="194" y="16"/>
                  </a:cubicBezTo>
                  <a:cubicBezTo>
                    <a:pt x="202" y="12"/>
                    <a:pt x="210" y="9"/>
                    <a:pt x="217" y="4"/>
                  </a:cubicBezTo>
                  <a:cubicBezTo>
                    <a:pt x="218" y="3"/>
                    <a:pt x="216" y="0"/>
                    <a:pt x="214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ṥļîdé">
              <a:extLst>
                <a:ext uri="{FF2B5EF4-FFF2-40B4-BE49-F238E27FC236}">
                  <a16:creationId xmlns:a16="http://schemas.microsoft.com/office/drawing/2014/main" id="{694F231F-CC96-4F09-B50C-D0B4D0225F34}"/>
                </a:ext>
              </a:extLst>
            </p:cNvPr>
            <p:cNvSpPr/>
            <p:nvPr/>
          </p:nvSpPr>
          <p:spPr bwMode="auto">
            <a:xfrm>
              <a:off x="5234662" y="4645068"/>
              <a:ext cx="600143" cy="280634"/>
            </a:xfrm>
            <a:custGeom>
              <a:avLst/>
              <a:gdLst>
                <a:gd name="T0" fmla="*/ 245 w 248"/>
                <a:gd name="T1" fmla="*/ 1 h 116"/>
                <a:gd name="T2" fmla="*/ 244 w 248"/>
                <a:gd name="T3" fmla="*/ 1 h 116"/>
                <a:gd name="T4" fmla="*/ 242 w 248"/>
                <a:gd name="T5" fmla="*/ 2 h 116"/>
                <a:gd name="T6" fmla="*/ 226 w 248"/>
                <a:gd name="T7" fmla="*/ 9 h 116"/>
                <a:gd name="T8" fmla="*/ 195 w 248"/>
                <a:gd name="T9" fmla="*/ 25 h 116"/>
                <a:gd name="T10" fmla="*/ 168 w 248"/>
                <a:gd name="T11" fmla="*/ 40 h 116"/>
                <a:gd name="T12" fmla="*/ 135 w 248"/>
                <a:gd name="T13" fmla="*/ 55 h 116"/>
                <a:gd name="T14" fmla="*/ 66 w 248"/>
                <a:gd name="T15" fmla="*/ 85 h 116"/>
                <a:gd name="T16" fmla="*/ 34 w 248"/>
                <a:gd name="T17" fmla="*/ 99 h 116"/>
                <a:gd name="T18" fmla="*/ 1 w 248"/>
                <a:gd name="T19" fmla="*/ 114 h 116"/>
                <a:gd name="T20" fmla="*/ 2 w 248"/>
                <a:gd name="T21" fmla="*/ 116 h 116"/>
                <a:gd name="T22" fmla="*/ 27 w 248"/>
                <a:gd name="T23" fmla="*/ 107 h 116"/>
                <a:gd name="T24" fmla="*/ 63 w 248"/>
                <a:gd name="T25" fmla="*/ 92 h 116"/>
                <a:gd name="T26" fmla="*/ 134 w 248"/>
                <a:gd name="T27" fmla="*/ 62 h 116"/>
                <a:gd name="T28" fmla="*/ 168 w 248"/>
                <a:gd name="T29" fmla="*/ 47 h 116"/>
                <a:gd name="T30" fmla="*/ 201 w 248"/>
                <a:gd name="T31" fmla="*/ 29 h 116"/>
                <a:gd name="T32" fmla="*/ 233 w 248"/>
                <a:gd name="T33" fmla="*/ 13 h 116"/>
                <a:gd name="T34" fmla="*/ 248 w 248"/>
                <a:gd name="T35" fmla="*/ 4 h 116"/>
                <a:gd name="T36" fmla="*/ 245 w 248"/>
                <a:gd name="T3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8" h="116">
                  <a:moveTo>
                    <a:pt x="245" y="1"/>
                  </a:moveTo>
                  <a:cubicBezTo>
                    <a:pt x="244" y="1"/>
                    <a:pt x="244" y="1"/>
                    <a:pt x="244" y="1"/>
                  </a:cubicBezTo>
                  <a:cubicBezTo>
                    <a:pt x="243" y="1"/>
                    <a:pt x="242" y="2"/>
                    <a:pt x="242" y="2"/>
                  </a:cubicBezTo>
                  <a:cubicBezTo>
                    <a:pt x="238" y="5"/>
                    <a:pt x="231" y="7"/>
                    <a:pt x="226" y="9"/>
                  </a:cubicBezTo>
                  <a:cubicBezTo>
                    <a:pt x="216" y="14"/>
                    <a:pt x="205" y="19"/>
                    <a:pt x="195" y="25"/>
                  </a:cubicBezTo>
                  <a:cubicBezTo>
                    <a:pt x="186" y="29"/>
                    <a:pt x="177" y="35"/>
                    <a:pt x="168" y="40"/>
                  </a:cubicBezTo>
                  <a:cubicBezTo>
                    <a:pt x="157" y="45"/>
                    <a:pt x="146" y="49"/>
                    <a:pt x="135" y="55"/>
                  </a:cubicBezTo>
                  <a:cubicBezTo>
                    <a:pt x="112" y="65"/>
                    <a:pt x="89" y="76"/>
                    <a:pt x="66" y="85"/>
                  </a:cubicBezTo>
                  <a:cubicBezTo>
                    <a:pt x="55" y="90"/>
                    <a:pt x="44" y="94"/>
                    <a:pt x="34" y="99"/>
                  </a:cubicBezTo>
                  <a:cubicBezTo>
                    <a:pt x="24" y="104"/>
                    <a:pt x="12" y="111"/>
                    <a:pt x="1" y="114"/>
                  </a:cubicBezTo>
                  <a:cubicBezTo>
                    <a:pt x="0" y="114"/>
                    <a:pt x="0" y="116"/>
                    <a:pt x="2" y="116"/>
                  </a:cubicBezTo>
                  <a:cubicBezTo>
                    <a:pt x="10" y="116"/>
                    <a:pt x="19" y="110"/>
                    <a:pt x="27" y="107"/>
                  </a:cubicBezTo>
                  <a:cubicBezTo>
                    <a:pt x="39" y="102"/>
                    <a:pt x="51" y="97"/>
                    <a:pt x="63" y="92"/>
                  </a:cubicBezTo>
                  <a:cubicBezTo>
                    <a:pt x="87" y="83"/>
                    <a:pt x="111" y="72"/>
                    <a:pt x="134" y="62"/>
                  </a:cubicBezTo>
                  <a:cubicBezTo>
                    <a:pt x="145" y="56"/>
                    <a:pt x="157" y="52"/>
                    <a:pt x="168" y="47"/>
                  </a:cubicBezTo>
                  <a:cubicBezTo>
                    <a:pt x="180" y="41"/>
                    <a:pt x="190" y="35"/>
                    <a:pt x="201" y="29"/>
                  </a:cubicBezTo>
                  <a:cubicBezTo>
                    <a:pt x="212" y="23"/>
                    <a:pt x="222" y="18"/>
                    <a:pt x="233" y="13"/>
                  </a:cubicBezTo>
                  <a:cubicBezTo>
                    <a:pt x="237" y="11"/>
                    <a:pt x="247" y="9"/>
                    <a:pt x="248" y="4"/>
                  </a:cubicBezTo>
                  <a:cubicBezTo>
                    <a:pt x="248" y="2"/>
                    <a:pt x="247" y="0"/>
                    <a:pt x="245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ṧľîḍe">
              <a:extLst>
                <a:ext uri="{FF2B5EF4-FFF2-40B4-BE49-F238E27FC236}">
                  <a16:creationId xmlns:a16="http://schemas.microsoft.com/office/drawing/2014/main" id="{3C82C965-2094-4166-B3A9-40BB0B6FD168}"/>
                </a:ext>
              </a:extLst>
            </p:cNvPr>
            <p:cNvSpPr/>
            <p:nvPr/>
          </p:nvSpPr>
          <p:spPr bwMode="auto">
            <a:xfrm>
              <a:off x="5210365" y="4804215"/>
              <a:ext cx="675464" cy="276989"/>
            </a:xfrm>
            <a:custGeom>
              <a:avLst/>
              <a:gdLst>
                <a:gd name="T0" fmla="*/ 276 w 279"/>
                <a:gd name="T1" fmla="*/ 1 h 114"/>
                <a:gd name="T2" fmla="*/ 246 w 279"/>
                <a:gd name="T3" fmla="*/ 14 h 114"/>
                <a:gd name="T4" fmla="*/ 211 w 279"/>
                <a:gd name="T5" fmla="*/ 26 h 114"/>
                <a:gd name="T6" fmla="*/ 143 w 279"/>
                <a:gd name="T7" fmla="*/ 54 h 114"/>
                <a:gd name="T8" fmla="*/ 69 w 279"/>
                <a:gd name="T9" fmla="*/ 85 h 114"/>
                <a:gd name="T10" fmla="*/ 33 w 279"/>
                <a:gd name="T11" fmla="*/ 99 h 114"/>
                <a:gd name="T12" fmla="*/ 2 w 279"/>
                <a:gd name="T13" fmla="*/ 112 h 114"/>
                <a:gd name="T14" fmla="*/ 3 w 279"/>
                <a:gd name="T15" fmla="*/ 114 h 114"/>
                <a:gd name="T16" fmla="*/ 34 w 279"/>
                <a:gd name="T17" fmla="*/ 103 h 114"/>
                <a:gd name="T18" fmla="*/ 74 w 279"/>
                <a:gd name="T19" fmla="*/ 88 h 114"/>
                <a:gd name="T20" fmla="*/ 149 w 279"/>
                <a:gd name="T21" fmla="*/ 57 h 114"/>
                <a:gd name="T22" fmla="*/ 223 w 279"/>
                <a:gd name="T23" fmla="*/ 28 h 114"/>
                <a:gd name="T24" fmla="*/ 258 w 279"/>
                <a:gd name="T25" fmla="*/ 15 h 114"/>
                <a:gd name="T26" fmla="*/ 278 w 279"/>
                <a:gd name="T27" fmla="*/ 3 h 114"/>
                <a:gd name="T28" fmla="*/ 276 w 279"/>
                <a:gd name="T29" fmla="*/ 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114">
                  <a:moveTo>
                    <a:pt x="276" y="1"/>
                  </a:moveTo>
                  <a:cubicBezTo>
                    <a:pt x="268" y="8"/>
                    <a:pt x="256" y="10"/>
                    <a:pt x="246" y="14"/>
                  </a:cubicBezTo>
                  <a:cubicBezTo>
                    <a:pt x="234" y="18"/>
                    <a:pt x="223" y="22"/>
                    <a:pt x="211" y="26"/>
                  </a:cubicBezTo>
                  <a:cubicBezTo>
                    <a:pt x="188" y="35"/>
                    <a:pt x="166" y="44"/>
                    <a:pt x="143" y="54"/>
                  </a:cubicBezTo>
                  <a:cubicBezTo>
                    <a:pt x="119" y="65"/>
                    <a:pt x="94" y="75"/>
                    <a:pt x="69" y="85"/>
                  </a:cubicBezTo>
                  <a:cubicBezTo>
                    <a:pt x="57" y="90"/>
                    <a:pt x="45" y="94"/>
                    <a:pt x="33" y="99"/>
                  </a:cubicBezTo>
                  <a:cubicBezTo>
                    <a:pt x="23" y="103"/>
                    <a:pt x="13" y="109"/>
                    <a:pt x="2" y="112"/>
                  </a:cubicBezTo>
                  <a:cubicBezTo>
                    <a:pt x="0" y="112"/>
                    <a:pt x="1" y="114"/>
                    <a:pt x="3" y="114"/>
                  </a:cubicBezTo>
                  <a:cubicBezTo>
                    <a:pt x="14" y="112"/>
                    <a:pt x="24" y="107"/>
                    <a:pt x="34" y="103"/>
                  </a:cubicBezTo>
                  <a:cubicBezTo>
                    <a:pt x="47" y="98"/>
                    <a:pt x="61" y="93"/>
                    <a:pt x="74" y="88"/>
                  </a:cubicBezTo>
                  <a:cubicBezTo>
                    <a:pt x="99" y="78"/>
                    <a:pt x="124" y="68"/>
                    <a:pt x="149" y="57"/>
                  </a:cubicBezTo>
                  <a:cubicBezTo>
                    <a:pt x="173" y="47"/>
                    <a:pt x="198" y="37"/>
                    <a:pt x="223" y="28"/>
                  </a:cubicBezTo>
                  <a:cubicBezTo>
                    <a:pt x="234" y="23"/>
                    <a:pt x="246" y="19"/>
                    <a:pt x="258" y="15"/>
                  </a:cubicBezTo>
                  <a:cubicBezTo>
                    <a:pt x="266" y="12"/>
                    <a:pt x="274" y="11"/>
                    <a:pt x="278" y="3"/>
                  </a:cubicBezTo>
                  <a:cubicBezTo>
                    <a:pt x="279" y="1"/>
                    <a:pt x="277" y="0"/>
                    <a:pt x="276" y="1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ṣļîḑê">
              <a:extLst>
                <a:ext uri="{FF2B5EF4-FFF2-40B4-BE49-F238E27FC236}">
                  <a16:creationId xmlns:a16="http://schemas.microsoft.com/office/drawing/2014/main" id="{ACB0F5D4-4BBC-4BC4-B08F-701FEC87FB53}"/>
                </a:ext>
              </a:extLst>
            </p:cNvPr>
            <p:cNvSpPr/>
            <p:nvPr/>
          </p:nvSpPr>
          <p:spPr bwMode="auto">
            <a:xfrm>
              <a:off x="5159340" y="4954858"/>
              <a:ext cx="801810" cy="317080"/>
            </a:xfrm>
            <a:custGeom>
              <a:avLst/>
              <a:gdLst>
                <a:gd name="T0" fmla="*/ 327 w 331"/>
                <a:gd name="T1" fmla="*/ 0 h 131"/>
                <a:gd name="T2" fmla="*/ 326 w 331"/>
                <a:gd name="T3" fmla="*/ 0 h 131"/>
                <a:gd name="T4" fmla="*/ 323 w 331"/>
                <a:gd name="T5" fmla="*/ 3 h 131"/>
                <a:gd name="T6" fmla="*/ 313 w 331"/>
                <a:gd name="T7" fmla="*/ 7 h 131"/>
                <a:gd name="T8" fmla="*/ 297 w 331"/>
                <a:gd name="T9" fmla="*/ 15 h 131"/>
                <a:gd name="T10" fmla="*/ 256 w 331"/>
                <a:gd name="T11" fmla="*/ 33 h 131"/>
                <a:gd name="T12" fmla="*/ 168 w 331"/>
                <a:gd name="T13" fmla="*/ 66 h 131"/>
                <a:gd name="T14" fmla="*/ 82 w 331"/>
                <a:gd name="T15" fmla="*/ 96 h 131"/>
                <a:gd name="T16" fmla="*/ 40 w 331"/>
                <a:gd name="T17" fmla="*/ 113 h 131"/>
                <a:gd name="T18" fmla="*/ 1 w 331"/>
                <a:gd name="T19" fmla="*/ 128 h 131"/>
                <a:gd name="T20" fmla="*/ 3 w 331"/>
                <a:gd name="T21" fmla="*/ 131 h 131"/>
                <a:gd name="T22" fmla="*/ 48 w 331"/>
                <a:gd name="T23" fmla="*/ 114 h 131"/>
                <a:gd name="T24" fmla="*/ 94 w 331"/>
                <a:gd name="T25" fmla="*/ 96 h 131"/>
                <a:gd name="T26" fmla="*/ 185 w 331"/>
                <a:gd name="T27" fmla="*/ 66 h 131"/>
                <a:gd name="T28" fmla="*/ 274 w 331"/>
                <a:gd name="T29" fmla="*/ 34 h 131"/>
                <a:gd name="T30" fmla="*/ 314 w 331"/>
                <a:gd name="T31" fmla="*/ 14 h 131"/>
                <a:gd name="T32" fmla="*/ 330 w 331"/>
                <a:gd name="T33" fmla="*/ 4 h 131"/>
                <a:gd name="T34" fmla="*/ 327 w 331"/>
                <a:gd name="T3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1" h="131">
                  <a:moveTo>
                    <a:pt x="327" y="0"/>
                  </a:moveTo>
                  <a:cubicBezTo>
                    <a:pt x="327" y="0"/>
                    <a:pt x="326" y="0"/>
                    <a:pt x="326" y="0"/>
                  </a:cubicBezTo>
                  <a:cubicBezTo>
                    <a:pt x="324" y="0"/>
                    <a:pt x="323" y="1"/>
                    <a:pt x="323" y="3"/>
                  </a:cubicBezTo>
                  <a:cubicBezTo>
                    <a:pt x="320" y="5"/>
                    <a:pt x="315" y="6"/>
                    <a:pt x="313" y="7"/>
                  </a:cubicBezTo>
                  <a:cubicBezTo>
                    <a:pt x="307" y="9"/>
                    <a:pt x="302" y="12"/>
                    <a:pt x="297" y="15"/>
                  </a:cubicBezTo>
                  <a:cubicBezTo>
                    <a:pt x="284" y="22"/>
                    <a:pt x="270" y="28"/>
                    <a:pt x="256" y="33"/>
                  </a:cubicBezTo>
                  <a:cubicBezTo>
                    <a:pt x="227" y="44"/>
                    <a:pt x="198" y="55"/>
                    <a:pt x="168" y="66"/>
                  </a:cubicBezTo>
                  <a:cubicBezTo>
                    <a:pt x="140" y="76"/>
                    <a:pt x="111" y="84"/>
                    <a:pt x="82" y="96"/>
                  </a:cubicBezTo>
                  <a:cubicBezTo>
                    <a:pt x="68" y="101"/>
                    <a:pt x="54" y="107"/>
                    <a:pt x="40" y="113"/>
                  </a:cubicBezTo>
                  <a:cubicBezTo>
                    <a:pt x="27" y="119"/>
                    <a:pt x="14" y="122"/>
                    <a:pt x="1" y="128"/>
                  </a:cubicBezTo>
                  <a:cubicBezTo>
                    <a:pt x="0" y="129"/>
                    <a:pt x="1" y="131"/>
                    <a:pt x="3" y="131"/>
                  </a:cubicBezTo>
                  <a:cubicBezTo>
                    <a:pt x="17" y="124"/>
                    <a:pt x="33" y="120"/>
                    <a:pt x="48" y="114"/>
                  </a:cubicBezTo>
                  <a:cubicBezTo>
                    <a:pt x="64" y="108"/>
                    <a:pt x="79" y="102"/>
                    <a:pt x="94" y="96"/>
                  </a:cubicBezTo>
                  <a:cubicBezTo>
                    <a:pt x="124" y="85"/>
                    <a:pt x="155" y="77"/>
                    <a:pt x="185" y="66"/>
                  </a:cubicBezTo>
                  <a:cubicBezTo>
                    <a:pt x="215" y="56"/>
                    <a:pt x="245" y="46"/>
                    <a:pt x="274" y="34"/>
                  </a:cubicBezTo>
                  <a:cubicBezTo>
                    <a:pt x="288" y="28"/>
                    <a:pt x="301" y="21"/>
                    <a:pt x="314" y="14"/>
                  </a:cubicBezTo>
                  <a:cubicBezTo>
                    <a:pt x="319" y="12"/>
                    <a:pt x="329" y="11"/>
                    <a:pt x="330" y="4"/>
                  </a:cubicBezTo>
                  <a:cubicBezTo>
                    <a:pt x="331" y="2"/>
                    <a:pt x="330" y="0"/>
                    <a:pt x="327" y="0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śľîḋê">
              <a:extLst>
                <a:ext uri="{FF2B5EF4-FFF2-40B4-BE49-F238E27FC236}">
                  <a16:creationId xmlns:a16="http://schemas.microsoft.com/office/drawing/2014/main" id="{12416F14-ADB9-4FE5-8014-FD37C00F3756}"/>
                </a:ext>
              </a:extLst>
            </p:cNvPr>
            <p:cNvSpPr/>
            <p:nvPr/>
          </p:nvSpPr>
          <p:spPr bwMode="auto">
            <a:xfrm>
              <a:off x="5456982" y="5179608"/>
              <a:ext cx="252692" cy="116627"/>
            </a:xfrm>
            <a:custGeom>
              <a:avLst/>
              <a:gdLst>
                <a:gd name="T0" fmla="*/ 99 w 104"/>
                <a:gd name="T1" fmla="*/ 2 h 48"/>
                <a:gd name="T2" fmla="*/ 80 w 104"/>
                <a:gd name="T3" fmla="*/ 10 h 48"/>
                <a:gd name="T4" fmla="*/ 55 w 104"/>
                <a:gd name="T5" fmla="*/ 21 h 48"/>
                <a:gd name="T6" fmla="*/ 2 w 104"/>
                <a:gd name="T7" fmla="*/ 45 h 48"/>
                <a:gd name="T8" fmla="*/ 4 w 104"/>
                <a:gd name="T9" fmla="*/ 47 h 48"/>
                <a:gd name="T10" fmla="*/ 64 w 104"/>
                <a:gd name="T11" fmla="*/ 23 h 48"/>
                <a:gd name="T12" fmla="*/ 88 w 104"/>
                <a:gd name="T13" fmla="*/ 13 h 48"/>
                <a:gd name="T14" fmla="*/ 102 w 104"/>
                <a:gd name="T15" fmla="*/ 4 h 48"/>
                <a:gd name="T16" fmla="*/ 99 w 104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48">
                  <a:moveTo>
                    <a:pt x="99" y="2"/>
                  </a:moveTo>
                  <a:cubicBezTo>
                    <a:pt x="93" y="6"/>
                    <a:pt x="86" y="7"/>
                    <a:pt x="80" y="10"/>
                  </a:cubicBezTo>
                  <a:cubicBezTo>
                    <a:pt x="71" y="14"/>
                    <a:pt x="63" y="18"/>
                    <a:pt x="55" y="21"/>
                  </a:cubicBezTo>
                  <a:cubicBezTo>
                    <a:pt x="37" y="29"/>
                    <a:pt x="19" y="36"/>
                    <a:pt x="2" y="45"/>
                  </a:cubicBezTo>
                  <a:cubicBezTo>
                    <a:pt x="0" y="46"/>
                    <a:pt x="2" y="48"/>
                    <a:pt x="4" y="47"/>
                  </a:cubicBezTo>
                  <a:cubicBezTo>
                    <a:pt x="23" y="38"/>
                    <a:pt x="44" y="31"/>
                    <a:pt x="64" y="23"/>
                  </a:cubicBezTo>
                  <a:cubicBezTo>
                    <a:pt x="72" y="20"/>
                    <a:pt x="79" y="16"/>
                    <a:pt x="88" y="13"/>
                  </a:cubicBezTo>
                  <a:cubicBezTo>
                    <a:pt x="94" y="11"/>
                    <a:pt x="98" y="10"/>
                    <a:pt x="102" y="4"/>
                  </a:cubicBezTo>
                  <a:cubicBezTo>
                    <a:pt x="104" y="2"/>
                    <a:pt x="100" y="0"/>
                    <a:pt x="99" y="2"/>
                  </a:cubicBezTo>
                  <a:close/>
                </a:path>
              </a:pathLst>
            </a:custGeom>
            <a:solidFill>
              <a:srgbClr val="5D7D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5530428" y="2392595"/>
            <a:ext cx="4301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远程实验教学需求</a:t>
            </a: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E1D3558A-972E-4E28-94BE-E9B17F7BDDF6}"/>
              </a:ext>
            </a:extLst>
          </p:cNvPr>
          <p:cNvSpPr txBox="1"/>
          <p:nvPr/>
        </p:nvSpPr>
        <p:spPr>
          <a:xfrm>
            <a:off x="5530428" y="4004549"/>
            <a:ext cx="3850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助力实验教育上云</a:t>
            </a: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99633BD6-0F9A-43E2-B972-E99EEC21DC27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310" name="组合 309">
            <a:extLst>
              <a:ext uri="{FF2B5EF4-FFF2-40B4-BE49-F238E27FC236}">
                <a16:creationId xmlns:a16="http://schemas.microsoft.com/office/drawing/2014/main" id="{2B77675A-D38F-4C8A-B6DB-5AAD76D2223B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EAA8AB24-21A9-4BA1-8AA6-7C2588B83535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324" name="文本框 323">
                <a:extLst>
                  <a:ext uri="{FF2B5EF4-FFF2-40B4-BE49-F238E27FC236}">
                    <a16:creationId xmlns:a16="http://schemas.microsoft.com/office/drawing/2014/main" id="{52B7BC5D-321C-4DFF-856F-7B57FC8233E6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25" name="文本框 324">
                <a:extLst>
                  <a:ext uri="{FF2B5EF4-FFF2-40B4-BE49-F238E27FC236}">
                    <a16:creationId xmlns:a16="http://schemas.microsoft.com/office/drawing/2014/main" id="{A5695DC4-E3A0-43E9-A77D-96063B5A72B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12" name="组合 311">
              <a:extLst>
                <a:ext uri="{FF2B5EF4-FFF2-40B4-BE49-F238E27FC236}">
                  <a16:creationId xmlns:a16="http://schemas.microsoft.com/office/drawing/2014/main" id="{F439B966-2C88-4C31-ADEE-9555EE288885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6F94F6CF-22A4-4653-A86A-F7B25A59A40E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23" name="文本框 322">
                <a:extLst>
                  <a:ext uri="{FF2B5EF4-FFF2-40B4-BE49-F238E27FC236}">
                    <a16:creationId xmlns:a16="http://schemas.microsoft.com/office/drawing/2014/main" id="{F2D3D3CB-B034-486E-B722-6C3E9B2DFE0E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CDA092D7-8EAF-46FD-ADD8-E660B8D0CD86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320" name="文本框 319">
                <a:extLst>
                  <a:ext uri="{FF2B5EF4-FFF2-40B4-BE49-F238E27FC236}">
                    <a16:creationId xmlns:a16="http://schemas.microsoft.com/office/drawing/2014/main" id="{42276178-BF10-48F9-B429-2F04C5445731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21" name="文本框 320">
                <a:extLst>
                  <a:ext uri="{FF2B5EF4-FFF2-40B4-BE49-F238E27FC236}">
                    <a16:creationId xmlns:a16="http://schemas.microsoft.com/office/drawing/2014/main" id="{102887E2-2C48-4E17-B687-591C2E852391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14" name="组合 313">
              <a:extLst>
                <a:ext uri="{FF2B5EF4-FFF2-40B4-BE49-F238E27FC236}">
                  <a16:creationId xmlns:a16="http://schemas.microsoft.com/office/drawing/2014/main" id="{D4E50B63-88D2-4B2C-B216-14F7A42AEB49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6D992DB6-8893-4ED0-9B87-F145F499506F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4B3EAF7A-43AB-45D8-9D4E-55D4DAE34FFE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15" name="组合 314">
              <a:extLst>
                <a:ext uri="{FF2B5EF4-FFF2-40B4-BE49-F238E27FC236}">
                  <a16:creationId xmlns:a16="http://schemas.microsoft.com/office/drawing/2014/main" id="{96ABB02E-893C-4546-8041-595EE8D32FBA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316" name="文本框 315">
                <a:extLst>
                  <a:ext uri="{FF2B5EF4-FFF2-40B4-BE49-F238E27FC236}">
                    <a16:creationId xmlns:a16="http://schemas.microsoft.com/office/drawing/2014/main" id="{AC7BD5B8-CECF-4FD3-86DB-4599AC690DD6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F0D2705A-7752-4CEC-8A5E-860B6A56A14C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48691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文本框 288">
            <a:extLst>
              <a:ext uri="{FF2B5EF4-FFF2-40B4-BE49-F238E27FC236}">
                <a16:creationId xmlns:a16="http://schemas.microsoft.com/office/drawing/2014/main" id="{BB4A65F4-9EC9-4F9D-A1D4-404BC7ED42D7}"/>
              </a:ext>
            </a:extLst>
          </p:cNvPr>
          <p:cNvSpPr txBox="1"/>
          <p:nvPr/>
        </p:nvSpPr>
        <p:spPr>
          <a:xfrm>
            <a:off x="5875296" y="3352857"/>
            <a:ext cx="7531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gradFill flip="none" rotWithShape="1">
                  <a:gsLst>
                    <a:gs pos="0">
                      <a:srgbClr val="FFFFFF"/>
                    </a:gs>
                    <a:gs pos="85000">
                      <a:schemeClr val="accent1"/>
                    </a:gs>
                  </a:gsLst>
                  <a:lin ang="16200000" scaled="1"/>
                  <a:tileRect/>
                </a:gra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昂贵、笨重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C7E6E8-98C7-4FC6-95CB-53AB7855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819" y="2921970"/>
            <a:ext cx="5439181" cy="3518566"/>
          </a:xfrm>
          <a:prstGeom prst="rect">
            <a:avLst/>
          </a:prstGeom>
        </p:spPr>
      </p:pic>
      <p:sp>
        <p:nvSpPr>
          <p:cNvPr id="292" name="文本框 291">
            <a:extLst>
              <a:ext uri="{FF2B5EF4-FFF2-40B4-BE49-F238E27FC236}">
                <a16:creationId xmlns:a16="http://schemas.microsoft.com/office/drawing/2014/main" id="{DF972B50-3973-417A-91EC-76AF6538F5D5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F6804034-CB75-4792-9EA4-954168CACA01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294" name="组合 293">
              <a:extLst>
                <a:ext uri="{FF2B5EF4-FFF2-40B4-BE49-F238E27FC236}">
                  <a16:creationId xmlns:a16="http://schemas.microsoft.com/office/drawing/2014/main" id="{DDD105B1-93CF-4D25-B132-29E72C88321C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88F829CE-7E26-46AD-B16E-40DCA64B185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6A532A6E-3A52-448C-ACF4-7265F178803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1AF6F0A7-7252-49C7-AF97-74426D1EA528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9EC13FD9-EB3D-41A8-8385-9C58094856E6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A2E16F66-3B22-42C9-9AC5-F96A48812F31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4D942B8D-48BB-4A0C-B2F8-C703430B94A5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D0D3F950-4A42-46FB-A1E4-910A040658C7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4" name="文本框 303">
                <a:extLst>
                  <a:ext uri="{FF2B5EF4-FFF2-40B4-BE49-F238E27FC236}">
                    <a16:creationId xmlns:a16="http://schemas.microsoft.com/office/drawing/2014/main" id="{DCDBBD83-631F-4B19-A1AE-7CC574AA41F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7" name="组合 296">
              <a:extLst>
                <a:ext uri="{FF2B5EF4-FFF2-40B4-BE49-F238E27FC236}">
                  <a16:creationId xmlns:a16="http://schemas.microsoft.com/office/drawing/2014/main" id="{FD09B2CD-E223-43EF-BFD0-57DDB4FDD319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12334007-CF2D-436D-9509-098D70E27014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ABFC1503-25CA-40D9-A660-D96B5918E523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22798246-EABB-4D68-9C30-93CA28AF799B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3A73958B-0FBC-44BC-A8B3-A61992B7CD99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0" name="文本框 299">
                <a:extLst>
                  <a:ext uri="{FF2B5EF4-FFF2-40B4-BE49-F238E27FC236}">
                    <a16:creationId xmlns:a16="http://schemas.microsoft.com/office/drawing/2014/main" id="{37A2D831-A0A7-4BB4-B7D7-908F8CFD286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311" name="文本框 310">
            <a:extLst>
              <a:ext uri="{FF2B5EF4-FFF2-40B4-BE49-F238E27FC236}">
                <a16:creationId xmlns:a16="http://schemas.microsoft.com/office/drawing/2014/main" id="{C587F77E-6B6C-4DAB-9669-08794200B7A7}"/>
              </a:ext>
            </a:extLst>
          </p:cNvPr>
          <p:cNvSpPr txBox="1"/>
          <p:nvPr/>
        </p:nvSpPr>
        <p:spPr>
          <a:xfrm>
            <a:off x="874785" y="2729465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学生、爱好者需求</a:t>
            </a:r>
          </a:p>
        </p:txBody>
      </p:sp>
      <p:sp>
        <p:nvSpPr>
          <p:cNvPr id="312" name="文本框 311">
            <a:extLst>
              <a:ext uri="{FF2B5EF4-FFF2-40B4-BE49-F238E27FC236}">
                <a16:creationId xmlns:a16="http://schemas.microsoft.com/office/drawing/2014/main" id="{782C73B4-406D-4DF3-80EF-022966C32214}"/>
              </a:ext>
            </a:extLst>
          </p:cNvPr>
          <p:cNvSpPr txBox="1"/>
          <p:nvPr/>
        </p:nvSpPr>
        <p:spPr>
          <a:xfrm>
            <a:off x="874785" y="685800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不利于携带，只能在实验室使用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485AF176-9E81-40F1-8340-D489199444E7}"/>
              </a:ext>
            </a:extLst>
          </p:cNvPr>
          <p:cNvSpPr txBox="1"/>
          <p:nvPr/>
        </p:nvSpPr>
        <p:spPr>
          <a:xfrm>
            <a:off x="874783" y="784191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价格昂贵，难以购买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/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租借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2099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文本框 291">
            <a:extLst>
              <a:ext uri="{FF2B5EF4-FFF2-40B4-BE49-F238E27FC236}">
                <a16:creationId xmlns:a16="http://schemas.microsoft.com/office/drawing/2014/main" id="{13399320-E9E2-44D8-862C-C995045AFAAD}"/>
              </a:ext>
            </a:extLst>
          </p:cNvPr>
          <p:cNvSpPr txBox="1"/>
          <p:nvPr/>
        </p:nvSpPr>
        <p:spPr>
          <a:xfrm>
            <a:off x="5637581" y="1906307"/>
            <a:ext cx="7531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gradFill flip="none" rotWithShape="1">
                  <a:gsLst>
                    <a:gs pos="0">
                      <a:srgbClr val="FFFFFF"/>
                    </a:gs>
                    <a:gs pos="85000">
                      <a:schemeClr val="accent1"/>
                    </a:gs>
                  </a:gsLst>
                  <a:lin ang="16200000" scaled="1"/>
                  <a:tileRect/>
                </a:gra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昂贵、笨重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F8AB0A3D-D2FA-4962-9926-49E0DAB67BED}"/>
              </a:ext>
            </a:extLst>
          </p:cNvPr>
          <p:cNvSpPr txBox="1"/>
          <p:nvPr/>
        </p:nvSpPr>
        <p:spPr>
          <a:xfrm>
            <a:off x="874785" y="2729465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学生、爱好者需求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C7E6E8-98C7-4FC6-95CB-53AB7855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819" y="2921970"/>
            <a:ext cx="5439181" cy="3518566"/>
          </a:xfrm>
          <a:prstGeom prst="rect">
            <a:avLst/>
          </a:prstGeom>
        </p:spPr>
      </p:pic>
      <p:sp>
        <p:nvSpPr>
          <p:cNvPr id="293" name="文本框 292">
            <a:extLst>
              <a:ext uri="{FF2B5EF4-FFF2-40B4-BE49-F238E27FC236}">
                <a16:creationId xmlns:a16="http://schemas.microsoft.com/office/drawing/2014/main" id="{F847D1CB-1B5C-422B-8D80-3AC914659C02}"/>
              </a:ext>
            </a:extLst>
          </p:cNvPr>
          <p:cNvSpPr txBox="1"/>
          <p:nvPr/>
        </p:nvSpPr>
        <p:spPr>
          <a:xfrm>
            <a:off x="874785" y="3836490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不利于携带，只能在实验室使用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AF53C601-02E5-4A85-B47F-ACB56C97EC5A}"/>
              </a:ext>
            </a:extLst>
          </p:cNvPr>
          <p:cNvSpPr txBox="1"/>
          <p:nvPr/>
        </p:nvSpPr>
        <p:spPr>
          <a:xfrm>
            <a:off x="874783" y="482040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价格昂贵，难以购买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/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租借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A6A24686-F25C-4FAF-ADDE-1095C27C3BAF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D48D4AAE-39B4-4E97-84B9-55B6F4CA7E6B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297" name="组合 296">
              <a:extLst>
                <a:ext uri="{FF2B5EF4-FFF2-40B4-BE49-F238E27FC236}">
                  <a16:creationId xmlns:a16="http://schemas.microsoft.com/office/drawing/2014/main" id="{B9848BDF-DA35-49D2-8BCA-F99078D56592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4C0B9ADA-7CD6-472A-BD6E-95BF804A806C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11" name="文本框 310">
                <a:extLst>
                  <a:ext uri="{FF2B5EF4-FFF2-40B4-BE49-F238E27FC236}">
                    <a16:creationId xmlns:a16="http://schemas.microsoft.com/office/drawing/2014/main" id="{7F9FE948-864F-44AB-B0A3-F448FD3B5B1C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3F5CCFCF-AC6F-4D1E-9B15-312C997DB6CA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2759AEC3-399B-4071-BA7C-AD43A6A43CD5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B7F3CAD6-93C1-4AF2-9645-AA5376E51B6F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B1EDA2D6-DB2B-4B3F-8D02-8488AF59BFFA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C1921676-D2A6-44CA-8F83-1E3632E0223B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B9971BD0-1719-4409-90F2-5FCDEAEE4524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00" name="组合 299">
              <a:extLst>
                <a:ext uri="{FF2B5EF4-FFF2-40B4-BE49-F238E27FC236}">
                  <a16:creationId xmlns:a16="http://schemas.microsoft.com/office/drawing/2014/main" id="{32D633B2-7782-45A3-9C11-3BDD992C6839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304" name="文本框 303">
                <a:extLst>
                  <a:ext uri="{FF2B5EF4-FFF2-40B4-BE49-F238E27FC236}">
                    <a16:creationId xmlns:a16="http://schemas.microsoft.com/office/drawing/2014/main" id="{FCF9FB74-84A8-4E84-A3CF-65937A1379C9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522ECA1E-1006-4B09-876D-53BA8F344DD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0CAE9556-AF7F-4D76-B3DE-7EE3278837BE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AC796CDD-AAAA-416B-A070-28EFB63EFA17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F567FBC7-2ECA-49D8-9805-7D708383424D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517446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3AC0339F-1FD1-43E2-B558-E783B23E8356}"/>
              </a:ext>
            </a:extLst>
          </p:cNvPr>
          <p:cNvSpPr txBox="1"/>
          <p:nvPr/>
        </p:nvSpPr>
        <p:spPr>
          <a:xfrm>
            <a:off x="6010805" y="4026658"/>
            <a:ext cx="7531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gradFill flip="none" rotWithShape="1">
                  <a:gsLst>
                    <a:gs pos="0">
                      <a:srgbClr val="FFFFFF"/>
                    </a:gs>
                    <a:gs pos="85000">
                      <a:schemeClr val="accent1"/>
                    </a:gs>
                  </a:gsLst>
                  <a:lin ang="16200000" scaled="1"/>
                  <a:tileRect/>
                </a:gradFill>
                <a:latin typeface="Noto Sans SC Black" panose="020B0A00000000000000" pitchFamily="34" charset="-122"/>
                <a:ea typeface="Noto Sans SC Black" panose="020B0A00000000000000" pitchFamily="34" charset="-122"/>
              </a:rPr>
              <a:t>形式单一 操作复杂</a:t>
            </a:r>
          </a:p>
        </p:txBody>
      </p:sp>
      <p:pic>
        <p:nvPicPr>
          <p:cNvPr id="5" name="图片 4" descr="logo">
            <a:extLst>
              <a:ext uri="{FF2B5EF4-FFF2-40B4-BE49-F238E27FC236}">
                <a16:creationId xmlns:a16="http://schemas.microsoft.com/office/drawing/2014/main" id="{D1D2D7B7-75F6-4132-BF87-5F46F7DE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222" y="320234"/>
            <a:ext cx="2270125" cy="4184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DBDC35-8EA6-46C5-9792-80A51991A05B}"/>
              </a:ext>
            </a:extLst>
          </p:cNvPr>
          <p:cNvSpPr txBox="1"/>
          <p:nvPr/>
        </p:nvSpPr>
        <p:spPr>
          <a:xfrm>
            <a:off x="280653" y="277034"/>
            <a:ext cx="339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书宋_GBK" panose="02000000000000000000" pitchFamily="2" charset="-122"/>
                <a:ea typeface="方正书宋_GBK" panose="02000000000000000000" pitchFamily="2" charset="-122"/>
              </a:rPr>
              <a:t>云端赋能的便携示波器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C7E6E8-98C7-4FC6-95CB-53AB7855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819" y="2921970"/>
            <a:ext cx="5439181" cy="3518566"/>
          </a:xfrm>
          <a:prstGeom prst="rect">
            <a:avLst/>
          </a:prstGeom>
        </p:spPr>
      </p:pic>
      <p:sp>
        <p:nvSpPr>
          <p:cNvPr id="292" name="文本框 291">
            <a:extLst>
              <a:ext uri="{FF2B5EF4-FFF2-40B4-BE49-F238E27FC236}">
                <a16:creationId xmlns:a16="http://schemas.microsoft.com/office/drawing/2014/main" id="{DF972B50-3973-417A-91EC-76AF6538F5D5}"/>
              </a:ext>
            </a:extLst>
          </p:cNvPr>
          <p:cNvSpPr txBox="1"/>
          <p:nvPr/>
        </p:nvSpPr>
        <p:spPr>
          <a:xfrm>
            <a:off x="280653" y="738699"/>
            <a:ext cx="164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小标宋_GBK" panose="02000000000000000000" pitchFamily="2" charset="-122"/>
                <a:ea typeface="方正小标宋_GBK" panose="02000000000000000000" pitchFamily="2" charset="-122"/>
              </a:rPr>
              <a:t>立项背景</a:t>
            </a:r>
          </a:p>
        </p:txBody>
      </p: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F6804034-CB75-4792-9EA4-954168CACA01}"/>
              </a:ext>
            </a:extLst>
          </p:cNvPr>
          <p:cNvGrpSpPr/>
          <p:nvPr/>
        </p:nvGrpSpPr>
        <p:grpSpPr>
          <a:xfrm>
            <a:off x="1672388" y="841239"/>
            <a:ext cx="5292593" cy="338554"/>
            <a:chOff x="2626564" y="831032"/>
            <a:chExt cx="5292593" cy="338554"/>
          </a:xfrm>
        </p:grpSpPr>
        <p:grpSp>
          <p:nvGrpSpPr>
            <p:cNvPr id="294" name="组合 293">
              <a:extLst>
                <a:ext uri="{FF2B5EF4-FFF2-40B4-BE49-F238E27FC236}">
                  <a16:creationId xmlns:a16="http://schemas.microsoft.com/office/drawing/2014/main" id="{DDD105B1-93CF-4D25-B132-29E72C88321C}"/>
                </a:ext>
              </a:extLst>
            </p:cNvPr>
            <p:cNvGrpSpPr/>
            <p:nvPr/>
          </p:nvGrpSpPr>
          <p:grpSpPr>
            <a:xfrm>
              <a:off x="2626564" y="831032"/>
              <a:ext cx="1475895" cy="338554"/>
              <a:chOff x="2029158" y="1712040"/>
              <a:chExt cx="1475895" cy="338554"/>
            </a:xfrm>
          </p:grpSpPr>
          <p:sp>
            <p:nvSpPr>
              <p:cNvPr id="307" name="文本框 306">
                <a:extLst>
                  <a:ext uri="{FF2B5EF4-FFF2-40B4-BE49-F238E27FC236}">
                    <a16:creationId xmlns:a16="http://schemas.microsoft.com/office/drawing/2014/main" id="{88F829CE-7E26-46AD-B16E-40DCA64B1852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研究内容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6A532A6E-3A52-448C-ACF4-7265F178803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1AF6F0A7-7252-49C7-AF97-74426D1EA528}"/>
                </a:ext>
              </a:extLst>
            </p:cNvPr>
            <p:cNvGrpSpPr/>
            <p:nvPr/>
          </p:nvGrpSpPr>
          <p:grpSpPr>
            <a:xfrm>
              <a:off x="3580738" y="831032"/>
              <a:ext cx="1475895" cy="338554"/>
              <a:chOff x="2029158" y="1712040"/>
              <a:chExt cx="1475895" cy="338554"/>
            </a:xfrm>
          </p:grpSpPr>
          <p:sp>
            <p:nvSpPr>
              <p:cNvPr id="305" name="文本框 304">
                <a:extLst>
                  <a:ext uri="{FF2B5EF4-FFF2-40B4-BE49-F238E27FC236}">
                    <a16:creationId xmlns:a16="http://schemas.microsoft.com/office/drawing/2014/main" id="{9EC13FD9-EB3D-41A8-8385-9C58094856E6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创新特色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6" name="文本框 305">
                <a:extLst>
                  <a:ext uri="{FF2B5EF4-FFF2-40B4-BE49-F238E27FC236}">
                    <a16:creationId xmlns:a16="http://schemas.microsoft.com/office/drawing/2014/main" id="{A2E16F66-3B22-42C9-9AC5-F96A48812F31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6" name="组合 295">
              <a:extLst>
                <a:ext uri="{FF2B5EF4-FFF2-40B4-BE49-F238E27FC236}">
                  <a16:creationId xmlns:a16="http://schemas.microsoft.com/office/drawing/2014/main" id="{4D942B8D-48BB-4A0C-B2F8-C703430B94A5}"/>
                </a:ext>
              </a:extLst>
            </p:cNvPr>
            <p:cNvGrpSpPr/>
            <p:nvPr/>
          </p:nvGrpSpPr>
          <p:grpSpPr>
            <a:xfrm>
              <a:off x="4534912" y="831032"/>
              <a:ext cx="1475895" cy="338554"/>
              <a:chOff x="2029158" y="1712040"/>
              <a:chExt cx="1475895" cy="338554"/>
            </a:xfrm>
          </p:grpSpPr>
          <p:sp>
            <p:nvSpPr>
              <p:cNvPr id="303" name="文本框 302">
                <a:extLst>
                  <a:ext uri="{FF2B5EF4-FFF2-40B4-BE49-F238E27FC236}">
                    <a16:creationId xmlns:a16="http://schemas.microsoft.com/office/drawing/2014/main" id="{D0D3F950-4A42-46FB-A1E4-910A040658C7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预期目标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4" name="文本框 303">
                <a:extLst>
                  <a:ext uri="{FF2B5EF4-FFF2-40B4-BE49-F238E27FC236}">
                    <a16:creationId xmlns:a16="http://schemas.microsoft.com/office/drawing/2014/main" id="{DCDBBD83-631F-4B19-A1AE-7CC574AA41F9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7" name="组合 296">
              <a:extLst>
                <a:ext uri="{FF2B5EF4-FFF2-40B4-BE49-F238E27FC236}">
                  <a16:creationId xmlns:a16="http://schemas.microsoft.com/office/drawing/2014/main" id="{FD09B2CD-E223-43EF-BFD0-57DDB4FDD319}"/>
                </a:ext>
              </a:extLst>
            </p:cNvPr>
            <p:cNvGrpSpPr/>
            <p:nvPr/>
          </p:nvGrpSpPr>
          <p:grpSpPr>
            <a:xfrm>
              <a:off x="5489086" y="831032"/>
              <a:ext cx="1475895" cy="338554"/>
              <a:chOff x="2029158" y="1712040"/>
              <a:chExt cx="1475895" cy="338554"/>
            </a:xfrm>
          </p:grpSpPr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12334007-CF2D-436D-9509-098D70E27014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实施方案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2" name="文本框 301">
                <a:extLst>
                  <a:ext uri="{FF2B5EF4-FFF2-40B4-BE49-F238E27FC236}">
                    <a16:creationId xmlns:a16="http://schemas.microsoft.com/office/drawing/2014/main" id="{ABFC1503-25CA-40D9-A660-D96B5918E523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22798246-EABB-4D68-9C30-93CA28AF799B}"/>
                </a:ext>
              </a:extLst>
            </p:cNvPr>
            <p:cNvGrpSpPr/>
            <p:nvPr/>
          </p:nvGrpSpPr>
          <p:grpSpPr>
            <a:xfrm>
              <a:off x="6443262" y="831032"/>
              <a:ext cx="1475895" cy="338554"/>
              <a:chOff x="2029158" y="1712040"/>
              <a:chExt cx="1475895" cy="338554"/>
            </a:xfrm>
          </p:grpSpPr>
          <p:sp>
            <p:nvSpPr>
              <p:cNvPr id="299" name="文本框 298">
                <a:extLst>
                  <a:ext uri="{FF2B5EF4-FFF2-40B4-BE49-F238E27FC236}">
                    <a16:creationId xmlns:a16="http://schemas.microsoft.com/office/drawing/2014/main" id="{3A73958B-0FBC-44BC-A8B3-A61992B7CD99}"/>
                  </a:ext>
                </a:extLst>
              </p:cNvPr>
              <p:cNvSpPr txBox="1"/>
              <p:nvPr/>
            </p:nvSpPr>
            <p:spPr>
              <a:xfrm>
                <a:off x="2177653" y="1712040"/>
                <a:ext cx="132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进度安排</a:t>
                </a:r>
                <a:endParaRPr lang="en-US" altLang="zh-CN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  <p:sp>
            <p:nvSpPr>
              <p:cNvPr id="300" name="文本框 299">
                <a:extLst>
                  <a:ext uri="{FF2B5EF4-FFF2-40B4-BE49-F238E27FC236}">
                    <a16:creationId xmlns:a16="http://schemas.microsoft.com/office/drawing/2014/main" id="{37A2D831-A0A7-4BB4-B7D7-908F8CFD286B}"/>
                  </a:ext>
                </a:extLst>
              </p:cNvPr>
              <p:cNvSpPr txBox="1"/>
              <p:nvPr/>
            </p:nvSpPr>
            <p:spPr>
              <a:xfrm>
                <a:off x="2029158" y="1712040"/>
                <a:ext cx="317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600" dirty="0">
                    <a:latin typeface="Noto Sans SC Thin" panose="020B0200000000000000" pitchFamily="34" charset="-122"/>
                    <a:ea typeface="Noto Sans SC Thin" panose="020B0200000000000000" pitchFamily="34" charset="-122"/>
                  </a:rPr>
                  <a:t>&gt;</a:t>
                </a:r>
                <a:endParaRPr lang="zh-CN" altLang="en-US" sz="1600" dirty="0">
                  <a:latin typeface="Noto Sans SC Thin" panose="020B0200000000000000" pitchFamily="34" charset="-122"/>
                  <a:ea typeface="Noto Sans SC Thin" panose="020B0200000000000000" pitchFamily="34" charset="-122"/>
                </a:endParaRPr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441FA375-E3CC-4281-9EB8-C8058AA477EA}"/>
              </a:ext>
            </a:extLst>
          </p:cNvPr>
          <p:cNvSpPr txBox="1"/>
          <p:nvPr/>
        </p:nvSpPr>
        <p:spPr>
          <a:xfrm>
            <a:off x="706913" y="2161453"/>
            <a:ext cx="4380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Noto Sans SC" panose="020B0500000000000000" pitchFamily="34" charset="-122"/>
                <a:ea typeface="Noto Sans SC" panose="020B0500000000000000" pitchFamily="34" charset="-122"/>
              </a:rPr>
              <a:t>现有仪器的不足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4B3F7D5-0FA2-4A82-88FC-5A7DA800198C}"/>
              </a:ext>
            </a:extLst>
          </p:cNvPr>
          <p:cNvSpPr txBox="1"/>
          <p:nvPr/>
        </p:nvSpPr>
        <p:spPr>
          <a:xfrm>
            <a:off x="706278" y="7210548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不利于携带 只能在实验室使用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3D33DEC-015E-4057-8957-FADFF020E38A}"/>
              </a:ext>
            </a:extLst>
          </p:cNvPr>
          <p:cNvSpPr txBox="1"/>
          <p:nvPr/>
        </p:nvSpPr>
        <p:spPr>
          <a:xfrm>
            <a:off x="706278" y="7924127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价格昂贵 难以购买</a:t>
            </a:r>
            <a:r>
              <a:rPr lang="en-US" altLang="zh-CN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/</a:t>
            </a:r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租借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FA1BADA-5B78-4F94-9C92-48B37087FA88}"/>
              </a:ext>
            </a:extLst>
          </p:cNvPr>
          <p:cNvSpPr txBox="1"/>
          <p:nvPr/>
        </p:nvSpPr>
        <p:spPr>
          <a:xfrm>
            <a:off x="706278" y="8637706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形式单一 需要多仪器配合实验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8C9038-4CCC-49A9-920A-8A64E8A943BE}"/>
              </a:ext>
            </a:extLst>
          </p:cNvPr>
          <p:cNvSpPr txBox="1"/>
          <p:nvPr/>
        </p:nvSpPr>
        <p:spPr>
          <a:xfrm>
            <a:off x="706278" y="9351283"/>
            <a:ext cx="6045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Noto Sans SC Thin" panose="020B0200000000000000" pitchFamily="34" charset="-122"/>
                <a:ea typeface="Noto Sans SC Thin" panose="020B0200000000000000" pitchFamily="34" charset="-122"/>
              </a:rPr>
              <a:t>操作复杂 学习成本高昂</a:t>
            </a:r>
            <a:endParaRPr lang="en-US" altLang="zh-CN" sz="3200" dirty="0">
              <a:latin typeface="Noto Sans SC Thin" panose="020B0200000000000000" pitchFamily="34" charset="-122"/>
              <a:ea typeface="Noto Sans SC Thin" panose="020B02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623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75511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75511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217595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217595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217595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217595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431558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431558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222558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222558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222558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#22255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#25456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244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2069</Words>
  <Application>Microsoft Office PowerPoint</Application>
  <PresentationFormat>宽屏</PresentationFormat>
  <Paragraphs>700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Noto Sans SC</vt:lpstr>
      <vt:lpstr>Noto Sans SC Black</vt:lpstr>
      <vt:lpstr>Noto Sans SC Thin</vt:lpstr>
      <vt:lpstr>方正书宋_GBK</vt:lpstr>
      <vt:lpstr>方正小标宋_GBK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Chiro Liang</dc:creator>
  <cp:lastModifiedBy>Liang Chiro</cp:lastModifiedBy>
  <cp:revision>102</cp:revision>
  <dcterms:created xsi:type="dcterms:W3CDTF">2021-11-30T14:04:26Z</dcterms:created>
  <dcterms:modified xsi:type="dcterms:W3CDTF">2021-12-01T12:37:35Z</dcterms:modified>
</cp:coreProperties>
</file>